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Lst>
  <p:notesMasterIdLst>
    <p:notesMasterId r:id="rId33"/>
  </p:notesMasterIdLst>
  <p:sldIdLst>
    <p:sldId id="298" r:id="rId3"/>
    <p:sldId id="287" r:id="rId4"/>
    <p:sldId id="292" r:id="rId5"/>
    <p:sldId id="259" r:id="rId6"/>
    <p:sldId id="274" r:id="rId7"/>
    <p:sldId id="257" r:id="rId8"/>
    <p:sldId id="258" r:id="rId9"/>
    <p:sldId id="269" r:id="rId10"/>
    <p:sldId id="293" r:id="rId11"/>
    <p:sldId id="294" r:id="rId12"/>
    <p:sldId id="295" r:id="rId13"/>
    <p:sldId id="260" r:id="rId14"/>
    <p:sldId id="267" r:id="rId15"/>
    <p:sldId id="264" r:id="rId16"/>
    <p:sldId id="300" r:id="rId17"/>
    <p:sldId id="301" r:id="rId18"/>
    <p:sldId id="271" r:id="rId19"/>
    <p:sldId id="273" r:id="rId20"/>
    <p:sldId id="265" r:id="rId21"/>
    <p:sldId id="303" r:id="rId22"/>
    <p:sldId id="304" r:id="rId23"/>
    <p:sldId id="302" r:id="rId24"/>
    <p:sldId id="278" r:id="rId25"/>
    <p:sldId id="266" r:id="rId26"/>
    <p:sldId id="279" r:id="rId27"/>
    <p:sldId id="281" r:id="rId28"/>
    <p:sldId id="296" r:id="rId29"/>
    <p:sldId id="297" r:id="rId30"/>
    <p:sldId id="291" r:id="rId31"/>
    <p:sldId id="290" r:id="rId3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3" pos="1753" userDrawn="1">
          <p15:clr>
            <a:srgbClr val="A4A3A4"/>
          </p15:clr>
        </p15:guide>
        <p15:guide id="4" pos="3840" userDrawn="1">
          <p15:clr>
            <a:srgbClr val="A4A3A4"/>
          </p15:clr>
        </p15:guide>
        <p15:guide id="5" pos="592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7271E"/>
    <a:srgbClr val="FBCB78"/>
    <a:srgbClr val="FEF5D6"/>
    <a:srgbClr val="AE1B19"/>
    <a:srgbClr val="C53931"/>
    <a:srgbClr val="DF2417"/>
    <a:srgbClr val="F16C06"/>
    <a:srgbClr val="EA3C10"/>
    <a:srgbClr val="070606"/>
    <a:srgbClr val="49202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C083E6E3-FA7D-4D7B-A595-EF9225AFEA82}" styleName="浅色样式 1 - 强调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6404" autoAdjust="0"/>
  </p:normalViewPr>
  <p:slideViewPr>
    <p:cSldViewPr snapToGrid="0" showGuides="1">
      <p:cViewPr varScale="1">
        <p:scale>
          <a:sx n="80" d="100"/>
          <a:sy n="80" d="100"/>
        </p:scale>
        <p:origin x="682" y="67"/>
      </p:cViewPr>
      <p:guideLst>
        <p:guide orient="horz" pos="2160"/>
        <p:guide pos="1753"/>
        <p:guide pos="3840"/>
        <p:guide pos="5927"/>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BDCEB5C-B62A-4DDD-8B92-911E16FD14DE}" type="datetimeFigureOut">
              <a:rPr lang="zh-CN" altLang="en-US" smtClean="0"/>
              <a:t>2022/5/30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9AE4C91-05EE-4E11-9F24-62F73AE36E47}" type="slidenum">
              <a:rPr lang="zh-CN" altLang="en-US" smtClean="0"/>
              <a:t>‹#›</a:t>
            </a:fld>
            <a:endParaRPr lang="zh-CN" altLang="en-US"/>
          </a:p>
        </p:txBody>
      </p:sp>
    </p:spTree>
    <p:extLst>
      <p:ext uri="{BB962C8B-B14F-4D97-AF65-F5344CB8AC3E}">
        <p14:creationId xmlns:p14="http://schemas.microsoft.com/office/powerpoint/2010/main" val="2193222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9AE4C91-05EE-4E11-9F24-62F73AE36E47}" type="slidenum">
              <a:rPr lang="zh-CN" altLang="en-US" smtClean="0"/>
              <a:t>1</a:t>
            </a:fld>
            <a:endParaRPr lang="zh-CN" altLang="en-US"/>
          </a:p>
        </p:txBody>
      </p:sp>
    </p:spTree>
    <p:extLst>
      <p:ext uri="{BB962C8B-B14F-4D97-AF65-F5344CB8AC3E}">
        <p14:creationId xmlns:p14="http://schemas.microsoft.com/office/powerpoint/2010/main" val="17968297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9AE4C91-05EE-4E11-9F24-62F73AE36E47}" type="slidenum">
              <a:rPr lang="zh-CN" altLang="en-US" smtClean="0"/>
              <a:t>10</a:t>
            </a:fld>
            <a:endParaRPr lang="zh-CN" altLang="en-US"/>
          </a:p>
        </p:txBody>
      </p:sp>
    </p:spTree>
    <p:extLst>
      <p:ext uri="{BB962C8B-B14F-4D97-AF65-F5344CB8AC3E}">
        <p14:creationId xmlns:p14="http://schemas.microsoft.com/office/powerpoint/2010/main" val="33264879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9AE4C91-05EE-4E11-9F24-62F73AE36E47}" type="slidenum">
              <a:rPr lang="zh-CN" altLang="en-US" smtClean="0"/>
              <a:t>11</a:t>
            </a:fld>
            <a:endParaRPr lang="zh-CN" altLang="en-US"/>
          </a:p>
        </p:txBody>
      </p:sp>
    </p:spTree>
    <p:extLst>
      <p:ext uri="{BB962C8B-B14F-4D97-AF65-F5344CB8AC3E}">
        <p14:creationId xmlns:p14="http://schemas.microsoft.com/office/powerpoint/2010/main" val="37874800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9AE4C91-05EE-4E11-9F24-62F73AE36E47}" type="slidenum">
              <a:rPr lang="zh-CN" altLang="en-US" smtClean="0"/>
              <a:t>12</a:t>
            </a:fld>
            <a:endParaRPr lang="zh-CN" altLang="en-US"/>
          </a:p>
        </p:txBody>
      </p:sp>
    </p:spTree>
    <p:extLst>
      <p:ext uri="{BB962C8B-B14F-4D97-AF65-F5344CB8AC3E}">
        <p14:creationId xmlns:p14="http://schemas.microsoft.com/office/powerpoint/2010/main" val="29595257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9AE4C91-05EE-4E11-9F24-62F73AE36E47}" type="slidenum">
              <a:rPr lang="zh-CN" altLang="en-US" smtClean="0"/>
              <a:t>13</a:t>
            </a:fld>
            <a:endParaRPr lang="zh-CN" altLang="en-US"/>
          </a:p>
        </p:txBody>
      </p:sp>
    </p:spTree>
    <p:extLst>
      <p:ext uri="{BB962C8B-B14F-4D97-AF65-F5344CB8AC3E}">
        <p14:creationId xmlns:p14="http://schemas.microsoft.com/office/powerpoint/2010/main" val="24873512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9AE4C91-05EE-4E11-9F24-62F73AE36E47}" type="slidenum">
              <a:rPr lang="zh-CN" altLang="en-US" smtClean="0"/>
              <a:t>14</a:t>
            </a:fld>
            <a:endParaRPr lang="zh-CN" altLang="en-US"/>
          </a:p>
        </p:txBody>
      </p:sp>
    </p:spTree>
    <p:extLst>
      <p:ext uri="{BB962C8B-B14F-4D97-AF65-F5344CB8AC3E}">
        <p14:creationId xmlns:p14="http://schemas.microsoft.com/office/powerpoint/2010/main" val="32095124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9AE4C91-05EE-4E11-9F24-62F73AE36E47}" type="slidenum">
              <a:rPr lang="zh-CN" altLang="en-US" smtClean="0"/>
              <a:t>15</a:t>
            </a:fld>
            <a:endParaRPr lang="zh-CN" altLang="en-US"/>
          </a:p>
        </p:txBody>
      </p:sp>
    </p:spTree>
    <p:extLst>
      <p:ext uri="{BB962C8B-B14F-4D97-AF65-F5344CB8AC3E}">
        <p14:creationId xmlns:p14="http://schemas.microsoft.com/office/powerpoint/2010/main" val="14357871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9AE4C91-05EE-4E11-9F24-62F73AE36E47}" type="slidenum">
              <a:rPr lang="zh-CN" altLang="en-US" smtClean="0"/>
              <a:t>16</a:t>
            </a:fld>
            <a:endParaRPr lang="zh-CN" altLang="en-US"/>
          </a:p>
        </p:txBody>
      </p:sp>
    </p:spTree>
    <p:extLst>
      <p:ext uri="{BB962C8B-B14F-4D97-AF65-F5344CB8AC3E}">
        <p14:creationId xmlns:p14="http://schemas.microsoft.com/office/powerpoint/2010/main" val="21222592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9AE4C91-05EE-4E11-9F24-62F73AE36E47}" type="slidenum">
              <a:rPr lang="zh-CN" altLang="en-US" smtClean="0"/>
              <a:t>17</a:t>
            </a:fld>
            <a:endParaRPr lang="zh-CN" altLang="en-US"/>
          </a:p>
        </p:txBody>
      </p:sp>
    </p:spTree>
    <p:extLst>
      <p:ext uri="{BB962C8B-B14F-4D97-AF65-F5344CB8AC3E}">
        <p14:creationId xmlns:p14="http://schemas.microsoft.com/office/powerpoint/2010/main" val="28801621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9AE4C91-05EE-4E11-9F24-62F73AE36E47}" type="slidenum">
              <a:rPr lang="zh-CN" altLang="en-US" smtClean="0"/>
              <a:t>18</a:t>
            </a:fld>
            <a:endParaRPr lang="zh-CN" altLang="en-US"/>
          </a:p>
        </p:txBody>
      </p:sp>
    </p:spTree>
    <p:extLst>
      <p:ext uri="{BB962C8B-B14F-4D97-AF65-F5344CB8AC3E}">
        <p14:creationId xmlns:p14="http://schemas.microsoft.com/office/powerpoint/2010/main" val="40836950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9AE4C91-05EE-4E11-9F24-62F73AE36E47}" type="slidenum">
              <a:rPr lang="zh-CN" altLang="en-US" smtClean="0"/>
              <a:t>19</a:t>
            </a:fld>
            <a:endParaRPr lang="zh-CN" altLang="en-US"/>
          </a:p>
        </p:txBody>
      </p:sp>
    </p:spTree>
    <p:extLst>
      <p:ext uri="{BB962C8B-B14F-4D97-AF65-F5344CB8AC3E}">
        <p14:creationId xmlns:p14="http://schemas.microsoft.com/office/powerpoint/2010/main" val="18022767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9AE4C91-05EE-4E11-9F24-62F73AE36E47}" type="slidenum">
              <a:rPr lang="zh-CN" altLang="en-US" smtClean="0"/>
              <a:t>2</a:t>
            </a:fld>
            <a:endParaRPr lang="zh-CN" altLang="en-US"/>
          </a:p>
        </p:txBody>
      </p:sp>
    </p:spTree>
    <p:extLst>
      <p:ext uri="{BB962C8B-B14F-4D97-AF65-F5344CB8AC3E}">
        <p14:creationId xmlns:p14="http://schemas.microsoft.com/office/powerpoint/2010/main" val="174449742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9AE4C91-05EE-4E11-9F24-62F73AE36E47}" type="slidenum">
              <a:rPr lang="zh-CN" altLang="en-US" smtClean="0"/>
              <a:t>20</a:t>
            </a:fld>
            <a:endParaRPr lang="zh-CN" altLang="en-US"/>
          </a:p>
        </p:txBody>
      </p:sp>
    </p:spTree>
    <p:extLst>
      <p:ext uri="{BB962C8B-B14F-4D97-AF65-F5344CB8AC3E}">
        <p14:creationId xmlns:p14="http://schemas.microsoft.com/office/powerpoint/2010/main" val="14911271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9AE4C91-05EE-4E11-9F24-62F73AE36E47}" type="slidenum">
              <a:rPr lang="zh-CN" altLang="en-US" smtClean="0"/>
              <a:t>21</a:t>
            </a:fld>
            <a:endParaRPr lang="zh-CN" altLang="en-US"/>
          </a:p>
        </p:txBody>
      </p:sp>
    </p:spTree>
    <p:extLst>
      <p:ext uri="{BB962C8B-B14F-4D97-AF65-F5344CB8AC3E}">
        <p14:creationId xmlns:p14="http://schemas.microsoft.com/office/powerpoint/2010/main" val="37837505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9AE4C91-05EE-4E11-9F24-62F73AE36E47}" type="slidenum">
              <a:rPr lang="zh-CN" altLang="en-US" smtClean="0"/>
              <a:t>22</a:t>
            </a:fld>
            <a:endParaRPr lang="zh-CN" altLang="en-US"/>
          </a:p>
        </p:txBody>
      </p:sp>
    </p:spTree>
    <p:extLst>
      <p:ext uri="{BB962C8B-B14F-4D97-AF65-F5344CB8AC3E}">
        <p14:creationId xmlns:p14="http://schemas.microsoft.com/office/powerpoint/2010/main" val="20353735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9AE4C91-05EE-4E11-9F24-62F73AE36E47}" type="slidenum">
              <a:rPr lang="zh-CN" altLang="en-US" smtClean="0"/>
              <a:t>23</a:t>
            </a:fld>
            <a:endParaRPr lang="zh-CN" altLang="en-US"/>
          </a:p>
        </p:txBody>
      </p:sp>
    </p:spTree>
    <p:extLst>
      <p:ext uri="{BB962C8B-B14F-4D97-AF65-F5344CB8AC3E}">
        <p14:creationId xmlns:p14="http://schemas.microsoft.com/office/powerpoint/2010/main" val="288000820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9AE4C91-05EE-4E11-9F24-62F73AE36E47}" type="slidenum">
              <a:rPr lang="zh-CN" altLang="en-US" smtClean="0"/>
              <a:t>24</a:t>
            </a:fld>
            <a:endParaRPr lang="zh-CN" altLang="en-US"/>
          </a:p>
        </p:txBody>
      </p:sp>
    </p:spTree>
    <p:extLst>
      <p:ext uri="{BB962C8B-B14F-4D97-AF65-F5344CB8AC3E}">
        <p14:creationId xmlns:p14="http://schemas.microsoft.com/office/powerpoint/2010/main" val="258920608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9AE4C91-05EE-4E11-9F24-62F73AE36E47}" type="slidenum">
              <a:rPr lang="zh-CN" altLang="en-US" smtClean="0"/>
              <a:t>25</a:t>
            </a:fld>
            <a:endParaRPr lang="zh-CN" altLang="en-US"/>
          </a:p>
        </p:txBody>
      </p:sp>
    </p:spTree>
    <p:extLst>
      <p:ext uri="{BB962C8B-B14F-4D97-AF65-F5344CB8AC3E}">
        <p14:creationId xmlns:p14="http://schemas.microsoft.com/office/powerpoint/2010/main" val="122503075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9AE4C91-05EE-4E11-9F24-62F73AE36E47}" type="slidenum">
              <a:rPr lang="zh-CN" altLang="en-US" smtClean="0"/>
              <a:t>26</a:t>
            </a:fld>
            <a:endParaRPr lang="zh-CN" altLang="en-US"/>
          </a:p>
        </p:txBody>
      </p:sp>
    </p:spTree>
    <p:extLst>
      <p:ext uri="{BB962C8B-B14F-4D97-AF65-F5344CB8AC3E}">
        <p14:creationId xmlns:p14="http://schemas.microsoft.com/office/powerpoint/2010/main" val="392775679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9AE4C91-05EE-4E11-9F24-62F73AE36E47}" type="slidenum">
              <a:rPr lang="zh-CN" altLang="en-US" smtClean="0"/>
              <a:t>27</a:t>
            </a:fld>
            <a:endParaRPr lang="zh-CN" altLang="en-US"/>
          </a:p>
        </p:txBody>
      </p:sp>
    </p:spTree>
    <p:extLst>
      <p:ext uri="{BB962C8B-B14F-4D97-AF65-F5344CB8AC3E}">
        <p14:creationId xmlns:p14="http://schemas.microsoft.com/office/powerpoint/2010/main" val="1064840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9AE4C91-05EE-4E11-9F24-62F73AE36E47}" type="slidenum">
              <a:rPr lang="zh-CN" altLang="en-US" smtClean="0"/>
              <a:t>28</a:t>
            </a:fld>
            <a:endParaRPr lang="zh-CN" altLang="en-US"/>
          </a:p>
        </p:txBody>
      </p:sp>
    </p:spTree>
    <p:extLst>
      <p:ext uri="{BB962C8B-B14F-4D97-AF65-F5344CB8AC3E}">
        <p14:creationId xmlns:p14="http://schemas.microsoft.com/office/powerpoint/2010/main" val="382824023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9AE4C91-05EE-4E11-9F24-62F73AE36E47}" type="slidenum">
              <a:rPr lang="zh-CN" altLang="en-US" smtClean="0"/>
              <a:t>29</a:t>
            </a:fld>
            <a:endParaRPr lang="zh-CN" altLang="en-US"/>
          </a:p>
        </p:txBody>
      </p:sp>
    </p:spTree>
    <p:extLst>
      <p:ext uri="{BB962C8B-B14F-4D97-AF65-F5344CB8AC3E}">
        <p14:creationId xmlns:p14="http://schemas.microsoft.com/office/powerpoint/2010/main" val="29326868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9AE4C91-05EE-4E11-9F24-62F73AE36E47}" type="slidenum">
              <a:rPr lang="zh-CN" altLang="en-US" smtClean="0"/>
              <a:t>3</a:t>
            </a:fld>
            <a:endParaRPr lang="zh-CN" altLang="en-US"/>
          </a:p>
        </p:txBody>
      </p:sp>
    </p:spTree>
    <p:extLst>
      <p:ext uri="{BB962C8B-B14F-4D97-AF65-F5344CB8AC3E}">
        <p14:creationId xmlns:p14="http://schemas.microsoft.com/office/powerpoint/2010/main" val="285760620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9AE4C91-05EE-4E11-9F24-62F73AE36E47}" type="slidenum">
              <a:rPr lang="zh-CN" altLang="en-US" smtClean="0"/>
              <a:t>30</a:t>
            </a:fld>
            <a:endParaRPr lang="zh-CN" altLang="en-US"/>
          </a:p>
        </p:txBody>
      </p:sp>
    </p:spTree>
    <p:extLst>
      <p:ext uri="{BB962C8B-B14F-4D97-AF65-F5344CB8AC3E}">
        <p14:creationId xmlns:p14="http://schemas.microsoft.com/office/powerpoint/2010/main" val="8838173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9AE4C91-05EE-4E11-9F24-62F73AE36E47}" type="slidenum">
              <a:rPr lang="zh-CN" altLang="en-US" smtClean="0"/>
              <a:t>4</a:t>
            </a:fld>
            <a:endParaRPr lang="zh-CN" altLang="en-US"/>
          </a:p>
        </p:txBody>
      </p:sp>
    </p:spTree>
    <p:extLst>
      <p:ext uri="{BB962C8B-B14F-4D97-AF65-F5344CB8AC3E}">
        <p14:creationId xmlns:p14="http://schemas.microsoft.com/office/powerpoint/2010/main" val="8078026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9AE4C91-05EE-4E11-9F24-62F73AE36E47}" type="slidenum">
              <a:rPr lang="zh-CN" altLang="en-US" smtClean="0"/>
              <a:t>5</a:t>
            </a:fld>
            <a:endParaRPr lang="zh-CN" altLang="en-US"/>
          </a:p>
        </p:txBody>
      </p:sp>
    </p:spTree>
    <p:extLst>
      <p:ext uri="{BB962C8B-B14F-4D97-AF65-F5344CB8AC3E}">
        <p14:creationId xmlns:p14="http://schemas.microsoft.com/office/powerpoint/2010/main" val="22844153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9AE4C91-05EE-4E11-9F24-62F73AE36E47}" type="slidenum">
              <a:rPr lang="zh-CN" altLang="en-US" smtClean="0"/>
              <a:t>6</a:t>
            </a:fld>
            <a:endParaRPr lang="zh-CN" altLang="en-US"/>
          </a:p>
        </p:txBody>
      </p:sp>
    </p:spTree>
    <p:extLst>
      <p:ext uri="{BB962C8B-B14F-4D97-AF65-F5344CB8AC3E}">
        <p14:creationId xmlns:p14="http://schemas.microsoft.com/office/powerpoint/2010/main" val="17384727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9AE4C91-05EE-4E11-9F24-62F73AE36E47}" type="slidenum">
              <a:rPr lang="zh-CN" altLang="en-US" smtClean="0"/>
              <a:t>7</a:t>
            </a:fld>
            <a:endParaRPr lang="zh-CN" altLang="en-US"/>
          </a:p>
        </p:txBody>
      </p:sp>
    </p:spTree>
    <p:extLst>
      <p:ext uri="{BB962C8B-B14F-4D97-AF65-F5344CB8AC3E}">
        <p14:creationId xmlns:p14="http://schemas.microsoft.com/office/powerpoint/2010/main" val="32539789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9AE4C91-05EE-4E11-9F24-62F73AE36E47}" type="slidenum">
              <a:rPr lang="zh-CN" altLang="en-US" smtClean="0"/>
              <a:t>8</a:t>
            </a:fld>
            <a:endParaRPr lang="zh-CN" altLang="en-US"/>
          </a:p>
        </p:txBody>
      </p:sp>
    </p:spTree>
    <p:extLst>
      <p:ext uri="{BB962C8B-B14F-4D97-AF65-F5344CB8AC3E}">
        <p14:creationId xmlns:p14="http://schemas.microsoft.com/office/powerpoint/2010/main" val="29261820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9AE4C91-05EE-4E11-9F24-62F73AE36E47}" type="slidenum">
              <a:rPr lang="zh-CN" altLang="en-US" smtClean="0"/>
              <a:t>9</a:t>
            </a:fld>
            <a:endParaRPr lang="zh-CN" altLang="en-US"/>
          </a:p>
        </p:txBody>
      </p:sp>
    </p:spTree>
    <p:extLst>
      <p:ext uri="{BB962C8B-B14F-4D97-AF65-F5344CB8AC3E}">
        <p14:creationId xmlns:p14="http://schemas.microsoft.com/office/powerpoint/2010/main" val="10636178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www.1ppt.com/hangye/"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p>
            <a:fld id="{E562088D-0144-4551-8248-CED4D0CE2DC0}" type="datetimeFigureOut">
              <a:rPr lang="zh-CN" altLang="en-US" smtClean="0"/>
              <a:t>2022/5/30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A7F82A7-7975-47A0-8895-0BD20C0EC306}" type="slidenum">
              <a:rPr lang="zh-CN" altLang="en-US" smtClean="0"/>
              <a:t>‹#›</a:t>
            </a:fld>
            <a:endParaRPr lang="zh-CN" altLang="en-US"/>
          </a:p>
        </p:txBody>
      </p:sp>
    </p:spTree>
    <p:extLst>
      <p:ext uri="{BB962C8B-B14F-4D97-AF65-F5344CB8AC3E}">
        <p14:creationId xmlns:p14="http://schemas.microsoft.com/office/powerpoint/2010/main" val="2676096177"/>
      </p:ext>
    </p:extLst>
  </p:cSld>
  <p:clrMapOvr>
    <a:masterClrMapping/>
  </p:clrMapOvr>
  <p:transition spd="slow" advClick="0">
    <p:push dir="u"/>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E562088D-0144-4551-8248-CED4D0CE2DC0}" type="datetimeFigureOut">
              <a:rPr lang="zh-CN" altLang="en-US" smtClean="0"/>
              <a:t>2022/5/30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A7F82A7-7975-47A0-8895-0BD20C0EC306}" type="slidenum">
              <a:rPr lang="zh-CN" altLang="en-US" smtClean="0"/>
              <a:t>‹#›</a:t>
            </a:fld>
            <a:endParaRPr lang="zh-CN" altLang="en-US"/>
          </a:p>
        </p:txBody>
      </p:sp>
    </p:spTree>
    <p:extLst>
      <p:ext uri="{BB962C8B-B14F-4D97-AF65-F5344CB8AC3E}">
        <p14:creationId xmlns:p14="http://schemas.microsoft.com/office/powerpoint/2010/main" val="4211468386"/>
      </p:ext>
    </p:extLst>
  </p:cSld>
  <p:clrMapOvr>
    <a:masterClrMapping/>
  </p:clrMapOvr>
  <p:transition spd="slow" advClick="0">
    <p:push dir="u"/>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E562088D-0144-4551-8248-CED4D0CE2DC0}" type="datetimeFigureOut">
              <a:rPr lang="zh-CN" altLang="en-US" smtClean="0"/>
              <a:t>2022/5/30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A7F82A7-7975-47A0-8895-0BD20C0EC306}" type="slidenum">
              <a:rPr lang="zh-CN" altLang="en-US" smtClean="0"/>
              <a:t>‹#›</a:t>
            </a:fld>
            <a:endParaRPr lang="zh-CN" altLang="en-US"/>
          </a:p>
        </p:txBody>
      </p:sp>
    </p:spTree>
    <p:extLst>
      <p:ext uri="{BB962C8B-B14F-4D97-AF65-F5344CB8AC3E}">
        <p14:creationId xmlns:p14="http://schemas.microsoft.com/office/powerpoint/2010/main" val="3209227455"/>
      </p:ext>
    </p:extLst>
  </p:cSld>
  <p:clrMapOvr>
    <a:masterClrMapping/>
  </p:clrMapOvr>
  <p:transition spd="slow" advClick="0">
    <p:push dir="u"/>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E562088D-0144-4551-8248-CED4D0CE2DC0}" type="datetimeFigureOut">
              <a:rPr lang="zh-CN" altLang="en-US" smtClean="0"/>
              <a:t>2022/5/30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A7F82A7-7975-47A0-8895-0BD20C0EC306}" type="slidenum">
              <a:rPr lang="zh-CN" altLang="en-US" smtClean="0"/>
              <a:t>‹#›</a:t>
            </a:fld>
            <a:endParaRPr lang="zh-CN" altLang="en-US"/>
          </a:p>
        </p:txBody>
      </p:sp>
    </p:spTree>
    <p:extLst>
      <p:ext uri="{BB962C8B-B14F-4D97-AF65-F5344CB8AC3E}">
        <p14:creationId xmlns:p14="http://schemas.microsoft.com/office/powerpoint/2010/main" val="1104913576"/>
      </p:ext>
    </p:extLst>
  </p:cSld>
  <p:clrMapOvr>
    <a:masterClrMapping/>
  </p:clrMapOvr>
  <p:transition spd="slow" advClick="0">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609600" y="1600201"/>
            <a:ext cx="10972800" cy="4525963"/>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609600" y="6356351"/>
            <a:ext cx="2844800" cy="365125"/>
          </a:xfrm>
          <a:prstGeom prst="rect">
            <a:avLst/>
          </a:prstGeom>
        </p:spPr>
        <p:txBody>
          <a:bodyPr/>
          <a:lstStyle/>
          <a:p>
            <a:fld id="{2E3AAC11-D570-4EA9-AFC0-30FB72BA45EB}" type="datetimeFigureOut">
              <a:rPr lang="zh-CN" altLang="en-US" smtClean="0">
                <a:solidFill>
                  <a:prstClr val="black"/>
                </a:solidFill>
              </a:rPr>
              <a:pPr/>
              <a:t>2022/5/30</a:t>
            </a:fld>
            <a:endParaRPr lang="zh-CN" altLang="en-US">
              <a:solidFill>
                <a:prstClr val="black"/>
              </a:solidFill>
            </a:endParaRPr>
          </a:p>
        </p:txBody>
      </p:sp>
      <p:sp>
        <p:nvSpPr>
          <p:cNvPr id="5" name="页脚占位符 4"/>
          <p:cNvSpPr>
            <a:spLocks noGrp="1"/>
          </p:cNvSpPr>
          <p:nvPr>
            <p:ph type="ftr" sz="quarter" idx="11"/>
          </p:nvPr>
        </p:nvSpPr>
        <p:spPr>
          <a:xfrm>
            <a:off x="4165600" y="6356351"/>
            <a:ext cx="3860800" cy="365125"/>
          </a:xfrm>
          <a:prstGeom prst="rect">
            <a:avLst/>
          </a:prstGeom>
        </p:spPr>
        <p:txBody>
          <a:bodyPr/>
          <a:lstStyle/>
          <a:p>
            <a:endParaRPr lang="zh-CN" altLang="en-US">
              <a:solidFill>
                <a:prstClr val="black"/>
              </a:solidFill>
            </a:endParaRPr>
          </a:p>
        </p:txBody>
      </p:sp>
      <p:sp>
        <p:nvSpPr>
          <p:cNvPr id="6" name="灯片编号占位符 5"/>
          <p:cNvSpPr>
            <a:spLocks noGrp="1"/>
          </p:cNvSpPr>
          <p:nvPr>
            <p:ph type="sldNum" sz="quarter" idx="12"/>
          </p:nvPr>
        </p:nvSpPr>
        <p:spPr>
          <a:xfrm>
            <a:off x="8737600" y="6356351"/>
            <a:ext cx="2844800" cy="365125"/>
          </a:xfrm>
          <a:prstGeom prst="rect">
            <a:avLst/>
          </a:prstGeom>
        </p:spPr>
        <p:txBody>
          <a:bodyPr/>
          <a:lstStyle/>
          <a:p>
            <a:fld id="{55ECCFAA-F4FB-487C-9F1E-C8836D0C3DC9}" type="slidenum">
              <a:rPr lang="zh-CN" altLang="en-US" smtClean="0">
                <a:solidFill>
                  <a:prstClr val="black"/>
                </a:solidFill>
              </a:rPr>
              <a:pPr/>
              <a:t>‹#›</a:t>
            </a:fld>
            <a:endParaRPr lang="zh-CN" altLang="en-US">
              <a:solidFill>
                <a:prstClr val="black"/>
              </a:solidFill>
            </a:endParaRPr>
          </a:p>
        </p:txBody>
      </p:sp>
    </p:spTree>
    <p:extLst>
      <p:ext uri="{BB962C8B-B14F-4D97-AF65-F5344CB8AC3E}">
        <p14:creationId xmlns:p14="http://schemas.microsoft.com/office/powerpoint/2010/main" val="581420619"/>
      </p:ext>
    </p:extLst>
  </p:cSld>
  <p:clrMapOvr>
    <a:masterClrMapping/>
  </p:clrMapOvr>
  <p:transition spd="slow" advClick="0">
    <p:push dir="u"/>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200" cy="5851525"/>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4639"/>
            <a:ext cx="8026400" cy="5851525"/>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609600" y="6356351"/>
            <a:ext cx="2844800" cy="365125"/>
          </a:xfrm>
          <a:prstGeom prst="rect">
            <a:avLst/>
          </a:prstGeom>
        </p:spPr>
        <p:txBody>
          <a:bodyPr/>
          <a:lstStyle/>
          <a:p>
            <a:fld id="{2E3AAC11-D570-4EA9-AFC0-30FB72BA45EB}" type="datetimeFigureOut">
              <a:rPr lang="zh-CN" altLang="en-US" smtClean="0">
                <a:solidFill>
                  <a:prstClr val="black"/>
                </a:solidFill>
              </a:rPr>
              <a:pPr/>
              <a:t>2022/5/30</a:t>
            </a:fld>
            <a:endParaRPr lang="zh-CN" altLang="en-US">
              <a:solidFill>
                <a:prstClr val="black"/>
              </a:solidFill>
            </a:endParaRPr>
          </a:p>
        </p:txBody>
      </p:sp>
      <p:sp>
        <p:nvSpPr>
          <p:cNvPr id="5" name="页脚占位符 4"/>
          <p:cNvSpPr>
            <a:spLocks noGrp="1"/>
          </p:cNvSpPr>
          <p:nvPr>
            <p:ph type="ftr" sz="quarter" idx="11"/>
          </p:nvPr>
        </p:nvSpPr>
        <p:spPr>
          <a:xfrm>
            <a:off x="4165600" y="6356351"/>
            <a:ext cx="3860800" cy="365125"/>
          </a:xfrm>
          <a:prstGeom prst="rect">
            <a:avLst/>
          </a:prstGeom>
        </p:spPr>
        <p:txBody>
          <a:bodyPr/>
          <a:lstStyle/>
          <a:p>
            <a:endParaRPr lang="zh-CN" altLang="en-US">
              <a:solidFill>
                <a:prstClr val="black"/>
              </a:solidFill>
            </a:endParaRPr>
          </a:p>
        </p:txBody>
      </p:sp>
      <p:sp>
        <p:nvSpPr>
          <p:cNvPr id="6" name="灯片编号占位符 5"/>
          <p:cNvSpPr>
            <a:spLocks noGrp="1"/>
          </p:cNvSpPr>
          <p:nvPr>
            <p:ph type="sldNum" sz="quarter" idx="12"/>
          </p:nvPr>
        </p:nvSpPr>
        <p:spPr>
          <a:xfrm>
            <a:off x="8737600" y="6356351"/>
            <a:ext cx="2844800" cy="365125"/>
          </a:xfrm>
          <a:prstGeom prst="rect">
            <a:avLst/>
          </a:prstGeom>
        </p:spPr>
        <p:txBody>
          <a:bodyPr/>
          <a:lstStyle/>
          <a:p>
            <a:fld id="{55ECCFAA-F4FB-487C-9F1E-C8836D0C3DC9}" type="slidenum">
              <a:rPr lang="zh-CN" altLang="en-US" smtClean="0">
                <a:solidFill>
                  <a:prstClr val="black"/>
                </a:solidFill>
              </a:rPr>
              <a:pPr/>
              <a:t>‹#›</a:t>
            </a:fld>
            <a:endParaRPr lang="zh-CN" altLang="en-US">
              <a:solidFill>
                <a:prstClr val="black"/>
              </a:solidFill>
            </a:endParaRPr>
          </a:p>
        </p:txBody>
      </p:sp>
    </p:spTree>
    <p:extLst>
      <p:ext uri="{BB962C8B-B14F-4D97-AF65-F5344CB8AC3E}">
        <p14:creationId xmlns:p14="http://schemas.microsoft.com/office/powerpoint/2010/main" val="2540649208"/>
      </p:ext>
    </p:extLst>
  </p:cSld>
  <p:clrMapOvr>
    <a:masterClrMapping/>
  </p:clrMapOvr>
  <p:transition spd="slow" advClick="0">
    <p:push dir="u"/>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7408666"/>
      </p:ext>
    </p:extLst>
  </p:cSld>
  <p:clrMapOvr>
    <a:masterClrMapping/>
  </p:clrMapOvr>
  <p:transition spd="slow" advClick="0">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E562088D-0144-4551-8248-CED4D0CE2DC0}" type="datetimeFigureOut">
              <a:rPr lang="zh-CN" altLang="en-US" smtClean="0"/>
              <a:t>2022/5/30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A7F82A7-7975-47A0-8895-0BD20C0EC306}" type="slidenum">
              <a:rPr lang="zh-CN" altLang="en-US" smtClean="0"/>
              <a:t>‹#›</a:t>
            </a:fld>
            <a:endParaRPr lang="zh-CN" altLang="en-US"/>
          </a:p>
        </p:txBody>
      </p:sp>
    </p:spTree>
    <p:extLst>
      <p:ext uri="{BB962C8B-B14F-4D97-AF65-F5344CB8AC3E}">
        <p14:creationId xmlns:p14="http://schemas.microsoft.com/office/powerpoint/2010/main" val="592121002"/>
      </p:ext>
    </p:extLst>
  </p:cSld>
  <p:clrMapOvr>
    <a:masterClrMapping/>
  </p:clrMapOvr>
  <p:transition spd="slow" advClick="0">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E562088D-0144-4551-8248-CED4D0CE2DC0}" type="datetimeFigureOut">
              <a:rPr lang="zh-CN" altLang="en-US" smtClean="0"/>
              <a:t>2022/5/30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A7F82A7-7975-47A0-8895-0BD20C0EC306}" type="slidenum">
              <a:rPr lang="zh-CN" altLang="en-US" smtClean="0"/>
              <a:t>‹#›</a:t>
            </a:fld>
            <a:endParaRPr lang="zh-CN" altLang="en-US"/>
          </a:p>
        </p:txBody>
      </p:sp>
    </p:spTree>
    <p:extLst>
      <p:ext uri="{BB962C8B-B14F-4D97-AF65-F5344CB8AC3E}">
        <p14:creationId xmlns:p14="http://schemas.microsoft.com/office/powerpoint/2010/main" val="3422692579"/>
      </p:ext>
    </p:extLst>
  </p:cSld>
  <p:clrMapOvr>
    <a:masterClrMapping/>
  </p:clrMapOvr>
  <p:transition spd="slow" advClick="0">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E562088D-0144-4551-8248-CED4D0CE2DC0}" type="datetimeFigureOut">
              <a:rPr lang="zh-CN" altLang="en-US" smtClean="0"/>
              <a:t>2022/5/30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A7F82A7-7975-47A0-8895-0BD20C0EC306}" type="slidenum">
              <a:rPr lang="zh-CN" altLang="en-US" smtClean="0"/>
              <a:t>‹#›</a:t>
            </a:fld>
            <a:endParaRPr lang="zh-CN" altLang="en-US"/>
          </a:p>
        </p:txBody>
      </p:sp>
    </p:spTree>
    <p:extLst>
      <p:ext uri="{BB962C8B-B14F-4D97-AF65-F5344CB8AC3E}">
        <p14:creationId xmlns:p14="http://schemas.microsoft.com/office/powerpoint/2010/main" val="2638953474"/>
      </p:ext>
    </p:extLst>
  </p:cSld>
  <p:clrMapOvr>
    <a:masterClrMapping/>
  </p:clrMapOvr>
  <p:transition spd="slow" advClick="0">
    <p:push di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E562088D-0144-4551-8248-CED4D0CE2DC0}" type="datetimeFigureOut">
              <a:rPr lang="zh-CN" altLang="en-US" smtClean="0"/>
              <a:t>2022/5/30</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A7F82A7-7975-47A0-8895-0BD20C0EC306}" type="slidenum">
              <a:rPr lang="zh-CN" altLang="en-US" smtClean="0"/>
              <a:t>‹#›</a:t>
            </a:fld>
            <a:endParaRPr lang="zh-CN" altLang="en-US"/>
          </a:p>
        </p:txBody>
      </p:sp>
    </p:spTree>
    <p:extLst>
      <p:ext uri="{BB962C8B-B14F-4D97-AF65-F5344CB8AC3E}">
        <p14:creationId xmlns:p14="http://schemas.microsoft.com/office/powerpoint/2010/main" val="473954051"/>
      </p:ext>
    </p:extLst>
  </p:cSld>
  <p:clrMapOvr>
    <a:masterClrMapping/>
  </p:clrMapOvr>
  <p:transition spd="slow" advClick="0">
    <p:push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1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E562088D-0144-4551-8248-CED4D0CE2DC0}" type="datetimeFigureOut">
              <a:rPr lang="zh-CN" altLang="en-US" smtClean="0"/>
              <a:t>2022/5/30</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A7F82A7-7975-47A0-8895-0BD20C0EC306}" type="slidenum">
              <a:rPr lang="zh-CN" altLang="en-US" smtClean="0"/>
              <a:t>‹#›</a:t>
            </a:fld>
            <a:endParaRPr lang="zh-CN" altLang="en-US"/>
          </a:p>
        </p:txBody>
      </p:sp>
      <p:sp>
        <p:nvSpPr>
          <p:cNvPr id="11" name="TextBox 10"/>
          <p:cNvSpPr txBox="1"/>
          <p:nvPr userDrawn="1"/>
        </p:nvSpPr>
        <p:spPr>
          <a:xfrm>
            <a:off x="1187624" y="6739570"/>
            <a:ext cx="1440159" cy="118430"/>
          </a:xfrm>
          <a:prstGeom prst="rect">
            <a:avLst/>
          </a:prstGeom>
          <a:noFill/>
        </p:spPr>
        <p:txBody>
          <a:bodyPr wrap="square" rtlCol="0">
            <a:spAutoFit/>
          </a:bodyPr>
          <a:lstStyle/>
          <a:p>
            <a:pPr>
              <a:lnSpc>
                <a:spcPct val="200000"/>
              </a:lnSpc>
            </a:pPr>
            <a:r>
              <a:rPr lang="zh-CN" altLang="en-US" sz="100" dirty="0">
                <a:solidFill>
                  <a:prstClr val="black"/>
                </a:solidFill>
                <a:latin typeface="微软雅黑" panose="020B0503020204020204" pitchFamily="34" charset="-122"/>
                <a:ea typeface="微软雅黑" panose="020B0503020204020204" pitchFamily="34" charset="-122"/>
                <a:hlinkClick r:id="rId2"/>
              </a:rPr>
              <a:t>行业</a:t>
            </a:r>
            <a:r>
              <a:rPr lang="en-US" altLang="zh-CN" sz="100" dirty="0">
                <a:solidFill>
                  <a:prstClr val="black"/>
                </a:solidFill>
                <a:latin typeface="微软雅黑" panose="020B0503020204020204" pitchFamily="34" charset="-122"/>
                <a:ea typeface="微软雅黑" panose="020B0503020204020204" pitchFamily="34" charset="-122"/>
                <a:hlinkClick r:id="rId2"/>
              </a:rPr>
              <a:t>PPT</a:t>
            </a:r>
            <a:r>
              <a:rPr lang="zh-CN" altLang="en-US" sz="100" dirty="0">
                <a:solidFill>
                  <a:prstClr val="black"/>
                </a:solidFill>
                <a:latin typeface="微软雅黑" panose="020B0503020204020204" pitchFamily="34" charset="-122"/>
                <a:ea typeface="微软雅黑" panose="020B0503020204020204" pitchFamily="34" charset="-122"/>
                <a:hlinkClick r:id="rId2"/>
              </a:rPr>
              <a:t>模板</a:t>
            </a:r>
            <a:r>
              <a:rPr lang="en-US" altLang="zh-CN" sz="100" dirty="0">
                <a:solidFill>
                  <a:prstClr val="black"/>
                </a:solidFill>
                <a:latin typeface="微软雅黑" panose="020B0503020204020204" pitchFamily="34" charset="-122"/>
                <a:ea typeface="微软雅黑" panose="020B0503020204020204" pitchFamily="34" charset="-122"/>
              </a:rPr>
              <a:t>http://www.1ppt.com/hangye/</a:t>
            </a:r>
          </a:p>
        </p:txBody>
      </p:sp>
    </p:spTree>
    <p:extLst>
      <p:ext uri="{BB962C8B-B14F-4D97-AF65-F5344CB8AC3E}">
        <p14:creationId xmlns:p14="http://schemas.microsoft.com/office/powerpoint/2010/main" val="4218128235"/>
      </p:ext>
    </p:extLst>
  </p:cSld>
  <p:clrMapOvr>
    <a:masterClrMapping/>
  </p:clrMapOvr>
  <p:transition spd="slow" advClick="0">
    <p:push di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E562088D-0144-4551-8248-CED4D0CE2DC0}" type="datetimeFigureOut">
              <a:rPr lang="zh-CN" altLang="en-US" smtClean="0"/>
              <a:t>2022/5/30</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A7F82A7-7975-47A0-8895-0BD20C0EC306}" type="slidenum">
              <a:rPr lang="zh-CN" altLang="en-US" smtClean="0"/>
              <a:t>‹#›</a:t>
            </a:fld>
            <a:endParaRPr lang="zh-CN" altLang="en-US"/>
          </a:p>
        </p:txBody>
      </p:sp>
    </p:spTree>
    <p:extLst>
      <p:ext uri="{BB962C8B-B14F-4D97-AF65-F5344CB8AC3E}">
        <p14:creationId xmlns:p14="http://schemas.microsoft.com/office/powerpoint/2010/main" val="2961430583"/>
      </p:ext>
    </p:extLst>
  </p:cSld>
  <p:clrMapOvr>
    <a:masterClrMapping/>
  </p:clrMapOvr>
  <p:transition spd="slow" advClick="0">
    <p:push di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E562088D-0144-4551-8248-CED4D0CE2DC0}" type="datetimeFigureOut">
              <a:rPr lang="zh-CN" altLang="en-US" smtClean="0"/>
              <a:t>2022/5/30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A7F82A7-7975-47A0-8895-0BD20C0EC306}" type="slidenum">
              <a:rPr lang="zh-CN" altLang="en-US" smtClean="0"/>
              <a:t>‹#›</a:t>
            </a:fld>
            <a:endParaRPr lang="zh-CN" altLang="en-US"/>
          </a:p>
        </p:txBody>
      </p:sp>
    </p:spTree>
    <p:extLst>
      <p:ext uri="{BB962C8B-B14F-4D97-AF65-F5344CB8AC3E}">
        <p14:creationId xmlns:p14="http://schemas.microsoft.com/office/powerpoint/2010/main" val="1909394775"/>
      </p:ext>
    </p:extLst>
  </p:cSld>
  <p:clrMapOvr>
    <a:masterClrMapping/>
  </p:clrMapOvr>
  <p:transition spd="slow" advClick="0">
    <p:push dir="u"/>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E562088D-0144-4551-8248-CED4D0CE2DC0}" type="datetimeFigureOut">
              <a:rPr lang="zh-CN" altLang="en-US" smtClean="0"/>
              <a:t>2022/5/30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A7F82A7-7975-47A0-8895-0BD20C0EC306}" type="slidenum">
              <a:rPr lang="zh-CN" altLang="en-US" smtClean="0"/>
              <a:t>‹#›</a:t>
            </a:fld>
            <a:endParaRPr lang="zh-CN" altLang="en-US"/>
          </a:p>
        </p:txBody>
      </p:sp>
    </p:spTree>
    <p:extLst>
      <p:ext uri="{BB962C8B-B14F-4D97-AF65-F5344CB8AC3E}">
        <p14:creationId xmlns:p14="http://schemas.microsoft.com/office/powerpoint/2010/main" val="2892792845"/>
      </p:ext>
    </p:extLst>
  </p:cSld>
  <p:clrMapOvr>
    <a:masterClrMapping/>
  </p:clrMapOvr>
  <p:transition spd="slow" advClick="0">
    <p:push dir="u"/>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slideLayout" Target="../slideLayouts/slideLayout14.xml"/><Relationship Id="rId1" Type="http://schemas.openxmlformats.org/officeDocument/2006/relationships/slideLayout" Target="../slideLayouts/slideLayout13.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562088D-0144-4551-8248-CED4D0CE2DC0}" type="datetimeFigureOut">
              <a:rPr lang="zh-CN" altLang="en-US" smtClean="0"/>
              <a:t>2022/5/30</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A7F82A7-7975-47A0-8895-0BD20C0EC306}" type="slidenum">
              <a:rPr lang="zh-CN" altLang="en-US" smtClean="0"/>
              <a:t>‹#›</a:t>
            </a:fld>
            <a:endParaRPr lang="zh-CN" altLang="en-US"/>
          </a:p>
        </p:txBody>
      </p:sp>
    </p:spTree>
    <p:extLst>
      <p:ext uri="{BB962C8B-B14F-4D97-AF65-F5344CB8AC3E}">
        <p14:creationId xmlns:p14="http://schemas.microsoft.com/office/powerpoint/2010/main" val="9375428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60" r:id="rId6"/>
    <p:sldLayoutId id="2147483654" r:id="rId7"/>
    <p:sldLayoutId id="2147483655" r:id="rId8"/>
    <p:sldLayoutId id="2147483656" r:id="rId9"/>
    <p:sldLayoutId id="2147483657" r:id="rId10"/>
    <p:sldLayoutId id="2147483658" r:id="rId11"/>
    <p:sldLayoutId id="2147483659" r:id="rId12"/>
  </p:sldLayoutIdLst>
  <p:transition spd="slow" advClick="0">
    <p:push dir="u"/>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5602544"/>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Lst>
  <p:transition spd="slow" advClick="0">
    <p:push dir="u"/>
  </p:transition>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0.xml"/><Relationship Id="rId1" Type="http://schemas.openxmlformats.org/officeDocument/2006/relationships/slideLayout" Target="../slideLayouts/slideLayout8.xml"/><Relationship Id="rId5" Type="http://schemas.openxmlformats.org/officeDocument/2006/relationships/image" Target="../media/image16.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1.xml"/><Relationship Id="rId1" Type="http://schemas.openxmlformats.org/officeDocument/2006/relationships/slideLayout" Target="../slideLayouts/slideLayout8.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3.xml"/><Relationship Id="rId1" Type="http://schemas.openxmlformats.org/officeDocument/2006/relationships/slideLayout" Target="../slideLayouts/slideLayout8.xml"/><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image" Target="../media/image7.jpeg"/><Relationship Id="rId7"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8.xml"/><Relationship Id="rId6" Type="http://schemas.openxmlformats.org/officeDocument/2006/relationships/image" Target="../media/image11.png"/><Relationship Id="rId5" Type="http://schemas.openxmlformats.org/officeDocument/2006/relationships/image" Target="../media/image4.png"/><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5.xml"/><Relationship Id="rId1" Type="http://schemas.openxmlformats.org/officeDocument/2006/relationships/slideLayout" Target="../slideLayouts/slideLayout8.xml"/><Relationship Id="rId5" Type="http://schemas.openxmlformats.org/officeDocument/2006/relationships/image" Target="../media/image20.jpeg"/><Relationship Id="rId4" Type="http://schemas.openxmlformats.org/officeDocument/2006/relationships/image" Target="../media/image19.jpeg"/></Relationships>
</file>

<file path=ppt/slides/_rels/slide1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6.xml"/><Relationship Id="rId1" Type="http://schemas.openxmlformats.org/officeDocument/2006/relationships/slideLayout" Target="../slideLayouts/slideLayout8.xml"/><Relationship Id="rId4" Type="http://schemas.openxmlformats.org/officeDocument/2006/relationships/image" Target="../media/image21.jpeg"/></Relationships>
</file>

<file path=ppt/slides/_rels/slide1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7.jpeg"/><Relationship Id="rId7" Type="http://schemas.openxmlformats.org/officeDocument/2006/relationships/image" Target="../media/image12.png"/><Relationship Id="rId2" Type="http://schemas.openxmlformats.org/officeDocument/2006/relationships/notesSlide" Target="../notesSlides/notesSlide19.xml"/><Relationship Id="rId1" Type="http://schemas.openxmlformats.org/officeDocument/2006/relationships/slideLayout" Target="../slideLayouts/slideLayout8.xml"/><Relationship Id="rId6" Type="http://schemas.openxmlformats.org/officeDocument/2006/relationships/image" Target="../media/image11.png"/><Relationship Id="rId5" Type="http://schemas.openxmlformats.org/officeDocument/2006/relationships/image" Target="../media/image4.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8.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0.xml"/><Relationship Id="rId1" Type="http://schemas.openxmlformats.org/officeDocument/2006/relationships/slideLayout" Target="../slideLayouts/slideLayout8.xml"/><Relationship Id="rId6" Type="http://schemas.openxmlformats.org/officeDocument/2006/relationships/image" Target="../media/image24.jpeg"/><Relationship Id="rId5" Type="http://schemas.openxmlformats.org/officeDocument/2006/relationships/image" Target="../media/image23.jpeg"/><Relationship Id="rId4" Type="http://schemas.openxmlformats.org/officeDocument/2006/relationships/image" Target="../media/image22.jpeg"/></Relationships>
</file>

<file path=ppt/slides/_rels/slide2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1.xml"/><Relationship Id="rId1" Type="http://schemas.openxmlformats.org/officeDocument/2006/relationships/slideLayout" Target="../slideLayouts/slideLayout8.xml"/><Relationship Id="rId4" Type="http://schemas.openxmlformats.org/officeDocument/2006/relationships/image" Target="../media/image25.jpeg"/></Relationships>
</file>

<file path=ppt/slides/_rels/slide2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2.xml"/><Relationship Id="rId1" Type="http://schemas.openxmlformats.org/officeDocument/2006/relationships/slideLayout" Target="../slideLayouts/slideLayout8.xml"/><Relationship Id="rId5" Type="http://schemas.openxmlformats.org/officeDocument/2006/relationships/image" Target="../media/image27.jpeg"/><Relationship Id="rId4" Type="http://schemas.openxmlformats.org/officeDocument/2006/relationships/image" Target="../media/image26.png"/></Relationships>
</file>

<file path=ppt/slides/_rels/slide2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3.xml"/><Relationship Id="rId1" Type="http://schemas.openxmlformats.org/officeDocument/2006/relationships/slideLayout" Target="../slideLayouts/slideLayout8.xml"/><Relationship Id="rId5" Type="http://schemas.microsoft.com/office/2007/relationships/hdphoto" Target="../media/hdphoto1.wdp"/><Relationship Id="rId4" Type="http://schemas.openxmlformats.org/officeDocument/2006/relationships/image" Target="../media/image28.png"/></Relationships>
</file>

<file path=ppt/slides/_rels/slide24.xml.rels><?xml version="1.0" encoding="UTF-8" standalone="yes"?>
<Relationships xmlns="http://schemas.openxmlformats.org/package/2006/relationships"><Relationship Id="rId3" Type="http://schemas.openxmlformats.org/officeDocument/2006/relationships/image" Target="../media/image7.jpeg"/><Relationship Id="rId7" Type="http://schemas.openxmlformats.org/officeDocument/2006/relationships/image" Target="../media/image12.png"/><Relationship Id="rId2" Type="http://schemas.openxmlformats.org/officeDocument/2006/relationships/notesSlide" Target="../notesSlides/notesSlide24.xml"/><Relationship Id="rId1" Type="http://schemas.openxmlformats.org/officeDocument/2006/relationships/slideLayout" Target="../slideLayouts/slideLayout8.xml"/><Relationship Id="rId6" Type="http://schemas.openxmlformats.org/officeDocument/2006/relationships/image" Target="../media/image11.png"/><Relationship Id="rId5" Type="http://schemas.openxmlformats.org/officeDocument/2006/relationships/image" Target="../media/image4.png"/><Relationship Id="rId4" Type="http://schemas.openxmlformats.org/officeDocument/2006/relationships/image" Target="../media/image3.png"/></Relationships>
</file>

<file path=ppt/slides/_rels/slide2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5.xml"/><Relationship Id="rId1" Type="http://schemas.openxmlformats.org/officeDocument/2006/relationships/slideLayout" Target="../slideLayouts/slideLayout8.xml"/><Relationship Id="rId4" Type="http://schemas.openxmlformats.org/officeDocument/2006/relationships/image" Target="../media/image9.png"/></Relationships>
</file>

<file path=ppt/slides/_rels/slide2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6.xml"/><Relationship Id="rId1" Type="http://schemas.openxmlformats.org/officeDocument/2006/relationships/slideLayout" Target="../slideLayouts/slideLayout8.xml"/><Relationship Id="rId4" Type="http://schemas.openxmlformats.org/officeDocument/2006/relationships/image" Target="../media/image29.png"/></Relationships>
</file>

<file path=ppt/slides/_rels/slide2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7.xml"/><Relationship Id="rId1" Type="http://schemas.openxmlformats.org/officeDocument/2006/relationships/slideLayout" Target="../slideLayouts/slideLayout8.xml"/><Relationship Id="rId5" Type="http://schemas.openxmlformats.org/officeDocument/2006/relationships/image" Target="../media/image8.png"/><Relationship Id="rId4" Type="http://schemas.openxmlformats.org/officeDocument/2006/relationships/image" Target="../media/image9.png"/></Relationships>
</file>

<file path=ppt/slides/_rels/slide2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8.xml"/><Relationship Id="rId1" Type="http://schemas.openxmlformats.org/officeDocument/2006/relationships/slideLayout" Target="../slideLayouts/slideLayout8.xml"/><Relationship Id="rId5" Type="http://schemas.openxmlformats.org/officeDocument/2006/relationships/image" Target="../media/image30.png"/><Relationship Id="rId4" Type="http://schemas.openxmlformats.org/officeDocument/2006/relationships/image" Target="../media/image9.png"/></Relationships>
</file>

<file path=ppt/slides/_rels/slide29.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6.png"/><Relationship Id="rId2" Type="http://schemas.openxmlformats.org/officeDocument/2006/relationships/notesSlide" Target="../notesSlides/notesSlide29.xml"/><Relationship Id="rId1" Type="http://schemas.openxmlformats.org/officeDocument/2006/relationships/slideLayout" Target="../slideLayouts/slideLayout8.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xml"/><Relationship Id="rId1" Type="http://schemas.openxmlformats.org/officeDocument/2006/relationships/slideLayout" Target="../slideLayouts/slideLayout8.xml"/><Relationship Id="rId5" Type="http://schemas.openxmlformats.org/officeDocument/2006/relationships/image" Target="../media/image9.png"/><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8.xml"/><Relationship Id="rId5" Type="http://schemas.openxmlformats.org/officeDocument/2006/relationships/image" Target="../media/image9.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5.xml"/><Relationship Id="rId1" Type="http://schemas.openxmlformats.org/officeDocument/2006/relationships/slideLayout" Target="../slideLayouts/slideLayout8.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6.xml"/><Relationship Id="rId1" Type="http://schemas.openxmlformats.org/officeDocument/2006/relationships/slideLayout" Target="../slideLayouts/slideLayout8.xml"/><Relationship Id="rId5" Type="http://schemas.openxmlformats.org/officeDocument/2006/relationships/image" Target="../media/image4.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7"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11.png"/><Relationship Id="rId5" Type="http://schemas.openxmlformats.org/officeDocument/2006/relationships/image" Target="../media/image4.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8.xml"/><Relationship Id="rId1" Type="http://schemas.openxmlformats.org/officeDocument/2006/relationships/slideLayout" Target="../slideLayouts/slideLayout8.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7.jpeg"/><Relationship Id="rId7" Type="http://schemas.openxmlformats.org/officeDocument/2006/relationships/image" Target="../media/image15.jpeg"/><Relationship Id="rId2" Type="http://schemas.openxmlformats.org/officeDocument/2006/relationships/notesSlide" Target="../notesSlides/notesSlide9.xml"/><Relationship Id="rId1" Type="http://schemas.openxmlformats.org/officeDocument/2006/relationships/slideLayout" Target="../slideLayouts/slideLayout8.xml"/><Relationship Id="rId6" Type="http://schemas.openxmlformats.org/officeDocument/2006/relationships/image" Target="../media/image14.jpeg"/><Relationship Id="rId5" Type="http://schemas.openxmlformats.org/officeDocument/2006/relationships/image" Target="../media/image13.jpe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中国梦 青年梦">
            <a:hlinkClick r:id="" action="ppaction://media"/>
            <a:extLst>
              <a:ext uri="{FF2B5EF4-FFF2-40B4-BE49-F238E27FC236}">
                <a16:creationId xmlns:a16="http://schemas.microsoft.com/office/drawing/2014/main" id="{FD3EE215-1F78-4C73-05B4-5F6C92FEE28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a:prstGeom prst="rect">
            <a:avLst/>
          </a:prstGeom>
        </p:spPr>
      </p:pic>
    </p:spTree>
    <p:extLst>
      <p:ext uri="{BB962C8B-B14F-4D97-AF65-F5344CB8AC3E}">
        <p14:creationId xmlns:p14="http://schemas.microsoft.com/office/powerpoint/2010/main" val="3926956158"/>
      </p:ext>
    </p:extLst>
  </p:cSld>
  <p:clrMapOvr>
    <a:masterClrMapping/>
  </p:clrMapOvr>
  <p:transition spd="slow" advClick="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309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3" cstate="screen">
            <a:extLst>
              <a:ext uri="{28A0092B-C50C-407E-A947-70E740481C1C}">
                <a14:useLocalDpi xmlns:a14="http://schemas.microsoft.com/office/drawing/2010/main"/>
              </a:ext>
            </a:extLst>
          </a:blip>
          <a:srcRect l="-2"/>
          <a:stretch/>
        </p:blipFill>
        <p:spPr>
          <a:xfrm>
            <a:off x="0" y="0"/>
            <a:ext cx="12191999" cy="6858000"/>
          </a:xfrm>
          <a:prstGeom prst="rect">
            <a:avLst/>
          </a:prstGeom>
        </p:spPr>
      </p:pic>
      <p:sp>
        <p:nvSpPr>
          <p:cNvPr id="3" name="矩形 2">
            <a:extLst>
              <a:ext uri="{FF2B5EF4-FFF2-40B4-BE49-F238E27FC236}">
                <a16:creationId xmlns:a16="http://schemas.microsoft.com/office/drawing/2014/main" id="{29EF2EC5-EE7F-4874-BF62-4A5449E0A99B}"/>
              </a:ext>
            </a:extLst>
          </p:cNvPr>
          <p:cNvSpPr/>
          <p:nvPr/>
        </p:nvSpPr>
        <p:spPr>
          <a:xfrm>
            <a:off x="3246595" y="355854"/>
            <a:ext cx="5723234"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600" b="0" i="0" u="none" strike="noStrike" kern="1200" cap="none" spc="0" normalizeH="0" baseline="0" noProof="0" dirty="0">
                <a:ln>
                  <a:noFill/>
                </a:ln>
                <a:gradFill flip="none" rotWithShape="1">
                  <a:gsLst>
                    <a:gs pos="0">
                      <a:srgbClr val="F16C06"/>
                    </a:gs>
                    <a:gs pos="30000">
                      <a:srgbClr val="EA3C10"/>
                    </a:gs>
                    <a:gs pos="60000">
                      <a:srgbClr val="DF2417"/>
                    </a:gs>
                    <a:gs pos="100000">
                      <a:srgbClr val="D7271E"/>
                    </a:gs>
                  </a:gsLst>
                  <a:lin ang="10800000" scaled="1"/>
                  <a:tileRect/>
                </a:gradFill>
                <a:effectLst>
                  <a:outerShdw blurRad="12700" dist="38100" dir="2700000" algn="tl" rotWithShape="0">
                    <a:prstClr val="black">
                      <a:lumMod val="85000"/>
                      <a:lumOff val="15000"/>
                      <a:alpha val="14000"/>
                    </a:prstClr>
                  </a:outerShdw>
                </a:effectLst>
                <a:uLnTx/>
                <a:uFillTx/>
                <a:latin typeface="华文隶书" panose="02010800040101010101" pitchFamily="2" charset="-122"/>
                <a:ea typeface="华文隶书" panose="02010800040101010101" pitchFamily="2" charset="-122"/>
                <a:cs typeface="+mn-cs"/>
              </a:rPr>
              <a:t>扶贫路上写青春</a:t>
            </a:r>
          </a:p>
        </p:txBody>
      </p:sp>
      <p:grpSp>
        <p:nvGrpSpPr>
          <p:cNvPr id="4" name="Group 4">
            <a:extLst>
              <a:ext uri="{FF2B5EF4-FFF2-40B4-BE49-F238E27FC236}">
                <a16:creationId xmlns:a16="http://schemas.microsoft.com/office/drawing/2014/main" id="{B36919EA-45DD-4F0B-B6AD-8DE8CCC9D55E}"/>
              </a:ext>
            </a:extLst>
          </p:cNvPr>
          <p:cNvGrpSpPr>
            <a:grpSpLocks noChangeAspect="1"/>
          </p:cNvGrpSpPr>
          <p:nvPr/>
        </p:nvGrpSpPr>
        <p:grpSpPr bwMode="auto">
          <a:xfrm flipH="1">
            <a:off x="8655779" y="487371"/>
            <a:ext cx="607778" cy="337494"/>
            <a:chOff x="2" y="-28"/>
            <a:chExt cx="8111" cy="4504"/>
          </a:xfrm>
          <a:gradFill>
            <a:gsLst>
              <a:gs pos="5000">
                <a:srgbClr val="F16C06"/>
              </a:gs>
              <a:gs pos="68000">
                <a:srgbClr val="DF2417"/>
              </a:gs>
            </a:gsLst>
            <a:lin ang="2700000" scaled="1"/>
          </a:gradFill>
        </p:grpSpPr>
        <p:sp>
          <p:nvSpPr>
            <p:cNvPr id="5" name="Freeform 5">
              <a:extLst>
                <a:ext uri="{FF2B5EF4-FFF2-40B4-BE49-F238E27FC236}">
                  <a16:creationId xmlns:a16="http://schemas.microsoft.com/office/drawing/2014/main" id="{F91DD144-1361-4A9A-B2D5-7A8B204B20A8}"/>
                </a:ext>
              </a:extLst>
            </p:cNvPr>
            <p:cNvSpPr>
              <a:spLocks/>
            </p:cNvSpPr>
            <p:nvPr/>
          </p:nvSpPr>
          <p:spPr bwMode="auto">
            <a:xfrm>
              <a:off x="2" y="-28"/>
              <a:ext cx="8111" cy="3845"/>
            </a:xfrm>
            <a:custGeom>
              <a:avLst/>
              <a:gdLst>
                <a:gd name="T0" fmla="*/ 3708 w 4964"/>
                <a:gd name="T1" fmla="*/ 892 h 2353"/>
                <a:gd name="T2" fmla="*/ 3978 w 4964"/>
                <a:gd name="T3" fmla="*/ 1161 h 2353"/>
                <a:gd name="T4" fmla="*/ 3770 w 4964"/>
                <a:gd name="T5" fmla="*/ 1393 h 2353"/>
                <a:gd name="T6" fmla="*/ 3620 w 4964"/>
                <a:gd name="T7" fmla="*/ 2113 h 2353"/>
                <a:gd name="T8" fmla="*/ 4339 w 4964"/>
                <a:gd name="T9" fmla="*/ 1302 h 2353"/>
                <a:gd name="T10" fmla="*/ 4605 w 4964"/>
                <a:gd name="T11" fmla="*/ 1565 h 2353"/>
                <a:gd name="T12" fmla="*/ 4313 w 4964"/>
                <a:gd name="T13" fmla="*/ 1784 h 2353"/>
                <a:gd name="T14" fmla="*/ 4942 w 4964"/>
                <a:gd name="T15" fmla="*/ 1424 h 2353"/>
                <a:gd name="T16" fmla="*/ 4840 w 4964"/>
                <a:gd name="T17" fmla="*/ 983 h 2353"/>
                <a:gd name="T18" fmla="*/ 4445 w 4964"/>
                <a:gd name="T19" fmla="*/ 867 h 2353"/>
                <a:gd name="T20" fmla="*/ 4200 w 4964"/>
                <a:gd name="T21" fmla="*/ 1050 h 2353"/>
                <a:gd name="T22" fmla="*/ 4090 w 4964"/>
                <a:gd name="T23" fmla="*/ 619 h 2353"/>
                <a:gd name="T24" fmla="*/ 3970 w 4964"/>
                <a:gd name="T25" fmla="*/ 869 h 2353"/>
                <a:gd name="T26" fmla="*/ 4351 w 4964"/>
                <a:gd name="T27" fmla="*/ 843 h 2353"/>
                <a:gd name="T28" fmla="*/ 4281 w 4964"/>
                <a:gd name="T29" fmla="*/ 501 h 2353"/>
                <a:gd name="T30" fmla="*/ 4049 w 4964"/>
                <a:gd name="T31" fmla="*/ 245 h 2353"/>
                <a:gd name="T32" fmla="*/ 3626 w 4964"/>
                <a:gd name="T33" fmla="*/ 247 h 2353"/>
                <a:gd name="T34" fmla="*/ 3157 w 4964"/>
                <a:gd name="T35" fmla="*/ 84 h 2353"/>
                <a:gd name="T36" fmla="*/ 2919 w 4964"/>
                <a:gd name="T37" fmla="*/ 236 h 2353"/>
                <a:gd name="T38" fmla="*/ 2654 w 4964"/>
                <a:gd name="T39" fmla="*/ 599 h 2353"/>
                <a:gd name="T40" fmla="*/ 2922 w 4964"/>
                <a:gd name="T41" fmla="*/ 846 h 2353"/>
                <a:gd name="T42" fmla="*/ 2864 w 4964"/>
                <a:gd name="T43" fmla="*/ 528 h 2353"/>
                <a:gd name="T44" fmla="*/ 3065 w 4964"/>
                <a:gd name="T45" fmla="*/ 608 h 2353"/>
                <a:gd name="T46" fmla="*/ 2952 w 4964"/>
                <a:gd name="T47" fmla="*/ 906 h 2353"/>
                <a:gd name="T48" fmla="*/ 2651 w 4964"/>
                <a:gd name="T49" fmla="*/ 743 h 2353"/>
                <a:gd name="T50" fmla="*/ 2410 w 4964"/>
                <a:gd name="T51" fmla="*/ 538 h 2353"/>
                <a:gd name="T52" fmla="*/ 2250 w 4964"/>
                <a:gd name="T53" fmla="*/ 726 h 2353"/>
                <a:gd name="T54" fmla="*/ 2164 w 4964"/>
                <a:gd name="T55" fmla="*/ 1168 h 2353"/>
                <a:gd name="T56" fmla="*/ 2428 w 4964"/>
                <a:gd name="T57" fmla="*/ 1468 h 2353"/>
                <a:gd name="T58" fmla="*/ 2234 w 4964"/>
                <a:gd name="T59" fmla="*/ 1505 h 2353"/>
                <a:gd name="T60" fmla="*/ 2491 w 4964"/>
                <a:gd name="T61" fmla="*/ 1401 h 2353"/>
                <a:gd name="T62" fmla="*/ 2294 w 4964"/>
                <a:gd name="T63" fmla="*/ 1817 h 2353"/>
                <a:gd name="T64" fmla="*/ 1184 w 4964"/>
                <a:gd name="T65" fmla="*/ 1881 h 2353"/>
                <a:gd name="T66" fmla="*/ 669 w 4964"/>
                <a:gd name="T67" fmla="*/ 1533 h 2353"/>
                <a:gd name="T68" fmla="*/ 0 w 4964"/>
                <a:gd name="T69" fmla="*/ 1528 h 2353"/>
                <a:gd name="T70" fmla="*/ 1164 w 4964"/>
                <a:gd name="T71" fmla="*/ 2144 h 2353"/>
                <a:gd name="T72" fmla="*/ 2891 w 4964"/>
                <a:gd name="T73" fmla="*/ 1717 h 2353"/>
                <a:gd name="T74" fmla="*/ 2724 w 4964"/>
                <a:gd name="T75" fmla="*/ 1203 h 2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964" h="2353">
                  <a:moveTo>
                    <a:pt x="3103" y="1008"/>
                  </a:moveTo>
                  <a:cubicBezTo>
                    <a:pt x="3130" y="659"/>
                    <a:pt x="3633" y="632"/>
                    <a:pt x="3708" y="892"/>
                  </a:cubicBezTo>
                  <a:cubicBezTo>
                    <a:pt x="3789" y="890"/>
                    <a:pt x="3852" y="930"/>
                    <a:pt x="3898" y="984"/>
                  </a:cubicBezTo>
                  <a:cubicBezTo>
                    <a:pt x="3916" y="1006"/>
                    <a:pt x="3974" y="1066"/>
                    <a:pt x="3978" y="1161"/>
                  </a:cubicBezTo>
                  <a:cubicBezTo>
                    <a:pt x="3978" y="1187"/>
                    <a:pt x="3980" y="1255"/>
                    <a:pt x="3931" y="1315"/>
                  </a:cubicBezTo>
                  <a:cubicBezTo>
                    <a:pt x="3871" y="1387"/>
                    <a:pt x="3785" y="1392"/>
                    <a:pt x="3770" y="1393"/>
                  </a:cubicBezTo>
                  <a:cubicBezTo>
                    <a:pt x="3742" y="1790"/>
                    <a:pt x="3508" y="2071"/>
                    <a:pt x="3013" y="2344"/>
                  </a:cubicBezTo>
                  <a:cubicBezTo>
                    <a:pt x="3164" y="2327"/>
                    <a:pt x="3398" y="2276"/>
                    <a:pt x="3620" y="2113"/>
                  </a:cubicBezTo>
                  <a:cubicBezTo>
                    <a:pt x="3746" y="2020"/>
                    <a:pt x="3834" y="1915"/>
                    <a:pt x="3888" y="1851"/>
                  </a:cubicBezTo>
                  <a:cubicBezTo>
                    <a:pt x="4136" y="1554"/>
                    <a:pt x="4150" y="1354"/>
                    <a:pt x="4339" y="1302"/>
                  </a:cubicBezTo>
                  <a:cubicBezTo>
                    <a:pt x="4360" y="1297"/>
                    <a:pt x="4465" y="1268"/>
                    <a:pt x="4540" y="1327"/>
                  </a:cubicBezTo>
                  <a:cubicBezTo>
                    <a:pt x="4634" y="1401"/>
                    <a:pt x="4607" y="1554"/>
                    <a:pt x="4605" y="1565"/>
                  </a:cubicBezTo>
                  <a:cubicBezTo>
                    <a:pt x="4601" y="1227"/>
                    <a:pt x="4147" y="1338"/>
                    <a:pt x="4223" y="1628"/>
                  </a:cubicBezTo>
                  <a:cubicBezTo>
                    <a:pt x="4241" y="1695"/>
                    <a:pt x="4273" y="1747"/>
                    <a:pt x="4313" y="1784"/>
                  </a:cubicBezTo>
                  <a:cubicBezTo>
                    <a:pt x="4417" y="1881"/>
                    <a:pt x="4610" y="1917"/>
                    <a:pt x="4764" y="1824"/>
                  </a:cubicBezTo>
                  <a:cubicBezTo>
                    <a:pt x="4909" y="1736"/>
                    <a:pt x="4964" y="1566"/>
                    <a:pt x="4942" y="1424"/>
                  </a:cubicBezTo>
                  <a:cubicBezTo>
                    <a:pt x="4922" y="1292"/>
                    <a:pt x="4837" y="1209"/>
                    <a:pt x="4807" y="1182"/>
                  </a:cubicBezTo>
                  <a:cubicBezTo>
                    <a:pt x="4818" y="1164"/>
                    <a:pt x="4864" y="1082"/>
                    <a:pt x="4840" y="983"/>
                  </a:cubicBezTo>
                  <a:cubicBezTo>
                    <a:pt x="4817" y="893"/>
                    <a:pt x="4741" y="806"/>
                    <a:pt x="4641" y="794"/>
                  </a:cubicBezTo>
                  <a:cubicBezTo>
                    <a:pt x="4536" y="781"/>
                    <a:pt x="4456" y="857"/>
                    <a:pt x="4445" y="867"/>
                  </a:cubicBezTo>
                  <a:cubicBezTo>
                    <a:pt x="4405" y="906"/>
                    <a:pt x="4414" y="929"/>
                    <a:pt x="4372" y="969"/>
                  </a:cubicBezTo>
                  <a:cubicBezTo>
                    <a:pt x="4316" y="1020"/>
                    <a:pt x="4251" y="1043"/>
                    <a:pt x="4200" y="1050"/>
                  </a:cubicBezTo>
                  <a:cubicBezTo>
                    <a:pt x="4099" y="1062"/>
                    <a:pt x="3945" y="1027"/>
                    <a:pt x="3900" y="888"/>
                  </a:cubicBezTo>
                  <a:cubicBezTo>
                    <a:pt x="3827" y="664"/>
                    <a:pt x="4035" y="561"/>
                    <a:pt x="4090" y="619"/>
                  </a:cubicBezTo>
                  <a:cubicBezTo>
                    <a:pt x="4060" y="620"/>
                    <a:pt x="4032" y="629"/>
                    <a:pt x="4009" y="647"/>
                  </a:cubicBezTo>
                  <a:cubicBezTo>
                    <a:pt x="3946" y="695"/>
                    <a:pt x="3931" y="797"/>
                    <a:pt x="3970" y="869"/>
                  </a:cubicBezTo>
                  <a:cubicBezTo>
                    <a:pt x="4018" y="957"/>
                    <a:pt x="4126" y="964"/>
                    <a:pt x="4141" y="964"/>
                  </a:cubicBezTo>
                  <a:cubicBezTo>
                    <a:pt x="4270" y="969"/>
                    <a:pt x="4345" y="854"/>
                    <a:pt x="4351" y="843"/>
                  </a:cubicBezTo>
                  <a:cubicBezTo>
                    <a:pt x="4362" y="827"/>
                    <a:pt x="4406" y="751"/>
                    <a:pt x="4385" y="653"/>
                  </a:cubicBezTo>
                  <a:cubicBezTo>
                    <a:pt x="4365" y="565"/>
                    <a:pt x="4304" y="517"/>
                    <a:pt x="4281" y="501"/>
                  </a:cubicBezTo>
                  <a:cubicBezTo>
                    <a:pt x="4202" y="446"/>
                    <a:pt x="4120" y="453"/>
                    <a:pt x="4100" y="455"/>
                  </a:cubicBezTo>
                  <a:cubicBezTo>
                    <a:pt x="4103" y="434"/>
                    <a:pt x="4116" y="334"/>
                    <a:pt x="4049" y="245"/>
                  </a:cubicBezTo>
                  <a:cubicBezTo>
                    <a:pt x="3993" y="169"/>
                    <a:pt x="3892" y="120"/>
                    <a:pt x="3789" y="140"/>
                  </a:cubicBezTo>
                  <a:cubicBezTo>
                    <a:pt x="3693" y="158"/>
                    <a:pt x="3639" y="228"/>
                    <a:pt x="3626" y="247"/>
                  </a:cubicBezTo>
                  <a:cubicBezTo>
                    <a:pt x="3618" y="219"/>
                    <a:pt x="3589" y="123"/>
                    <a:pt x="3495" y="65"/>
                  </a:cubicBezTo>
                  <a:cubicBezTo>
                    <a:pt x="3396" y="4"/>
                    <a:pt x="3252" y="0"/>
                    <a:pt x="3157" y="84"/>
                  </a:cubicBezTo>
                  <a:cubicBezTo>
                    <a:pt x="3084" y="147"/>
                    <a:pt x="3070" y="236"/>
                    <a:pt x="3067" y="264"/>
                  </a:cubicBezTo>
                  <a:cubicBezTo>
                    <a:pt x="3042" y="252"/>
                    <a:pt x="2988" y="230"/>
                    <a:pt x="2919" y="236"/>
                  </a:cubicBezTo>
                  <a:cubicBezTo>
                    <a:pt x="2807" y="245"/>
                    <a:pt x="2739" y="317"/>
                    <a:pt x="2725" y="333"/>
                  </a:cubicBezTo>
                  <a:cubicBezTo>
                    <a:pt x="2629" y="439"/>
                    <a:pt x="2650" y="574"/>
                    <a:pt x="2654" y="599"/>
                  </a:cubicBezTo>
                  <a:cubicBezTo>
                    <a:pt x="2658" y="626"/>
                    <a:pt x="2683" y="763"/>
                    <a:pt x="2797" y="824"/>
                  </a:cubicBezTo>
                  <a:cubicBezTo>
                    <a:pt x="2820" y="836"/>
                    <a:pt x="2869" y="862"/>
                    <a:pt x="2922" y="846"/>
                  </a:cubicBezTo>
                  <a:cubicBezTo>
                    <a:pt x="2997" y="823"/>
                    <a:pt x="3059" y="721"/>
                    <a:pt x="3023" y="635"/>
                  </a:cubicBezTo>
                  <a:cubicBezTo>
                    <a:pt x="3003" y="586"/>
                    <a:pt x="2953" y="543"/>
                    <a:pt x="2864" y="528"/>
                  </a:cubicBezTo>
                  <a:cubicBezTo>
                    <a:pt x="2881" y="524"/>
                    <a:pt x="2914" y="519"/>
                    <a:pt x="2952" y="528"/>
                  </a:cubicBezTo>
                  <a:cubicBezTo>
                    <a:pt x="2971" y="533"/>
                    <a:pt x="3029" y="550"/>
                    <a:pt x="3065" y="608"/>
                  </a:cubicBezTo>
                  <a:cubicBezTo>
                    <a:pt x="3099" y="661"/>
                    <a:pt x="3093" y="716"/>
                    <a:pt x="3090" y="734"/>
                  </a:cubicBezTo>
                  <a:cubicBezTo>
                    <a:pt x="3081" y="809"/>
                    <a:pt x="3027" y="878"/>
                    <a:pt x="2952" y="906"/>
                  </a:cubicBezTo>
                  <a:cubicBezTo>
                    <a:pt x="2946" y="909"/>
                    <a:pt x="2866" y="937"/>
                    <a:pt x="2788" y="900"/>
                  </a:cubicBezTo>
                  <a:cubicBezTo>
                    <a:pt x="2730" y="873"/>
                    <a:pt x="2700" y="824"/>
                    <a:pt x="2651" y="743"/>
                  </a:cubicBezTo>
                  <a:cubicBezTo>
                    <a:pt x="2612" y="679"/>
                    <a:pt x="2621" y="675"/>
                    <a:pt x="2593" y="641"/>
                  </a:cubicBezTo>
                  <a:cubicBezTo>
                    <a:pt x="2574" y="618"/>
                    <a:pt x="2509" y="539"/>
                    <a:pt x="2410" y="538"/>
                  </a:cubicBezTo>
                  <a:cubicBezTo>
                    <a:pt x="2390" y="537"/>
                    <a:pt x="2320" y="536"/>
                    <a:pt x="2276" y="592"/>
                  </a:cubicBezTo>
                  <a:cubicBezTo>
                    <a:pt x="2232" y="648"/>
                    <a:pt x="2248" y="717"/>
                    <a:pt x="2250" y="726"/>
                  </a:cubicBezTo>
                  <a:cubicBezTo>
                    <a:pt x="2148" y="731"/>
                    <a:pt x="2055" y="798"/>
                    <a:pt x="2034" y="893"/>
                  </a:cubicBezTo>
                  <a:cubicBezTo>
                    <a:pt x="2011" y="1000"/>
                    <a:pt x="2046" y="1124"/>
                    <a:pt x="2164" y="1168"/>
                  </a:cubicBezTo>
                  <a:cubicBezTo>
                    <a:pt x="1932" y="1200"/>
                    <a:pt x="1938" y="1554"/>
                    <a:pt x="2134" y="1630"/>
                  </a:cubicBezTo>
                  <a:cubicBezTo>
                    <a:pt x="2329" y="1706"/>
                    <a:pt x="2450" y="1591"/>
                    <a:pt x="2428" y="1468"/>
                  </a:cubicBezTo>
                  <a:cubicBezTo>
                    <a:pt x="2401" y="1308"/>
                    <a:pt x="2262" y="1292"/>
                    <a:pt x="2202" y="1359"/>
                  </a:cubicBezTo>
                  <a:cubicBezTo>
                    <a:pt x="2155" y="1410"/>
                    <a:pt x="2179" y="1466"/>
                    <a:pt x="2234" y="1505"/>
                  </a:cubicBezTo>
                  <a:cubicBezTo>
                    <a:pt x="2127" y="1528"/>
                    <a:pt x="2117" y="1357"/>
                    <a:pt x="2182" y="1293"/>
                  </a:cubicBezTo>
                  <a:cubicBezTo>
                    <a:pt x="2247" y="1230"/>
                    <a:pt x="2448" y="1255"/>
                    <a:pt x="2491" y="1401"/>
                  </a:cubicBezTo>
                  <a:cubicBezTo>
                    <a:pt x="2506" y="1455"/>
                    <a:pt x="2505" y="1502"/>
                    <a:pt x="2499" y="1533"/>
                  </a:cubicBezTo>
                  <a:cubicBezTo>
                    <a:pt x="2494" y="1561"/>
                    <a:pt x="2467" y="1684"/>
                    <a:pt x="2294" y="1817"/>
                  </a:cubicBezTo>
                  <a:cubicBezTo>
                    <a:pt x="2080" y="1983"/>
                    <a:pt x="1844" y="2008"/>
                    <a:pt x="1780" y="2013"/>
                  </a:cubicBezTo>
                  <a:cubicBezTo>
                    <a:pt x="1711" y="2019"/>
                    <a:pt x="1430" y="2039"/>
                    <a:pt x="1184" y="1881"/>
                  </a:cubicBezTo>
                  <a:cubicBezTo>
                    <a:pt x="1108" y="1833"/>
                    <a:pt x="915" y="1690"/>
                    <a:pt x="859" y="1648"/>
                  </a:cubicBezTo>
                  <a:cubicBezTo>
                    <a:pt x="804" y="1607"/>
                    <a:pt x="751" y="1568"/>
                    <a:pt x="669" y="1533"/>
                  </a:cubicBezTo>
                  <a:cubicBezTo>
                    <a:pt x="649" y="1525"/>
                    <a:pt x="568" y="1492"/>
                    <a:pt x="443" y="1479"/>
                  </a:cubicBezTo>
                  <a:cubicBezTo>
                    <a:pt x="266" y="1460"/>
                    <a:pt x="111" y="1492"/>
                    <a:pt x="0" y="1528"/>
                  </a:cubicBezTo>
                  <a:cubicBezTo>
                    <a:pt x="114" y="1530"/>
                    <a:pt x="281" y="1546"/>
                    <a:pt x="462" y="1621"/>
                  </a:cubicBezTo>
                  <a:cubicBezTo>
                    <a:pt x="818" y="1766"/>
                    <a:pt x="858" y="1981"/>
                    <a:pt x="1164" y="2144"/>
                  </a:cubicBezTo>
                  <a:cubicBezTo>
                    <a:pt x="1556" y="2353"/>
                    <a:pt x="1978" y="2259"/>
                    <a:pt x="2070" y="2238"/>
                  </a:cubicBezTo>
                  <a:cubicBezTo>
                    <a:pt x="2537" y="2134"/>
                    <a:pt x="2807" y="1823"/>
                    <a:pt x="2891" y="1717"/>
                  </a:cubicBezTo>
                  <a:cubicBezTo>
                    <a:pt x="2861" y="1705"/>
                    <a:pt x="2818" y="1685"/>
                    <a:pt x="2779" y="1647"/>
                  </a:cubicBezTo>
                  <a:cubicBezTo>
                    <a:pt x="2673" y="1542"/>
                    <a:pt x="2641" y="1352"/>
                    <a:pt x="2724" y="1203"/>
                  </a:cubicBezTo>
                  <a:cubicBezTo>
                    <a:pt x="2797" y="1071"/>
                    <a:pt x="2946" y="994"/>
                    <a:pt x="3103" y="10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noFill/>
              </a:endParaRPr>
            </a:p>
          </p:txBody>
        </p:sp>
        <p:sp>
          <p:nvSpPr>
            <p:cNvPr id="6" name="Freeform 6">
              <a:extLst>
                <a:ext uri="{FF2B5EF4-FFF2-40B4-BE49-F238E27FC236}">
                  <a16:creationId xmlns:a16="http://schemas.microsoft.com/office/drawing/2014/main" id="{6618C9E3-D6C3-4AF7-8C68-9BEDB44A70E6}"/>
                </a:ext>
              </a:extLst>
            </p:cNvPr>
            <p:cNvSpPr>
              <a:spLocks/>
            </p:cNvSpPr>
            <p:nvPr/>
          </p:nvSpPr>
          <p:spPr bwMode="auto">
            <a:xfrm>
              <a:off x="165" y="1230"/>
              <a:ext cx="6260" cy="3246"/>
            </a:xfrm>
            <a:custGeom>
              <a:avLst/>
              <a:gdLst>
                <a:gd name="T0" fmla="*/ 3611 w 3831"/>
                <a:gd name="T1" fmla="*/ 588 h 1986"/>
                <a:gd name="T2" fmla="*/ 3760 w 3831"/>
                <a:gd name="T3" fmla="*/ 529 h 1986"/>
                <a:gd name="T4" fmla="*/ 3817 w 3831"/>
                <a:gd name="T5" fmla="*/ 350 h 1986"/>
                <a:gd name="T6" fmla="*/ 3707 w 3831"/>
                <a:gd name="T7" fmla="*/ 195 h 1986"/>
                <a:gd name="T8" fmla="*/ 3560 w 3831"/>
                <a:gd name="T9" fmla="*/ 162 h 1986"/>
                <a:gd name="T10" fmla="*/ 3467 w 3831"/>
                <a:gd name="T11" fmla="*/ 53 h 1986"/>
                <a:gd name="T12" fmla="*/ 3248 w 3831"/>
                <a:gd name="T13" fmla="*/ 17 h 1986"/>
                <a:gd name="T14" fmla="*/ 3038 w 3831"/>
                <a:gd name="T15" fmla="*/ 315 h 1986"/>
                <a:gd name="T16" fmla="*/ 2874 w 3831"/>
                <a:gd name="T17" fmla="*/ 310 h 1986"/>
                <a:gd name="T18" fmla="*/ 2690 w 3831"/>
                <a:gd name="T19" fmla="*/ 471 h 1986"/>
                <a:gd name="T20" fmla="*/ 2670 w 3831"/>
                <a:gd name="T21" fmla="*/ 558 h 1986"/>
                <a:gd name="T22" fmla="*/ 2692 w 3831"/>
                <a:gd name="T23" fmla="*/ 743 h 1986"/>
                <a:gd name="T24" fmla="*/ 2750 w 3831"/>
                <a:gd name="T25" fmla="*/ 828 h 1986"/>
                <a:gd name="T26" fmla="*/ 2862 w 3831"/>
                <a:gd name="T27" fmla="*/ 876 h 1986"/>
                <a:gd name="T28" fmla="*/ 2999 w 3831"/>
                <a:gd name="T29" fmla="*/ 771 h 1986"/>
                <a:gd name="T30" fmla="*/ 2983 w 3831"/>
                <a:gd name="T31" fmla="*/ 661 h 1986"/>
                <a:gd name="T32" fmla="*/ 2912 w 3831"/>
                <a:gd name="T33" fmla="*/ 629 h 1986"/>
                <a:gd name="T34" fmla="*/ 2873 w 3831"/>
                <a:gd name="T35" fmla="*/ 661 h 1986"/>
                <a:gd name="T36" fmla="*/ 2880 w 3831"/>
                <a:gd name="T37" fmla="*/ 746 h 1986"/>
                <a:gd name="T38" fmla="*/ 2841 w 3831"/>
                <a:gd name="T39" fmla="*/ 711 h 1986"/>
                <a:gd name="T40" fmla="*/ 2825 w 3831"/>
                <a:gd name="T41" fmla="*/ 645 h 1986"/>
                <a:gd name="T42" fmla="*/ 2907 w 3831"/>
                <a:gd name="T43" fmla="*/ 551 h 1986"/>
                <a:gd name="T44" fmla="*/ 3022 w 3831"/>
                <a:gd name="T45" fmla="*/ 577 h 1986"/>
                <a:gd name="T46" fmla="*/ 3104 w 3831"/>
                <a:gd name="T47" fmla="*/ 705 h 1986"/>
                <a:gd name="T48" fmla="*/ 3040 w 3831"/>
                <a:gd name="T49" fmla="*/ 897 h 1986"/>
                <a:gd name="T50" fmla="*/ 2868 w 3831"/>
                <a:gd name="T51" fmla="*/ 970 h 1986"/>
                <a:gd name="T52" fmla="*/ 2569 w 3831"/>
                <a:gd name="T53" fmla="*/ 1305 h 1986"/>
                <a:gd name="T54" fmla="*/ 2226 w 3831"/>
                <a:gd name="T55" fmla="*/ 1495 h 1986"/>
                <a:gd name="T56" fmla="*/ 1568 w 3831"/>
                <a:gd name="T57" fmla="*/ 1591 h 1986"/>
                <a:gd name="T58" fmla="*/ 1166 w 3831"/>
                <a:gd name="T59" fmla="*/ 1519 h 1986"/>
                <a:gd name="T60" fmla="*/ 917 w 3831"/>
                <a:gd name="T61" fmla="*/ 1343 h 1986"/>
                <a:gd name="T62" fmla="*/ 0 w 3831"/>
                <a:gd name="T63" fmla="*/ 850 h 1986"/>
                <a:gd name="T64" fmla="*/ 476 w 3831"/>
                <a:gd name="T65" fmla="*/ 1111 h 1986"/>
                <a:gd name="T66" fmla="*/ 764 w 3831"/>
                <a:gd name="T67" fmla="*/ 1399 h 1986"/>
                <a:gd name="T68" fmla="*/ 1307 w 3831"/>
                <a:gd name="T69" fmla="*/ 1779 h 1986"/>
                <a:gd name="T70" fmla="*/ 1573 w 3831"/>
                <a:gd name="T71" fmla="*/ 1852 h 1986"/>
                <a:gd name="T72" fmla="*/ 3183 w 3831"/>
                <a:gd name="T73" fmla="*/ 1305 h 1986"/>
                <a:gd name="T74" fmla="*/ 3430 w 3831"/>
                <a:gd name="T75" fmla="*/ 1041 h 1986"/>
                <a:gd name="T76" fmla="*/ 3611 w 3831"/>
                <a:gd name="T77" fmla="*/ 588 h 19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831" h="1986">
                  <a:moveTo>
                    <a:pt x="3611" y="588"/>
                  </a:moveTo>
                  <a:cubicBezTo>
                    <a:pt x="3626" y="588"/>
                    <a:pt x="3701" y="587"/>
                    <a:pt x="3760" y="529"/>
                  </a:cubicBezTo>
                  <a:cubicBezTo>
                    <a:pt x="3831" y="457"/>
                    <a:pt x="3819" y="362"/>
                    <a:pt x="3817" y="350"/>
                  </a:cubicBezTo>
                  <a:cubicBezTo>
                    <a:pt x="3802" y="252"/>
                    <a:pt x="3722" y="204"/>
                    <a:pt x="3707" y="195"/>
                  </a:cubicBezTo>
                  <a:cubicBezTo>
                    <a:pt x="3644" y="157"/>
                    <a:pt x="3582" y="160"/>
                    <a:pt x="3560" y="162"/>
                  </a:cubicBezTo>
                  <a:cubicBezTo>
                    <a:pt x="3548" y="138"/>
                    <a:pt x="3521" y="90"/>
                    <a:pt x="3467" y="53"/>
                  </a:cubicBezTo>
                  <a:cubicBezTo>
                    <a:pt x="3395" y="5"/>
                    <a:pt x="3310" y="0"/>
                    <a:pt x="3248" y="17"/>
                  </a:cubicBezTo>
                  <a:cubicBezTo>
                    <a:pt x="3131" y="48"/>
                    <a:pt x="3044" y="169"/>
                    <a:pt x="3038" y="315"/>
                  </a:cubicBezTo>
                  <a:cubicBezTo>
                    <a:pt x="3010" y="306"/>
                    <a:pt x="2947" y="290"/>
                    <a:pt x="2874" y="310"/>
                  </a:cubicBezTo>
                  <a:cubicBezTo>
                    <a:pt x="2787" y="334"/>
                    <a:pt x="2721" y="399"/>
                    <a:pt x="2690" y="471"/>
                  </a:cubicBezTo>
                  <a:cubicBezTo>
                    <a:pt x="2676" y="505"/>
                    <a:pt x="2673" y="533"/>
                    <a:pt x="2670" y="558"/>
                  </a:cubicBezTo>
                  <a:cubicBezTo>
                    <a:pt x="2666" y="591"/>
                    <a:pt x="2658" y="664"/>
                    <a:pt x="2692" y="743"/>
                  </a:cubicBezTo>
                  <a:cubicBezTo>
                    <a:pt x="2704" y="769"/>
                    <a:pt x="2718" y="800"/>
                    <a:pt x="2750" y="828"/>
                  </a:cubicBezTo>
                  <a:cubicBezTo>
                    <a:pt x="2766" y="843"/>
                    <a:pt x="2806" y="877"/>
                    <a:pt x="2862" y="876"/>
                  </a:cubicBezTo>
                  <a:cubicBezTo>
                    <a:pt x="2923" y="874"/>
                    <a:pt x="2981" y="829"/>
                    <a:pt x="2999" y="771"/>
                  </a:cubicBezTo>
                  <a:cubicBezTo>
                    <a:pt x="3001" y="762"/>
                    <a:pt x="3018" y="703"/>
                    <a:pt x="2983" y="661"/>
                  </a:cubicBezTo>
                  <a:cubicBezTo>
                    <a:pt x="2979" y="657"/>
                    <a:pt x="2948" y="621"/>
                    <a:pt x="2912" y="629"/>
                  </a:cubicBezTo>
                  <a:cubicBezTo>
                    <a:pt x="2887" y="635"/>
                    <a:pt x="2875" y="657"/>
                    <a:pt x="2873" y="661"/>
                  </a:cubicBezTo>
                  <a:cubicBezTo>
                    <a:pt x="2852" y="700"/>
                    <a:pt x="2879" y="744"/>
                    <a:pt x="2880" y="746"/>
                  </a:cubicBezTo>
                  <a:cubicBezTo>
                    <a:pt x="2871" y="741"/>
                    <a:pt x="2854" y="731"/>
                    <a:pt x="2841" y="711"/>
                  </a:cubicBezTo>
                  <a:cubicBezTo>
                    <a:pt x="2839" y="708"/>
                    <a:pt x="2821" y="681"/>
                    <a:pt x="2825" y="645"/>
                  </a:cubicBezTo>
                  <a:cubicBezTo>
                    <a:pt x="2830" y="600"/>
                    <a:pt x="2867" y="564"/>
                    <a:pt x="2907" y="551"/>
                  </a:cubicBezTo>
                  <a:cubicBezTo>
                    <a:pt x="2959" y="536"/>
                    <a:pt x="3003" y="565"/>
                    <a:pt x="3022" y="577"/>
                  </a:cubicBezTo>
                  <a:cubicBezTo>
                    <a:pt x="3086" y="619"/>
                    <a:pt x="3101" y="690"/>
                    <a:pt x="3104" y="705"/>
                  </a:cubicBezTo>
                  <a:cubicBezTo>
                    <a:pt x="3123" y="808"/>
                    <a:pt x="3051" y="885"/>
                    <a:pt x="3040" y="897"/>
                  </a:cubicBezTo>
                  <a:cubicBezTo>
                    <a:pt x="2973" y="966"/>
                    <a:pt x="2887" y="970"/>
                    <a:pt x="2868" y="970"/>
                  </a:cubicBezTo>
                  <a:cubicBezTo>
                    <a:pt x="2815" y="1057"/>
                    <a:pt x="2720" y="1186"/>
                    <a:pt x="2569" y="1305"/>
                  </a:cubicBezTo>
                  <a:cubicBezTo>
                    <a:pt x="2542" y="1326"/>
                    <a:pt x="2418" y="1421"/>
                    <a:pt x="2226" y="1495"/>
                  </a:cubicBezTo>
                  <a:cubicBezTo>
                    <a:pt x="1953" y="1601"/>
                    <a:pt x="1721" y="1596"/>
                    <a:pt x="1568" y="1591"/>
                  </a:cubicBezTo>
                  <a:cubicBezTo>
                    <a:pt x="1424" y="1587"/>
                    <a:pt x="1305" y="1582"/>
                    <a:pt x="1166" y="1519"/>
                  </a:cubicBezTo>
                  <a:cubicBezTo>
                    <a:pt x="1030" y="1457"/>
                    <a:pt x="946" y="1372"/>
                    <a:pt x="917" y="1343"/>
                  </a:cubicBezTo>
                  <a:cubicBezTo>
                    <a:pt x="740" y="1166"/>
                    <a:pt x="365" y="833"/>
                    <a:pt x="0" y="850"/>
                  </a:cubicBezTo>
                  <a:cubicBezTo>
                    <a:pt x="197" y="917"/>
                    <a:pt x="352" y="1009"/>
                    <a:pt x="476" y="1111"/>
                  </a:cubicBezTo>
                  <a:cubicBezTo>
                    <a:pt x="599" y="1213"/>
                    <a:pt x="584" y="1234"/>
                    <a:pt x="764" y="1399"/>
                  </a:cubicBezTo>
                  <a:cubicBezTo>
                    <a:pt x="928" y="1551"/>
                    <a:pt x="1078" y="1688"/>
                    <a:pt x="1307" y="1779"/>
                  </a:cubicBezTo>
                  <a:cubicBezTo>
                    <a:pt x="1427" y="1826"/>
                    <a:pt x="1524" y="1843"/>
                    <a:pt x="1573" y="1852"/>
                  </a:cubicBezTo>
                  <a:cubicBezTo>
                    <a:pt x="2347" y="1986"/>
                    <a:pt x="3077" y="1391"/>
                    <a:pt x="3183" y="1305"/>
                  </a:cubicBezTo>
                  <a:cubicBezTo>
                    <a:pt x="3288" y="1220"/>
                    <a:pt x="3365" y="1138"/>
                    <a:pt x="3430" y="1041"/>
                  </a:cubicBezTo>
                  <a:cubicBezTo>
                    <a:pt x="3548" y="866"/>
                    <a:pt x="3592" y="694"/>
                    <a:pt x="3611"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noFill/>
              </a:endParaRPr>
            </a:p>
          </p:txBody>
        </p:sp>
      </p:grpSp>
      <p:cxnSp>
        <p:nvCxnSpPr>
          <p:cNvPr id="7" name="直接连接符 6">
            <a:extLst>
              <a:ext uri="{FF2B5EF4-FFF2-40B4-BE49-F238E27FC236}">
                <a16:creationId xmlns:a16="http://schemas.microsoft.com/office/drawing/2014/main" id="{1E469B4E-B484-4911-BB03-741DF9228068}"/>
              </a:ext>
            </a:extLst>
          </p:cNvPr>
          <p:cNvCxnSpPr>
            <a:cxnSpLocks/>
          </p:cNvCxnSpPr>
          <p:nvPr/>
        </p:nvCxnSpPr>
        <p:spPr>
          <a:xfrm>
            <a:off x="9224690" y="670351"/>
            <a:ext cx="2074681" cy="0"/>
          </a:xfrm>
          <a:prstGeom prst="line">
            <a:avLst/>
          </a:prstGeom>
          <a:ln>
            <a:solidFill>
              <a:srgbClr val="F16C06"/>
            </a:solidFill>
          </a:ln>
        </p:spPr>
        <p:style>
          <a:lnRef idx="1">
            <a:schemeClr val="accent1"/>
          </a:lnRef>
          <a:fillRef idx="0">
            <a:schemeClr val="accent1"/>
          </a:fillRef>
          <a:effectRef idx="0">
            <a:schemeClr val="accent1"/>
          </a:effectRef>
          <a:fontRef idx="minor">
            <a:schemeClr val="tx1"/>
          </a:fontRef>
        </p:style>
      </p:cxnSp>
      <p:grpSp>
        <p:nvGrpSpPr>
          <p:cNvPr id="8" name="Group 4">
            <a:extLst>
              <a:ext uri="{FF2B5EF4-FFF2-40B4-BE49-F238E27FC236}">
                <a16:creationId xmlns:a16="http://schemas.microsoft.com/office/drawing/2014/main" id="{810482A4-7122-45B4-8840-3242C45B68A2}"/>
              </a:ext>
            </a:extLst>
          </p:cNvPr>
          <p:cNvGrpSpPr>
            <a:grpSpLocks noChangeAspect="1"/>
          </p:cNvGrpSpPr>
          <p:nvPr/>
        </p:nvGrpSpPr>
        <p:grpSpPr bwMode="auto">
          <a:xfrm>
            <a:off x="2940653" y="487371"/>
            <a:ext cx="607778" cy="337494"/>
            <a:chOff x="2" y="-28"/>
            <a:chExt cx="8111" cy="4504"/>
          </a:xfrm>
          <a:gradFill>
            <a:gsLst>
              <a:gs pos="5000">
                <a:srgbClr val="F16C06"/>
              </a:gs>
              <a:gs pos="68000">
                <a:srgbClr val="DF2417"/>
              </a:gs>
            </a:gsLst>
            <a:lin ang="2700000" scaled="1"/>
          </a:gradFill>
        </p:grpSpPr>
        <p:sp>
          <p:nvSpPr>
            <p:cNvPr id="9" name="Freeform 5">
              <a:extLst>
                <a:ext uri="{FF2B5EF4-FFF2-40B4-BE49-F238E27FC236}">
                  <a16:creationId xmlns:a16="http://schemas.microsoft.com/office/drawing/2014/main" id="{32DBB995-9DEC-41E8-8F61-3F5725B1F7D3}"/>
                </a:ext>
              </a:extLst>
            </p:cNvPr>
            <p:cNvSpPr>
              <a:spLocks/>
            </p:cNvSpPr>
            <p:nvPr/>
          </p:nvSpPr>
          <p:spPr bwMode="auto">
            <a:xfrm>
              <a:off x="2" y="-28"/>
              <a:ext cx="8111" cy="3845"/>
            </a:xfrm>
            <a:custGeom>
              <a:avLst/>
              <a:gdLst>
                <a:gd name="T0" fmla="*/ 3708 w 4964"/>
                <a:gd name="T1" fmla="*/ 892 h 2353"/>
                <a:gd name="T2" fmla="*/ 3978 w 4964"/>
                <a:gd name="T3" fmla="*/ 1161 h 2353"/>
                <a:gd name="T4" fmla="*/ 3770 w 4964"/>
                <a:gd name="T5" fmla="*/ 1393 h 2353"/>
                <a:gd name="T6" fmla="*/ 3620 w 4964"/>
                <a:gd name="T7" fmla="*/ 2113 h 2353"/>
                <a:gd name="T8" fmla="*/ 4339 w 4964"/>
                <a:gd name="T9" fmla="*/ 1302 h 2353"/>
                <a:gd name="T10" fmla="*/ 4605 w 4964"/>
                <a:gd name="T11" fmla="*/ 1565 h 2353"/>
                <a:gd name="T12" fmla="*/ 4313 w 4964"/>
                <a:gd name="T13" fmla="*/ 1784 h 2353"/>
                <a:gd name="T14" fmla="*/ 4942 w 4964"/>
                <a:gd name="T15" fmla="*/ 1424 h 2353"/>
                <a:gd name="T16" fmla="*/ 4840 w 4964"/>
                <a:gd name="T17" fmla="*/ 983 h 2353"/>
                <a:gd name="T18" fmla="*/ 4445 w 4964"/>
                <a:gd name="T19" fmla="*/ 867 h 2353"/>
                <a:gd name="T20" fmla="*/ 4200 w 4964"/>
                <a:gd name="T21" fmla="*/ 1050 h 2353"/>
                <a:gd name="T22" fmla="*/ 4090 w 4964"/>
                <a:gd name="T23" fmla="*/ 619 h 2353"/>
                <a:gd name="T24" fmla="*/ 3970 w 4964"/>
                <a:gd name="T25" fmla="*/ 869 h 2353"/>
                <a:gd name="T26" fmla="*/ 4351 w 4964"/>
                <a:gd name="T27" fmla="*/ 843 h 2353"/>
                <a:gd name="T28" fmla="*/ 4281 w 4964"/>
                <a:gd name="T29" fmla="*/ 501 h 2353"/>
                <a:gd name="T30" fmla="*/ 4049 w 4964"/>
                <a:gd name="T31" fmla="*/ 245 h 2353"/>
                <a:gd name="T32" fmla="*/ 3626 w 4964"/>
                <a:gd name="T33" fmla="*/ 247 h 2353"/>
                <a:gd name="T34" fmla="*/ 3157 w 4964"/>
                <a:gd name="T35" fmla="*/ 84 h 2353"/>
                <a:gd name="T36" fmla="*/ 2919 w 4964"/>
                <a:gd name="T37" fmla="*/ 236 h 2353"/>
                <a:gd name="T38" fmla="*/ 2654 w 4964"/>
                <a:gd name="T39" fmla="*/ 599 h 2353"/>
                <a:gd name="T40" fmla="*/ 2922 w 4964"/>
                <a:gd name="T41" fmla="*/ 846 h 2353"/>
                <a:gd name="T42" fmla="*/ 2864 w 4964"/>
                <a:gd name="T43" fmla="*/ 528 h 2353"/>
                <a:gd name="T44" fmla="*/ 3065 w 4964"/>
                <a:gd name="T45" fmla="*/ 608 h 2353"/>
                <a:gd name="T46" fmla="*/ 2952 w 4964"/>
                <a:gd name="T47" fmla="*/ 906 h 2353"/>
                <a:gd name="T48" fmla="*/ 2651 w 4964"/>
                <a:gd name="T49" fmla="*/ 743 h 2353"/>
                <a:gd name="T50" fmla="*/ 2410 w 4964"/>
                <a:gd name="T51" fmla="*/ 538 h 2353"/>
                <a:gd name="T52" fmla="*/ 2250 w 4964"/>
                <a:gd name="T53" fmla="*/ 726 h 2353"/>
                <a:gd name="T54" fmla="*/ 2164 w 4964"/>
                <a:gd name="T55" fmla="*/ 1168 h 2353"/>
                <a:gd name="T56" fmla="*/ 2428 w 4964"/>
                <a:gd name="T57" fmla="*/ 1468 h 2353"/>
                <a:gd name="T58" fmla="*/ 2234 w 4964"/>
                <a:gd name="T59" fmla="*/ 1505 h 2353"/>
                <a:gd name="T60" fmla="*/ 2491 w 4964"/>
                <a:gd name="T61" fmla="*/ 1401 h 2353"/>
                <a:gd name="T62" fmla="*/ 2294 w 4964"/>
                <a:gd name="T63" fmla="*/ 1817 h 2353"/>
                <a:gd name="T64" fmla="*/ 1184 w 4964"/>
                <a:gd name="T65" fmla="*/ 1881 h 2353"/>
                <a:gd name="T66" fmla="*/ 669 w 4964"/>
                <a:gd name="T67" fmla="*/ 1533 h 2353"/>
                <a:gd name="T68" fmla="*/ 0 w 4964"/>
                <a:gd name="T69" fmla="*/ 1528 h 2353"/>
                <a:gd name="T70" fmla="*/ 1164 w 4964"/>
                <a:gd name="T71" fmla="*/ 2144 h 2353"/>
                <a:gd name="T72" fmla="*/ 2891 w 4964"/>
                <a:gd name="T73" fmla="*/ 1717 h 2353"/>
                <a:gd name="T74" fmla="*/ 2724 w 4964"/>
                <a:gd name="T75" fmla="*/ 1203 h 2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964" h="2353">
                  <a:moveTo>
                    <a:pt x="3103" y="1008"/>
                  </a:moveTo>
                  <a:cubicBezTo>
                    <a:pt x="3130" y="659"/>
                    <a:pt x="3633" y="632"/>
                    <a:pt x="3708" y="892"/>
                  </a:cubicBezTo>
                  <a:cubicBezTo>
                    <a:pt x="3789" y="890"/>
                    <a:pt x="3852" y="930"/>
                    <a:pt x="3898" y="984"/>
                  </a:cubicBezTo>
                  <a:cubicBezTo>
                    <a:pt x="3916" y="1006"/>
                    <a:pt x="3974" y="1066"/>
                    <a:pt x="3978" y="1161"/>
                  </a:cubicBezTo>
                  <a:cubicBezTo>
                    <a:pt x="3978" y="1187"/>
                    <a:pt x="3980" y="1255"/>
                    <a:pt x="3931" y="1315"/>
                  </a:cubicBezTo>
                  <a:cubicBezTo>
                    <a:pt x="3871" y="1387"/>
                    <a:pt x="3785" y="1392"/>
                    <a:pt x="3770" y="1393"/>
                  </a:cubicBezTo>
                  <a:cubicBezTo>
                    <a:pt x="3742" y="1790"/>
                    <a:pt x="3508" y="2071"/>
                    <a:pt x="3013" y="2344"/>
                  </a:cubicBezTo>
                  <a:cubicBezTo>
                    <a:pt x="3164" y="2327"/>
                    <a:pt x="3398" y="2276"/>
                    <a:pt x="3620" y="2113"/>
                  </a:cubicBezTo>
                  <a:cubicBezTo>
                    <a:pt x="3746" y="2020"/>
                    <a:pt x="3834" y="1915"/>
                    <a:pt x="3888" y="1851"/>
                  </a:cubicBezTo>
                  <a:cubicBezTo>
                    <a:pt x="4136" y="1554"/>
                    <a:pt x="4150" y="1354"/>
                    <a:pt x="4339" y="1302"/>
                  </a:cubicBezTo>
                  <a:cubicBezTo>
                    <a:pt x="4360" y="1297"/>
                    <a:pt x="4465" y="1268"/>
                    <a:pt x="4540" y="1327"/>
                  </a:cubicBezTo>
                  <a:cubicBezTo>
                    <a:pt x="4634" y="1401"/>
                    <a:pt x="4607" y="1554"/>
                    <a:pt x="4605" y="1565"/>
                  </a:cubicBezTo>
                  <a:cubicBezTo>
                    <a:pt x="4601" y="1227"/>
                    <a:pt x="4147" y="1338"/>
                    <a:pt x="4223" y="1628"/>
                  </a:cubicBezTo>
                  <a:cubicBezTo>
                    <a:pt x="4241" y="1695"/>
                    <a:pt x="4273" y="1747"/>
                    <a:pt x="4313" y="1784"/>
                  </a:cubicBezTo>
                  <a:cubicBezTo>
                    <a:pt x="4417" y="1881"/>
                    <a:pt x="4610" y="1917"/>
                    <a:pt x="4764" y="1824"/>
                  </a:cubicBezTo>
                  <a:cubicBezTo>
                    <a:pt x="4909" y="1736"/>
                    <a:pt x="4964" y="1566"/>
                    <a:pt x="4942" y="1424"/>
                  </a:cubicBezTo>
                  <a:cubicBezTo>
                    <a:pt x="4922" y="1292"/>
                    <a:pt x="4837" y="1209"/>
                    <a:pt x="4807" y="1182"/>
                  </a:cubicBezTo>
                  <a:cubicBezTo>
                    <a:pt x="4818" y="1164"/>
                    <a:pt x="4864" y="1082"/>
                    <a:pt x="4840" y="983"/>
                  </a:cubicBezTo>
                  <a:cubicBezTo>
                    <a:pt x="4817" y="893"/>
                    <a:pt x="4741" y="806"/>
                    <a:pt x="4641" y="794"/>
                  </a:cubicBezTo>
                  <a:cubicBezTo>
                    <a:pt x="4536" y="781"/>
                    <a:pt x="4456" y="857"/>
                    <a:pt x="4445" y="867"/>
                  </a:cubicBezTo>
                  <a:cubicBezTo>
                    <a:pt x="4405" y="906"/>
                    <a:pt x="4414" y="929"/>
                    <a:pt x="4372" y="969"/>
                  </a:cubicBezTo>
                  <a:cubicBezTo>
                    <a:pt x="4316" y="1020"/>
                    <a:pt x="4251" y="1043"/>
                    <a:pt x="4200" y="1050"/>
                  </a:cubicBezTo>
                  <a:cubicBezTo>
                    <a:pt x="4099" y="1062"/>
                    <a:pt x="3945" y="1027"/>
                    <a:pt x="3900" y="888"/>
                  </a:cubicBezTo>
                  <a:cubicBezTo>
                    <a:pt x="3827" y="664"/>
                    <a:pt x="4035" y="561"/>
                    <a:pt x="4090" y="619"/>
                  </a:cubicBezTo>
                  <a:cubicBezTo>
                    <a:pt x="4060" y="620"/>
                    <a:pt x="4032" y="629"/>
                    <a:pt x="4009" y="647"/>
                  </a:cubicBezTo>
                  <a:cubicBezTo>
                    <a:pt x="3946" y="695"/>
                    <a:pt x="3931" y="797"/>
                    <a:pt x="3970" y="869"/>
                  </a:cubicBezTo>
                  <a:cubicBezTo>
                    <a:pt x="4018" y="957"/>
                    <a:pt x="4126" y="964"/>
                    <a:pt x="4141" y="964"/>
                  </a:cubicBezTo>
                  <a:cubicBezTo>
                    <a:pt x="4270" y="969"/>
                    <a:pt x="4345" y="854"/>
                    <a:pt x="4351" y="843"/>
                  </a:cubicBezTo>
                  <a:cubicBezTo>
                    <a:pt x="4362" y="827"/>
                    <a:pt x="4406" y="751"/>
                    <a:pt x="4385" y="653"/>
                  </a:cubicBezTo>
                  <a:cubicBezTo>
                    <a:pt x="4365" y="565"/>
                    <a:pt x="4304" y="517"/>
                    <a:pt x="4281" y="501"/>
                  </a:cubicBezTo>
                  <a:cubicBezTo>
                    <a:pt x="4202" y="446"/>
                    <a:pt x="4120" y="453"/>
                    <a:pt x="4100" y="455"/>
                  </a:cubicBezTo>
                  <a:cubicBezTo>
                    <a:pt x="4103" y="434"/>
                    <a:pt x="4116" y="334"/>
                    <a:pt x="4049" y="245"/>
                  </a:cubicBezTo>
                  <a:cubicBezTo>
                    <a:pt x="3993" y="169"/>
                    <a:pt x="3892" y="120"/>
                    <a:pt x="3789" y="140"/>
                  </a:cubicBezTo>
                  <a:cubicBezTo>
                    <a:pt x="3693" y="158"/>
                    <a:pt x="3639" y="228"/>
                    <a:pt x="3626" y="247"/>
                  </a:cubicBezTo>
                  <a:cubicBezTo>
                    <a:pt x="3618" y="219"/>
                    <a:pt x="3589" y="123"/>
                    <a:pt x="3495" y="65"/>
                  </a:cubicBezTo>
                  <a:cubicBezTo>
                    <a:pt x="3396" y="4"/>
                    <a:pt x="3252" y="0"/>
                    <a:pt x="3157" y="84"/>
                  </a:cubicBezTo>
                  <a:cubicBezTo>
                    <a:pt x="3084" y="147"/>
                    <a:pt x="3070" y="236"/>
                    <a:pt x="3067" y="264"/>
                  </a:cubicBezTo>
                  <a:cubicBezTo>
                    <a:pt x="3042" y="252"/>
                    <a:pt x="2988" y="230"/>
                    <a:pt x="2919" y="236"/>
                  </a:cubicBezTo>
                  <a:cubicBezTo>
                    <a:pt x="2807" y="245"/>
                    <a:pt x="2739" y="317"/>
                    <a:pt x="2725" y="333"/>
                  </a:cubicBezTo>
                  <a:cubicBezTo>
                    <a:pt x="2629" y="439"/>
                    <a:pt x="2650" y="574"/>
                    <a:pt x="2654" y="599"/>
                  </a:cubicBezTo>
                  <a:cubicBezTo>
                    <a:pt x="2658" y="626"/>
                    <a:pt x="2683" y="763"/>
                    <a:pt x="2797" y="824"/>
                  </a:cubicBezTo>
                  <a:cubicBezTo>
                    <a:pt x="2820" y="836"/>
                    <a:pt x="2869" y="862"/>
                    <a:pt x="2922" y="846"/>
                  </a:cubicBezTo>
                  <a:cubicBezTo>
                    <a:pt x="2997" y="823"/>
                    <a:pt x="3059" y="721"/>
                    <a:pt x="3023" y="635"/>
                  </a:cubicBezTo>
                  <a:cubicBezTo>
                    <a:pt x="3003" y="586"/>
                    <a:pt x="2953" y="543"/>
                    <a:pt x="2864" y="528"/>
                  </a:cubicBezTo>
                  <a:cubicBezTo>
                    <a:pt x="2881" y="524"/>
                    <a:pt x="2914" y="519"/>
                    <a:pt x="2952" y="528"/>
                  </a:cubicBezTo>
                  <a:cubicBezTo>
                    <a:pt x="2971" y="533"/>
                    <a:pt x="3029" y="550"/>
                    <a:pt x="3065" y="608"/>
                  </a:cubicBezTo>
                  <a:cubicBezTo>
                    <a:pt x="3099" y="661"/>
                    <a:pt x="3093" y="716"/>
                    <a:pt x="3090" y="734"/>
                  </a:cubicBezTo>
                  <a:cubicBezTo>
                    <a:pt x="3081" y="809"/>
                    <a:pt x="3027" y="878"/>
                    <a:pt x="2952" y="906"/>
                  </a:cubicBezTo>
                  <a:cubicBezTo>
                    <a:pt x="2946" y="909"/>
                    <a:pt x="2866" y="937"/>
                    <a:pt x="2788" y="900"/>
                  </a:cubicBezTo>
                  <a:cubicBezTo>
                    <a:pt x="2730" y="873"/>
                    <a:pt x="2700" y="824"/>
                    <a:pt x="2651" y="743"/>
                  </a:cubicBezTo>
                  <a:cubicBezTo>
                    <a:pt x="2612" y="679"/>
                    <a:pt x="2621" y="675"/>
                    <a:pt x="2593" y="641"/>
                  </a:cubicBezTo>
                  <a:cubicBezTo>
                    <a:pt x="2574" y="618"/>
                    <a:pt x="2509" y="539"/>
                    <a:pt x="2410" y="538"/>
                  </a:cubicBezTo>
                  <a:cubicBezTo>
                    <a:pt x="2390" y="537"/>
                    <a:pt x="2320" y="536"/>
                    <a:pt x="2276" y="592"/>
                  </a:cubicBezTo>
                  <a:cubicBezTo>
                    <a:pt x="2232" y="648"/>
                    <a:pt x="2248" y="717"/>
                    <a:pt x="2250" y="726"/>
                  </a:cubicBezTo>
                  <a:cubicBezTo>
                    <a:pt x="2148" y="731"/>
                    <a:pt x="2055" y="798"/>
                    <a:pt x="2034" y="893"/>
                  </a:cubicBezTo>
                  <a:cubicBezTo>
                    <a:pt x="2011" y="1000"/>
                    <a:pt x="2046" y="1124"/>
                    <a:pt x="2164" y="1168"/>
                  </a:cubicBezTo>
                  <a:cubicBezTo>
                    <a:pt x="1932" y="1200"/>
                    <a:pt x="1938" y="1554"/>
                    <a:pt x="2134" y="1630"/>
                  </a:cubicBezTo>
                  <a:cubicBezTo>
                    <a:pt x="2329" y="1706"/>
                    <a:pt x="2450" y="1591"/>
                    <a:pt x="2428" y="1468"/>
                  </a:cubicBezTo>
                  <a:cubicBezTo>
                    <a:pt x="2401" y="1308"/>
                    <a:pt x="2262" y="1292"/>
                    <a:pt x="2202" y="1359"/>
                  </a:cubicBezTo>
                  <a:cubicBezTo>
                    <a:pt x="2155" y="1410"/>
                    <a:pt x="2179" y="1466"/>
                    <a:pt x="2234" y="1505"/>
                  </a:cubicBezTo>
                  <a:cubicBezTo>
                    <a:pt x="2127" y="1528"/>
                    <a:pt x="2117" y="1357"/>
                    <a:pt x="2182" y="1293"/>
                  </a:cubicBezTo>
                  <a:cubicBezTo>
                    <a:pt x="2247" y="1230"/>
                    <a:pt x="2448" y="1255"/>
                    <a:pt x="2491" y="1401"/>
                  </a:cubicBezTo>
                  <a:cubicBezTo>
                    <a:pt x="2506" y="1455"/>
                    <a:pt x="2505" y="1502"/>
                    <a:pt x="2499" y="1533"/>
                  </a:cubicBezTo>
                  <a:cubicBezTo>
                    <a:pt x="2494" y="1561"/>
                    <a:pt x="2467" y="1684"/>
                    <a:pt x="2294" y="1817"/>
                  </a:cubicBezTo>
                  <a:cubicBezTo>
                    <a:pt x="2080" y="1983"/>
                    <a:pt x="1844" y="2008"/>
                    <a:pt x="1780" y="2013"/>
                  </a:cubicBezTo>
                  <a:cubicBezTo>
                    <a:pt x="1711" y="2019"/>
                    <a:pt x="1430" y="2039"/>
                    <a:pt x="1184" y="1881"/>
                  </a:cubicBezTo>
                  <a:cubicBezTo>
                    <a:pt x="1108" y="1833"/>
                    <a:pt x="915" y="1690"/>
                    <a:pt x="859" y="1648"/>
                  </a:cubicBezTo>
                  <a:cubicBezTo>
                    <a:pt x="804" y="1607"/>
                    <a:pt x="751" y="1568"/>
                    <a:pt x="669" y="1533"/>
                  </a:cubicBezTo>
                  <a:cubicBezTo>
                    <a:pt x="649" y="1525"/>
                    <a:pt x="568" y="1492"/>
                    <a:pt x="443" y="1479"/>
                  </a:cubicBezTo>
                  <a:cubicBezTo>
                    <a:pt x="266" y="1460"/>
                    <a:pt x="111" y="1492"/>
                    <a:pt x="0" y="1528"/>
                  </a:cubicBezTo>
                  <a:cubicBezTo>
                    <a:pt x="114" y="1530"/>
                    <a:pt x="281" y="1546"/>
                    <a:pt x="462" y="1621"/>
                  </a:cubicBezTo>
                  <a:cubicBezTo>
                    <a:pt x="818" y="1766"/>
                    <a:pt x="858" y="1981"/>
                    <a:pt x="1164" y="2144"/>
                  </a:cubicBezTo>
                  <a:cubicBezTo>
                    <a:pt x="1556" y="2353"/>
                    <a:pt x="1978" y="2259"/>
                    <a:pt x="2070" y="2238"/>
                  </a:cubicBezTo>
                  <a:cubicBezTo>
                    <a:pt x="2537" y="2134"/>
                    <a:pt x="2807" y="1823"/>
                    <a:pt x="2891" y="1717"/>
                  </a:cubicBezTo>
                  <a:cubicBezTo>
                    <a:pt x="2861" y="1705"/>
                    <a:pt x="2818" y="1685"/>
                    <a:pt x="2779" y="1647"/>
                  </a:cubicBezTo>
                  <a:cubicBezTo>
                    <a:pt x="2673" y="1542"/>
                    <a:pt x="2641" y="1352"/>
                    <a:pt x="2724" y="1203"/>
                  </a:cubicBezTo>
                  <a:cubicBezTo>
                    <a:pt x="2797" y="1071"/>
                    <a:pt x="2946" y="994"/>
                    <a:pt x="3103" y="10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noFill/>
              </a:endParaRPr>
            </a:p>
          </p:txBody>
        </p:sp>
        <p:sp>
          <p:nvSpPr>
            <p:cNvPr id="10" name="Freeform 6">
              <a:extLst>
                <a:ext uri="{FF2B5EF4-FFF2-40B4-BE49-F238E27FC236}">
                  <a16:creationId xmlns:a16="http://schemas.microsoft.com/office/drawing/2014/main" id="{7FB53955-B832-4603-9C71-E7D7D7903B76}"/>
                </a:ext>
              </a:extLst>
            </p:cNvPr>
            <p:cNvSpPr>
              <a:spLocks/>
            </p:cNvSpPr>
            <p:nvPr/>
          </p:nvSpPr>
          <p:spPr bwMode="auto">
            <a:xfrm>
              <a:off x="165" y="1230"/>
              <a:ext cx="6260" cy="3246"/>
            </a:xfrm>
            <a:custGeom>
              <a:avLst/>
              <a:gdLst>
                <a:gd name="T0" fmla="*/ 3611 w 3831"/>
                <a:gd name="T1" fmla="*/ 588 h 1986"/>
                <a:gd name="T2" fmla="*/ 3760 w 3831"/>
                <a:gd name="T3" fmla="*/ 529 h 1986"/>
                <a:gd name="T4" fmla="*/ 3817 w 3831"/>
                <a:gd name="T5" fmla="*/ 350 h 1986"/>
                <a:gd name="T6" fmla="*/ 3707 w 3831"/>
                <a:gd name="T7" fmla="*/ 195 h 1986"/>
                <a:gd name="T8" fmla="*/ 3560 w 3831"/>
                <a:gd name="T9" fmla="*/ 162 h 1986"/>
                <a:gd name="T10" fmla="*/ 3467 w 3831"/>
                <a:gd name="T11" fmla="*/ 53 h 1986"/>
                <a:gd name="T12" fmla="*/ 3248 w 3831"/>
                <a:gd name="T13" fmla="*/ 17 h 1986"/>
                <a:gd name="T14" fmla="*/ 3038 w 3831"/>
                <a:gd name="T15" fmla="*/ 315 h 1986"/>
                <a:gd name="T16" fmla="*/ 2874 w 3831"/>
                <a:gd name="T17" fmla="*/ 310 h 1986"/>
                <a:gd name="T18" fmla="*/ 2690 w 3831"/>
                <a:gd name="T19" fmla="*/ 471 h 1986"/>
                <a:gd name="T20" fmla="*/ 2670 w 3831"/>
                <a:gd name="T21" fmla="*/ 558 h 1986"/>
                <a:gd name="T22" fmla="*/ 2692 w 3831"/>
                <a:gd name="T23" fmla="*/ 743 h 1986"/>
                <a:gd name="T24" fmla="*/ 2750 w 3831"/>
                <a:gd name="T25" fmla="*/ 828 h 1986"/>
                <a:gd name="T26" fmla="*/ 2862 w 3831"/>
                <a:gd name="T27" fmla="*/ 876 h 1986"/>
                <a:gd name="T28" fmla="*/ 2999 w 3831"/>
                <a:gd name="T29" fmla="*/ 771 h 1986"/>
                <a:gd name="T30" fmla="*/ 2983 w 3831"/>
                <a:gd name="T31" fmla="*/ 661 h 1986"/>
                <a:gd name="T32" fmla="*/ 2912 w 3831"/>
                <a:gd name="T33" fmla="*/ 629 h 1986"/>
                <a:gd name="T34" fmla="*/ 2873 w 3831"/>
                <a:gd name="T35" fmla="*/ 661 h 1986"/>
                <a:gd name="T36" fmla="*/ 2880 w 3831"/>
                <a:gd name="T37" fmla="*/ 746 h 1986"/>
                <a:gd name="T38" fmla="*/ 2841 w 3831"/>
                <a:gd name="T39" fmla="*/ 711 h 1986"/>
                <a:gd name="T40" fmla="*/ 2825 w 3831"/>
                <a:gd name="T41" fmla="*/ 645 h 1986"/>
                <a:gd name="T42" fmla="*/ 2907 w 3831"/>
                <a:gd name="T43" fmla="*/ 551 h 1986"/>
                <a:gd name="T44" fmla="*/ 3022 w 3831"/>
                <a:gd name="T45" fmla="*/ 577 h 1986"/>
                <a:gd name="T46" fmla="*/ 3104 w 3831"/>
                <a:gd name="T47" fmla="*/ 705 h 1986"/>
                <a:gd name="T48" fmla="*/ 3040 w 3831"/>
                <a:gd name="T49" fmla="*/ 897 h 1986"/>
                <a:gd name="T50" fmla="*/ 2868 w 3831"/>
                <a:gd name="T51" fmla="*/ 970 h 1986"/>
                <a:gd name="T52" fmla="*/ 2569 w 3831"/>
                <a:gd name="T53" fmla="*/ 1305 h 1986"/>
                <a:gd name="T54" fmla="*/ 2226 w 3831"/>
                <a:gd name="T55" fmla="*/ 1495 h 1986"/>
                <a:gd name="T56" fmla="*/ 1568 w 3831"/>
                <a:gd name="T57" fmla="*/ 1591 h 1986"/>
                <a:gd name="T58" fmla="*/ 1166 w 3831"/>
                <a:gd name="T59" fmla="*/ 1519 h 1986"/>
                <a:gd name="T60" fmla="*/ 917 w 3831"/>
                <a:gd name="T61" fmla="*/ 1343 h 1986"/>
                <a:gd name="T62" fmla="*/ 0 w 3831"/>
                <a:gd name="T63" fmla="*/ 850 h 1986"/>
                <a:gd name="T64" fmla="*/ 476 w 3831"/>
                <a:gd name="T65" fmla="*/ 1111 h 1986"/>
                <a:gd name="T66" fmla="*/ 764 w 3831"/>
                <a:gd name="T67" fmla="*/ 1399 h 1986"/>
                <a:gd name="T68" fmla="*/ 1307 w 3831"/>
                <a:gd name="T69" fmla="*/ 1779 h 1986"/>
                <a:gd name="T70" fmla="*/ 1573 w 3831"/>
                <a:gd name="T71" fmla="*/ 1852 h 1986"/>
                <a:gd name="T72" fmla="*/ 3183 w 3831"/>
                <a:gd name="T73" fmla="*/ 1305 h 1986"/>
                <a:gd name="T74" fmla="*/ 3430 w 3831"/>
                <a:gd name="T75" fmla="*/ 1041 h 1986"/>
                <a:gd name="T76" fmla="*/ 3611 w 3831"/>
                <a:gd name="T77" fmla="*/ 588 h 19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831" h="1986">
                  <a:moveTo>
                    <a:pt x="3611" y="588"/>
                  </a:moveTo>
                  <a:cubicBezTo>
                    <a:pt x="3626" y="588"/>
                    <a:pt x="3701" y="587"/>
                    <a:pt x="3760" y="529"/>
                  </a:cubicBezTo>
                  <a:cubicBezTo>
                    <a:pt x="3831" y="457"/>
                    <a:pt x="3819" y="362"/>
                    <a:pt x="3817" y="350"/>
                  </a:cubicBezTo>
                  <a:cubicBezTo>
                    <a:pt x="3802" y="252"/>
                    <a:pt x="3722" y="204"/>
                    <a:pt x="3707" y="195"/>
                  </a:cubicBezTo>
                  <a:cubicBezTo>
                    <a:pt x="3644" y="157"/>
                    <a:pt x="3582" y="160"/>
                    <a:pt x="3560" y="162"/>
                  </a:cubicBezTo>
                  <a:cubicBezTo>
                    <a:pt x="3548" y="138"/>
                    <a:pt x="3521" y="90"/>
                    <a:pt x="3467" y="53"/>
                  </a:cubicBezTo>
                  <a:cubicBezTo>
                    <a:pt x="3395" y="5"/>
                    <a:pt x="3310" y="0"/>
                    <a:pt x="3248" y="17"/>
                  </a:cubicBezTo>
                  <a:cubicBezTo>
                    <a:pt x="3131" y="48"/>
                    <a:pt x="3044" y="169"/>
                    <a:pt x="3038" y="315"/>
                  </a:cubicBezTo>
                  <a:cubicBezTo>
                    <a:pt x="3010" y="306"/>
                    <a:pt x="2947" y="290"/>
                    <a:pt x="2874" y="310"/>
                  </a:cubicBezTo>
                  <a:cubicBezTo>
                    <a:pt x="2787" y="334"/>
                    <a:pt x="2721" y="399"/>
                    <a:pt x="2690" y="471"/>
                  </a:cubicBezTo>
                  <a:cubicBezTo>
                    <a:pt x="2676" y="505"/>
                    <a:pt x="2673" y="533"/>
                    <a:pt x="2670" y="558"/>
                  </a:cubicBezTo>
                  <a:cubicBezTo>
                    <a:pt x="2666" y="591"/>
                    <a:pt x="2658" y="664"/>
                    <a:pt x="2692" y="743"/>
                  </a:cubicBezTo>
                  <a:cubicBezTo>
                    <a:pt x="2704" y="769"/>
                    <a:pt x="2718" y="800"/>
                    <a:pt x="2750" y="828"/>
                  </a:cubicBezTo>
                  <a:cubicBezTo>
                    <a:pt x="2766" y="843"/>
                    <a:pt x="2806" y="877"/>
                    <a:pt x="2862" y="876"/>
                  </a:cubicBezTo>
                  <a:cubicBezTo>
                    <a:pt x="2923" y="874"/>
                    <a:pt x="2981" y="829"/>
                    <a:pt x="2999" y="771"/>
                  </a:cubicBezTo>
                  <a:cubicBezTo>
                    <a:pt x="3001" y="762"/>
                    <a:pt x="3018" y="703"/>
                    <a:pt x="2983" y="661"/>
                  </a:cubicBezTo>
                  <a:cubicBezTo>
                    <a:pt x="2979" y="657"/>
                    <a:pt x="2948" y="621"/>
                    <a:pt x="2912" y="629"/>
                  </a:cubicBezTo>
                  <a:cubicBezTo>
                    <a:pt x="2887" y="635"/>
                    <a:pt x="2875" y="657"/>
                    <a:pt x="2873" y="661"/>
                  </a:cubicBezTo>
                  <a:cubicBezTo>
                    <a:pt x="2852" y="700"/>
                    <a:pt x="2879" y="744"/>
                    <a:pt x="2880" y="746"/>
                  </a:cubicBezTo>
                  <a:cubicBezTo>
                    <a:pt x="2871" y="741"/>
                    <a:pt x="2854" y="731"/>
                    <a:pt x="2841" y="711"/>
                  </a:cubicBezTo>
                  <a:cubicBezTo>
                    <a:pt x="2839" y="708"/>
                    <a:pt x="2821" y="681"/>
                    <a:pt x="2825" y="645"/>
                  </a:cubicBezTo>
                  <a:cubicBezTo>
                    <a:pt x="2830" y="600"/>
                    <a:pt x="2867" y="564"/>
                    <a:pt x="2907" y="551"/>
                  </a:cubicBezTo>
                  <a:cubicBezTo>
                    <a:pt x="2959" y="536"/>
                    <a:pt x="3003" y="565"/>
                    <a:pt x="3022" y="577"/>
                  </a:cubicBezTo>
                  <a:cubicBezTo>
                    <a:pt x="3086" y="619"/>
                    <a:pt x="3101" y="690"/>
                    <a:pt x="3104" y="705"/>
                  </a:cubicBezTo>
                  <a:cubicBezTo>
                    <a:pt x="3123" y="808"/>
                    <a:pt x="3051" y="885"/>
                    <a:pt x="3040" y="897"/>
                  </a:cubicBezTo>
                  <a:cubicBezTo>
                    <a:pt x="2973" y="966"/>
                    <a:pt x="2887" y="970"/>
                    <a:pt x="2868" y="970"/>
                  </a:cubicBezTo>
                  <a:cubicBezTo>
                    <a:pt x="2815" y="1057"/>
                    <a:pt x="2720" y="1186"/>
                    <a:pt x="2569" y="1305"/>
                  </a:cubicBezTo>
                  <a:cubicBezTo>
                    <a:pt x="2542" y="1326"/>
                    <a:pt x="2418" y="1421"/>
                    <a:pt x="2226" y="1495"/>
                  </a:cubicBezTo>
                  <a:cubicBezTo>
                    <a:pt x="1953" y="1601"/>
                    <a:pt x="1721" y="1596"/>
                    <a:pt x="1568" y="1591"/>
                  </a:cubicBezTo>
                  <a:cubicBezTo>
                    <a:pt x="1424" y="1587"/>
                    <a:pt x="1305" y="1582"/>
                    <a:pt x="1166" y="1519"/>
                  </a:cubicBezTo>
                  <a:cubicBezTo>
                    <a:pt x="1030" y="1457"/>
                    <a:pt x="946" y="1372"/>
                    <a:pt x="917" y="1343"/>
                  </a:cubicBezTo>
                  <a:cubicBezTo>
                    <a:pt x="740" y="1166"/>
                    <a:pt x="365" y="833"/>
                    <a:pt x="0" y="850"/>
                  </a:cubicBezTo>
                  <a:cubicBezTo>
                    <a:pt x="197" y="917"/>
                    <a:pt x="352" y="1009"/>
                    <a:pt x="476" y="1111"/>
                  </a:cubicBezTo>
                  <a:cubicBezTo>
                    <a:pt x="599" y="1213"/>
                    <a:pt x="584" y="1234"/>
                    <a:pt x="764" y="1399"/>
                  </a:cubicBezTo>
                  <a:cubicBezTo>
                    <a:pt x="928" y="1551"/>
                    <a:pt x="1078" y="1688"/>
                    <a:pt x="1307" y="1779"/>
                  </a:cubicBezTo>
                  <a:cubicBezTo>
                    <a:pt x="1427" y="1826"/>
                    <a:pt x="1524" y="1843"/>
                    <a:pt x="1573" y="1852"/>
                  </a:cubicBezTo>
                  <a:cubicBezTo>
                    <a:pt x="2347" y="1986"/>
                    <a:pt x="3077" y="1391"/>
                    <a:pt x="3183" y="1305"/>
                  </a:cubicBezTo>
                  <a:cubicBezTo>
                    <a:pt x="3288" y="1220"/>
                    <a:pt x="3365" y="1138"/>
                    <a:pt x="3430" y="1041"/>
                  </a:cubicBezTo>
                  <a:cubicBezTo>
                    <a:pt x="3548" y="866"/>
                    <a:pt x="3592" y="694"/>
                    <a:pt x="3611"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noFill/>
              </a:endParaRPr>
            </a:p>
          </p:txBody>
        </p:sp>
      </p:grpSp>
      <p:cxnSp>
        <p:nvCxnSpPr>
          <p:cNvPr id="11" name="直接连接符 10">
            <a:extLst>
              <a:ext uri="{FF2B5EF4-FFF2-40B4-BE49-F238E27FC236}">
                <a16:creationId xmlns:a16="http://schemas.microsoft.com/office/drawing/2014/main" id="{7766579E-031E-457A-A881-F8C8FC2FEED3}"/>
              </a:ext>
            </a:extLst>
          </p:cNvPr>
          <p:cNvCxnSpPr>
            <a:cxnSpLocks/>
          </p:cNvCxnSpPr>
          <p:nvPr/>
        </p:nvCxnSpPr>
        <p:spPr>
          <a:xfrm flipH="1">
            <a:off x="870857" y="670351"/>
            <a:ext cx="2082010" cy="0"/>
          </a:xfrm>
          <a:prstGeom prst="line">
            <a:avLst/>
          </a:prstGeom>
          <a:ln>
            <a:solidFill>
              <a:srgbClr val="F16C06"/>
            </a:solidFill>
          </a:ln>
        </p:spPr>
        <p:style>
          <a:lnRef idx="1">
            <a:schemeClr val="accent1"/>
          </a:lnRef>
          <a:fillRef idx="0">
            <a:schemeClr val="accent1"/>
          </a:fillRef>
          <a:effectRef idx="0">
            <a:schemeClr val="accent1"/>
          </a:effectRef>
          <a:fontRef idx="minor">
            <a:schemeClr val="tx1"/>
          </a:fontRef>
        </p:style>
      </p:cxnSp>
      <p:pic>
        <p:nvPicPr>
          <p:cNvPr id="12" name="图片 11"/>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0" y="5342467"/>
            <a:ext cx="12192000" cy="1515210"/>
          </a:xfrm>
          <a:prstGeom prst="rect">
            <a:avLst/>
          </a:prstGeom>
        </p:spPr>
      </p:pic>
      <p:sp>
        <p:nvSpPr>
          <p:cNvPr id="13" name="文本框 12">
            <a:extLst>
              <a:ext uri="{FF2B5EF4-FFF2-40B4-BE49-F238E27FC236}">
                <a16:creationId xmlns:a16="http://schemas.microsoft.com/office/drawing/2014/main" id="{154BC5E1-3DC0-B62C-5B01-DB8CBFCC0F1D}"/>
              </a:ext>
            </a:extLst>
          </p:cNvPr>
          <p:cNvSpPr txBox="1"/>
          <p:nvPr/>
        </p:nvSpPr>
        <p:spPr>
          <a:xfrm>
            <a:off x="4444623" y="2888113"/>
            <a:ext cx="7320568" cy="2277034"/>
          </a:xfrm>
          <a:prstGeom prst="rect">
            <a:avLst/>
          </a:prstGeom>
          <a:noFill/>
        </p:spPr>
        <p:txBody>
          <a:bodyPr wrap="square">
            <a:spAutoFit/>
          </a:bodyPr>
          <a:lstStyle/>
          <a:p>
            <a:pPr algn="just">
              <a:lnSpc>
                <a:spcPct val="120000"/>
              </a:lnSpc>
            </a:pPr>
            <a:r>
              <a:rPr lang="en-US" altLang="zh-CN" sz="2000" kern="100" dirty="0">
                <a:effectLst/>
                <a:latin typeface="微软雅黑" panose="020B0503020204020204" pitchFamily="34" charset="-122"/>
                <a:ea typeface="微软雅黑" panose="020B0503020204020204" pitchFamily="34" charset="-122"/>
                <a:cs typeface="Times New Roman" panose="02020603050405020304" pitchFamily="18" charset="0"/>
              </a:rPr>
              <a:t>2016</a:t>
            </a:r>
            <a:r>
              <a:rPr lang="zh-CN" altLang="en-US" sz="2000" kern="100" dirty="0">
                <a:effectLst/>
                <a:latin typeface="微软雅黑" panose="020B0503020204020204" pitchFamily="34" charset="-122"/>
                <a:ea typeface="微软雅黑" panose="020B0503020204020204" pitchFamily="34" charset="-122"/>
                <a:cs typeface="Times New Roman" panose="02020603050405020304" pitchFamily="18" charset="0"/>
              </a:rPr>
              <a:t>年，研究生毕业后，黄文秀选择回到自己的家乡，考上了选调生。起初，黄文秀被分配到百色市市委宣传部，这本是旁人眼中的安稳工作，可她接下来的选择又让人惊讶</a:t>
            </a:r>
            <a:r>
              <a:rPr lang="en-US" altLang="zh-CN" sz="2000" kern="100" dirty="0">
                <a:effectLst/>
                <a:latin typeface="微软雅黑" panose="020B0503020204020204" pitchFamily="34" charset="-122"/>
                <a:ea typeface="微软雅黑" panose="020B0503020204020204" pitchFamily="34" charset="-122"/>
                <a:cs typeface="Times New Roman" panose="02020603050405020304" pitchFamily="18" charset="0"/>
              </a:rPr>
              <a:t>——2018</a:t>
            </a:r>
            <a:r>
              <a:rPr lang="zh-CN" altLang="en-US" sz="2000" kern="100" dirty="0">
                <a:effectLst/>
                <a:latin typeface="微软雅黑" panose="020B0503020204020204" pitchFamily="34" charset="-122"/>
                <a:ea typeface="微软雅黑" panose="020B0503020204020204" pitchFamily="34" charset="-122"/>
                <a:cs typeface="Times New Roman" panose="02020603050405020304" pitchFamily="18" charset="0"/>
              </a:rPr>
              <a:t>年</a:t>
            </a:r>
            <a:r>
              <a:rPr lang="en-US" altLang="zh-CN" sz="2000" kern="100" dirty="0">
                <a:effectLst/>
                <a:latin typeface="微软雅黑" panose="020B0503020204020204" pitchFamily="34" charset="-122"/>
                <a:ea typeface="微软雅黑" panose="020B0503020204020204" pitchFamily="34" charset="-122"/>
                <a:cs typeface="Times New Roman" panose="02020603050405020304" pitchFamily="18" charset="0"/>
              </a:rPr>
              <a:t>3</a:t>
            </a:r>
            <a:r>
              <a:rPr lang="zh-CN" altLang="en-US" sz="2000" kern="100" dirty="0">
                <a:effectLst/>
                <a:latin typeface="微软雅黑" panose="020B0503020204020204" pitchFamily="34" charset="-122"/>
                <a:ea typeface="微软雅黑" panose="020B0503020204020204" pitchFamily="34" charset="-122"/>
                <a:cs typeface="Times New Roman" panose="02020603050405020304" pitchFamily="18" charset="0"/>
              </a:rPr>
              <a:t>月，她主动请缨，到边远的百色市乐业县新化镇百坭村担任驻村第一书记。当许多农村大学生选择从大山中走出来，到大城市生活时，黄文秀却成了一个“逆行者”，选择为振兴乡村而奋斗。</a:t>
            </a:r>
            <a:endParaRPr lang="zh-CN" altLang="en-US" sz="2000" dirty="0">
              <a:latin typeface="微软雅黑" panose="020B0503020204020204" pitchFamily="34" charset="-122"/>
              <a:ea typeface="微软雅黑" panose="020B0503020204020204" pitchFamily="34" charset="-122"/>
            </a:endParaRPr>
          </a:p>
        </p:txBody>
      </p:sp>
      <p:pic>
        <p:nvPicPr>
          <p:cNvPr id="14" name="图片 1">
            <a:extLst>
              <a:ext uri="{FF2B5EF4-FFF2-40B4-BE49-F238E27FC236}">
                <a16:creationId xmlns:a16="http://schemas.microsoft.com/office/drawing/2014/main" id="{14B11067-376F-F154-EAD7-EA167BEE414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6930" t="4055" b="2373"/>
          <a:stretch/>
        </p:blipFill>
        <p:spPr bwMode="auto">
          <a:xfrm>
            <a:off x="763936" y="1262856"/>
            <a:ext cx="2942204" cy="477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文本框 15">
            <a:extLst>
              <a:ext uri="{FF2B5EF4-FFF2-40B4-BE49-F238E27FC236}">
                <a16:creationId xmlns:a16="http://schemas.microsoft.com/office/drawing/2014/main" id="{C91AB3C6-DBD6-4628-3C1F-A47DE12135EE}"/>
              </a:ext>
            </a:extLst>
          </p:cNvPr>
          <p:cNvSpPr txBox="1"/>
          <p:nvPr/>
        </p:nvSpPr>
        <p:spPr>
          <a:xfrm>
            <a:off x="4645889" y="1347261"/>
            <a:ext cx="6918037" cy="1138773"/>
          </a:xfrm>
          <a:prstGeom prst="rect">
            <a:avLst/>
          </a:prstGeom>
          <a:noFill/>
        </p:spPr>
        <p:txBody>
          <a:bodyPr wrap="square">
            <a:spAutoFit/>
          </a:bodyPr>
          <a:lstStyle/>
          <a:p>
            <a:pPr>
              <a:lnSpc>
                <a:spcPct val="120000"/>
              </a:lnSpc>
            </a:pPr>
            <a:r>
              <a:rPr lang="zh-CN" altLang="en-US" sz="2000" b="0" i="0" dirty="0">
                <a:solidFill>
                  <a:srgbClr val="FF0000"/>
                </a:solidFill>
                <a:effectLst/>
                <a:latin typeface="微软雅黑" panose="020B0503020204020204" pitchFamily="34" charset="-122"/>
                <a:ea typeface="微软雅黑" panose="020B0503020204020204" pitchFamily="34" charset="-122"/>
              </a:rPr>
              <a:t>“很多人从农村走出去就不想再回来了，但总是要有人回来的，我就是要回来的人。”</a:t>
            </a:r>
            <a:endParaRPr lang="en-US" altLang="zh-CN" sz="2000" b="0" i="0" dirty="0">
              <a:solidFill>
                <a:srgbClr val="FF0000"/>
              </a:solidFill>
              <a:effectLst/>
              <a:latin typeface="微软雅黑" panose="020B0503020204020204" pitchFamily="34" charset="-122"/>
              <a:ea typeface="微软雅黑" panose="020B0503020204020204" pitchFamily="34" charset="-122"/>
            </a:endParaRPr>
          </a:p>
          <a:p>
            <a:pPr algn="r"/>
            <a:r>
              <a:rPr lang="en-US" altLang="zh-CN" sz="2000" dirty="0">
                <a:solidFill>
                  <a:srgbClr val="FF0000"/>
                </a:solidFill>
                <a:latin typeface="微软雅黑" panose="020B0503020204020204" pitchFamily="34" charset="-122"/>
                <a:ea typeface="微软雅黑" panose="020B0503020204020204" pitchFamily="34" charset="-122"/>
              </a:rPr>
              <a:t>——</a:t>
            </a:r>
            <a:r>
              <a:rPr lang="zh-CN" altLang="en-US" sz="2000" dirty="0">
                <a:solidFill>
                  <a:srgbClr val="FF0000"/>
                </a:solidFill>
                <a:latin typeface="微软雅黑" panose="020B0503020204020204" pitchFamily="34" charset="-122"/>
                <a:ea typeface="微软雅黑" panose="020B0503020204020204" pitchFamily="34" charset="-122"/>
              </a:rPr>
              <a:t>黄文秀</a:t>
            </a:r>
          </a:p>
        </p:txBody>
      </p:sp>
    </p:spTree>
    <p:extLst>
      <p:ext uri="{BB962C8B-B14F-4D97-AF65-F5344CB8AC3E}">
        <p14:creationId xmlns:p14="http://schemas.microsoft.com/office/powerpoint/2010/main" val="82321811"/>
      </p:ext>
    </p:extLst>
  </p:cSld>
  <p:clrMapOvr>
    <a:masterClrMapping/>
  </p:clrMapOvr>
  <p:transition spd="slow" advClick="0">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3" cstate="screen">
            <a:extLst>
              <a:ext uri="{28A0092B-C50C-407E-A947-70E740481C1C}">
                <a14:useLocalDpi xmlns:a14="http://schemas.microsoft.com/office/drawing/2010/main"/>
              </a:ext>
            </a:extLst>
          </a:blip>
          <a:srcRect l="-2"/>
          <a:stretch/>
        </p:blipFill>
        <p:spPr>
          <a:xfrm>
            <a:off x="0" y="0"/>
            <a:ext cx="12191999" cy="6858000"/>
          </a:xfrm>
          <a:prstGeom prst="rect">
            <a:avLst/>
          </a:prstGeom>
        </p:spPr>
      </p:pic>
      <p:sp>
        <p:nvSpPr>
          <p:cNvPr id="3" name="矩形 2">
            <a:extLst>
              <a:ext uri="{FF2B5EF4-FFF2-40B4-BE49-F238E27FC236}">
                <a16:creationId xmlns:a16="http://schemas.microsoft.com/office/drawing/2014/main" id="{29EF2EC5-EE7F-4874-BF62-4A5449E0A99B}"/>
              </a:ext>
            </a:extLst>
          </p:cNvPr>
          <p:cNvSpPr/>
          <p:nvPr/>
        </p:nvSpPr>
        <p:spPr>
          <a:xfrm>
            <a:off x="3246595" y="355854"/>
            <a:ext cx="5723234"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600" b="0" i="0" u="none" strike="noStrike" kern="1200" cap="none" spc="0" normalizeH="0" baseline="0" noProof="0" dirty="0">
                <a:ln>
                  <a:noFill/>
                </a:ln>
                <a:gradFill flip="none" rotWithShape="1">
                  <a:gsLst>
                    <a:gs pos="0">
                      <a:srgbClr val="F16C06"/>
                    </a:gs>
                    <a:gs pos="30000">
                      <a:srgbClr val="EA3C10"/>
                    </a:gs>
                    <a:gs pos="60000">
                      <a:srgbClr val="DF2417"/>
                    </a:gs>
                    <a:gs pos="100000">
                      <a:srgbClr val="D7271E"/>
                    </a:gs>
                  </a:gsLst>
                  <a:lin ang="10800000" scaled="1"/>
                  <a:tileRect/>
                </a:gradFill>
                <a:effectLst>
                  <a:outerShdw blurRad="12700" dist="38100" dir="2700000" algn="tl" rotWithShape="0">
                    <a:prstClr val="black">
                      <a:lumMod val="85000"/>
                      <a:lumOff val="15000"/>
                      <a:alpha val="14000"/>
                    </a:prstClr>
                  </a:outerShdw>
                </a:effectLst>
                <a:uLnTx/>
                <a:uFillTx/>
                <a:latin typeface="华文隶书" panose="02010800040101010101" pitchFamily="2" charset="-122"/>
                <a:ea typeface="华文隶书" panose="02010800040101010101" pitchFamily="2" charset="-122"/>
                <a:cs typeface="+mn-cs"/>
              </a:rPr>
              <a:t>扶贫路上写青春</a:t>
            </a:r>
          </a:p>
        </p:txBody>
      </p:sp>
      <p:grpSp>
        <p:nvGrpSpPr>
          <p:cNvPr id="4" name="Group 4">
            <a:extLst>
              <a:ext uri="{FF2B5EF4-FFF2-40B4-BE49-F238E27FC236}">
                <a16:creationId xmlns:a16="http://schemas.microsoft.com/office/drawing/2014/main" id="{B36919EA-45DD-4F0B-B6AD-8DE8CCC9D55E}"/>
              </a:ext>
            </a:extLst>
          </p:cNvPr>
          <p:cNvGrpSpPr>
            <a:grpSpLocks noChangeAspect="1"/>
          </p:cNvGrpSpPr>
          <p:nvPr/>
        </p:nvGrpSpPr>
        <p:grpSpPr bwMode="auto">
          <a:xfrm flipH="1">
            <a:off x="8655779" y="487371"/>
            <a:ext cx="607778" cy="337494"/>
            <a:chOff x="2" y="-28"/>
            <a:chExt cx="8111" cy="4504"/>
          </a:xfrm>
          <a:gradFill>
            <a:gsLst>
              <a:gs pos="5000">
                <a:srgbClr val="F16C06"/>
              </a:gs>
              <a:gs pos="68000">
                <a:srgbClr val="DF2417"/>
              </a:gs>
            </a:gsLst>
            <a:lin ang="2700000" scaled="1"/>
          </a:gradFill>
        </p:grpSpPr>
        <p:sp>
          <p:nvSpPr>
            <p:cNvPr id="5" name="Freeform 5">
              <a:extLst>
                <a:ext uri="{FF2B5EF4-FFF2-40B4-BE49-F238E27FC236}">
                  <a16:creationId xmlns:a16="http://schemas.microsoft.com/office/drawing/2014/main" id="{F91DD144-1361-4A9A-B2D5-7A8B204B20A8}"/>
                </a:ext>
              </a:extLst>
            </p:cNvPr>
            <p:cNvSpPr>
              <a:spLocks/>
            </p:cNvSpPr>
            <p:nvPr/>
          </p:nvSpPr>
          <p:spPr bwMode="auto">
            <a:xfrm>
              <a:off x="2" y="-28"/>
              <a:ext cx="8111" cy="3845"/>
            </a:xfrm>
            <a:custGeom>
              <a:avLst/>
              <a:gdLst>
                <a:gd name="T0" fmla="*/ 3708 w 4964"/>
                <a:gd name="T1" fmla="*/ 892 h 2353"/>
                <a:gd name="T2" fmla="*/ 3978 w 4964"/>
                <a:gd name="T3" fmla="*/ 1161 h 2353"/>
                <a:gd name="T4" fmla="*/ 3770 w 4964"/>
                <a:gd name="T5" fmla="*/ 1393 h 2353"/>
                <a:gd name="T6" fmla="*/ 3620 w 4964"/>
                <a:gd name="T7" fmla="*/ 2113 h 2353"/>
                <a:gd name="T8" fmla="*/ 4339 w 4964"/>
                <a:gd name="T9" fmla="*/ 1302 h 2353"/>
                <a:gd name="T10" fmla="*/ 4605 w 4964"/>
                <a:gd name="T11" fmla="*/ 1565 h 2353"/>
                <a:gd name="T12" fmla="*/ 4313 w 4964"/>
                <a:gd name="T13" fmla="*/ 1784 h 2353"/>
                <a:gd name="T14" fmla="*/ 4942 w 4964"/>
                <a:gd name="T15" fmla="*/ 1424 h 2353"/>
                <a:gd name="T16" fmla="*/ 4840 w 4964"/>
                <a:gd name="T17" fmla="*/ 983 h 2353"/>
                <a:gd name="T18" fmla="*/ 4445 w 4964"/>
                <a:gd name="T19" fmla="*/ 867 h 2353"/>
                <a:gd name="T20" fmla="*/ 4200 w 4964"/>
                <a:gd name="T21" fmla="*/ 1050 h 2353"/>
                <a:gd name="T22" fmla="*/ 4090 w 4964"/>
                <a:gd name="T23" fmla="*/ 619 h 2353"/>
                <a:gd name="T24" fmla="*/ 3970 w 4964"/>
                <a:gd name="T25" fmla="*/ 869 h 2353"/>
                <a:gd name="T26" fmla="*/ 4351 w 4964"/>
                <a:gd name="T27" fmla="*/ 843 h 2353"/>
                <a:gd name="T28" fmla="*/ 4281 w 4964"/>
                <a:gd name="T29" fmla="*/ 501 h 2353"/>
                <a:gd name="T30" fmla="*/ 4049 w 4964"/>
                <a:gd name="T31" fmla="*/ 245 h 2353"/>
                <a:gd name="T32" fmla="*/ 3626 w 4964"/>
                <a:gd name="T33" fmla="*/ 247 h 2353"/>
                <a:gd name="T34" fmla="*/ 3157 w 4964"/>
                <a:gd name="T35" fmla="*/ 84 h 2353"/>
                <a:gd name="T36" fmla="*/ 2919 w 4964"/>
                <a:gd name="T37" fmla="*/ 236 h 2353"/>
                <a:gd name="T38" fmla="*/ 2654 w 4964"/>
                <a:gd name="T39" fmla="*/ 599 h 2353"/>
                <a:gd name="T40" fmla="*/ 2922 w 4964"/>
                <a:gd name="T41" fmla="*/ 846 h 2353"/>
                <a:gd name="T42" fmla="*/ 2864 w 4964"/>
                <a:gd name="T43" fmla="*/ 528 h 2353"/>
                <a:gd name="T44" fmla="*/ 3065 w 4964"/>
                <a:gd name="T45" fmla="*/ 608 h 2353"/>
                <a:gd name="T46" fmla="*/ 2952 w 4964"/>
                <a:gd name="T47" fmla="*/ 906 h 2353"/>
                <a:gd name="T48" fmla="*/ 2651 w 4964"/>
                <a:gd name="T49" fmla="*/ 743 h 2353"/>
                <a:gd name="T50" fmla="*/ 2410 w 4964"/>
                <a:gd name="T51" fmla="*/ 538 h 2353"/>
                <a:gd name="T52" fmla="*/ 2250 w 4964"/>
                <a:gd name="T53" fmla="*/ 726 h 2353"/>
                <a:gd name="T54" fmla="*/ 2164 w 4964"/>
                <a:gd name="T55" fmla="*/ 1168 h 2353"/>
                <a:gd name="T56" fmla="*/ 2428 w 4964"/>
                <a:gd name="T57" fmla="*/ 1468 h 2353"/>
                <a:gd name="T58" fmla="*/ 2234 w 4964"/>
                <a:gd name="T59" fmla="*/ 1505 h 2353"/>
                <a:gd name="T60" fmla="*/ 2491 w 4964"/>
                <a:gd name="T61" fmla="*/ 1401 h 2353"/>
                <a:gd name="T62" fmla="*/ 2294 w 4964"/>
                <a:gd name="T63" fmla="*/ 1817 h 2353"/>
                <a:gd name="T64" fmla="*/ 1184 w 4964"/>
                <a:gd name="T65" fmla="*/ 1881 h 2353"/>
                <a:gd name="T66" fmla="*/ 669 w 4964"/>
                <a:gd name="T67" fmla="*/ 1533 h 2353"/>
                <a:gd name="T68" fmla="*/ 0 w 4964"/>
                <a:gd name="T69" fmla="*/ 1528 h 2353"/>
                <a:gd name="T70" fmla="*/ 1164 w 4964"/>
                <a:gd name="T71" fmla="*/ 2144 h 2353"/>
                <a:gd name="T72" fmla="*/ 2891 w 4964"/>
                <a:gd name="T73" fmla="*/ 1717 h 2353"/>
                <a:gd name="T74" fmla="*/ 2724 w 4964"/>
                <a:gd name="T75" fmla="*/ 1203 h 2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964" h="2353">
                  <a:moveTo>
                    <a:pt x="3103" y="1008"/>
                  </a:moveTo>
                  <a:cubicBezTo>
                    <a:pt x="3130" y="659"/>
                    <a:pt x="3633" y="632"/>
                    <a:pt x="3708" y="892"/>
                  </a:cubicBezTo>
                  <a:cubicBezTo>
                    <a:pt x="3789" y="890"/>
                    <a:pt x="3852" y="930"/>
                    <a:pt x="3898" y="984"/>
                  </a:cubicBezTo>
                  <a:cubicBezTo>
                    <a:pt x="3916" y="1006"/>
                    <a:pt x="3974" y="1066"/>
                    <a:pt x="3978" y="1161"/>
                  </a:cubicBezTo>
                  <a:cubicBezTo>
                    <a:pt x="3978" y="1187"/>
                    <a:pt x="3980" y="1255"/>
                    <a:pt x="3931" y="1315"/>
                  </a:cubicBezTo>
                  <a:cubicBezTo>
                    <a:pt x="3871" y="1387"/>
                    <a:pt x="3785" y="1392"/>
                    <a:pt x="3770" y="1393"/>
                  </a:cubicBezTo>
                  <a:cubicBezTo>
                    <a:pt x="3742" y="1790"/>
                    <a:pt x="3508" y="2071"/>
                    <a:pt x="3013" y="2344"/>
                  </a:cubicBezTo>
                  <a:cubicBezTo>
                    <a:pt x="3164" y="2327"/>
                    <a:pt x="3398" y="2276"/>
                    <a:pt x="3620" y="2113"/>
                  </a:cubicBezTo>
                  <a:cubicBezTo>
                    <a:pt x="3746" y="2020"/>
                    <a:pt x="3834" y="1915"/>
                    <a:pt x="3888" y="1851"/>
                  </a:cubicBezTo>
                  <a:cubicBezTo>
                    <a:pt x="4136" y="1554"/>
                    <a:pt x="4150" y="1354"/>
                    <a:pt x="4339" y="1302"/>
                  </a:cubicBezTo>
                  <a:cubicBezTo>
                    <a:pt x="4360" y="1297"/>
                    <a:pt x="4465" y="1268"/>
                    <a:pt x="4540" y="1327"/>
                  </a:cubicBezTo>
                  <a:cubicBezTo>
                    <a:pt x="4634" y="1401"/>
                    <a:pt x="4607" y="1554"/>
                    <a:pt x="4605" y="1565"/>
                  </a:cubicBezTo>
                  <a:cubicBezTo>
                    <a:pt x="4601" y="1227"/>
                    <a:pt x="4147" y="1338"/>
                    <a:pt x="4223" y="1628"/>
                  </a:cubicBezTo>
                  <a:cubicBezTo>
                    <a:pt x="4241" y="1695"/>
                    <a:pt x="4273" y="1747"/>
                    <a:pt x="4313" y="1784"/>
                  </a:cubicBezTo>
                  <a:cubicBezTo>
                    <a:pt x="4417" y="1881"/>
                    <a:pt x="4610" y="1917"/>
                    <a:pt x="4764" y="1824"/>
                  </a:cubicBezTo>
                  <a:cubicBezTo>
                    <a:pt x="4909" y="1736"/>
                    <a:pt x="4964" y="1566"/>
                    <a:pt x="4942" y="1424"/>
                  </a:cubicBezTo>
                  <a:cubicBezTo>
                    <a:pt x="4922" y="1292"/>
                    <a:pt x="4837" y="1209"/>
                    <a:pt x="4807" y="1182"/>
                  </a:cubicBezTo>
                  <a:cubicBezTo>
                    <a:pt x="4818" y="1164"/>
                    <a:pt x="4864" y="1082"/>
                    <a:pt x="4840" y="983"/>
                  </a:cubicBezTo>
                  <a:cubicBezTo>
                    <a:pt x="4817" y="893"/>
                    <a:pt x="4741" y="806"/>
                    <a:pt x="4641" y="794"/>
                  </a:cubicBezTo>
                  <a:cubicBezTo>
                    <a:pt x="4536" y="781"/>
                    <a:pt x="4456" y="857"/>
                    <a:pt x="4445" y="867"/>
                  </a:cubicBezTo>
                  <a:cubicBezTo>
                    <a:pt x="4405" y="906"/>
                    <a:pt x="4414" y="929"/>
                    <a:pt x="4372" y="969"/>
                  </a:cubicBezTo>
                  <a:cubicBezTo>
                    <a:pt x="4316" y="1020"/>
                    <a:pt x="4251" y="1043"/>
                    <a:pt x="4200" y="1050"/>
                  </a:cubicBezTo>
                  <a:cubicBezTo>
                    <a:pt x="4099" y="1062"/>
                    <a:pt x="3945" y="1027"/>
                    <a:pt x="3900" y="888"/>
                  </a:cubicBezTo>
                  <a:cubicBezTo>
                    <a:pt x="3827" y="664"/>
                    <a:pt x="4035" y="561"/>
                    <a:pt x="4090" y="619"/>
                  </a:cubicBezTo>
                  <a:cubicBezTo>
                    <a:pt x="4060" y="620"/>
                    <a:pt x="4032" y="629"/>
                    <a:pt x="4009" y="647"/>
                  </a:cubicBezTo>
                  <a:cubicBezTo>
                    <a:pt x="3946" y="695"/>
                    <a:pt x="3931" y="797"/>
                    <a:pt x="3970" y="869"/>
                  </a:cubicBezTo>
                  <a:cubicBezTo>
                    <a:pt x="4018" y="957"/>
                    <a:pt x="4126" y="964"/>
                    <a:pt x="4141" y="964"/>
                  </a:cubicBezTo>
                  <a:cubicBezTo>
                    <a:pt x="4270" y="969"/>
                    <a:pt x="4345" y="854"/>
                    <a:pt x="4351" y="843"/>
                  </a:cubicBezTo>
                  <a:cubicBezTo>
                    <a:pt x="4362" y="827"/>
                    <a:pt x="4406" y="751"/>
                    <a:pt x="4385" y="653"/>
                  </a:cubicBezTo>
                  <a:cubicBezTo>
                    <a:pt x="4365" y="565"/>
                    <a:pt x="4304" y="517"/>
                    <a:pt x="4281" y="501"/>
                  </a:cubicBezTo>
                  <a:cubicBezTo>
                    <a:pt x="4202" y="446"/>
                    <a:pt x="4120" y="453"/>
                    <a:pt x="4100" y="455"/>
                  </a:cubicBezTo>
                  <a:cubicBezTo>
                    <a:pt x="4103" y="434"/>
                    <a:pt x="4116" y="334"/>
                    <a:pt x="4049" y="245"/>
                  </a:cubicBezTo>
                  <a:cubicBezTo>
                    <a:pt x="3993" y="169"/>
                    <a:pt x="3892" y="120"/>
                    <a:pt x="3789" y="140"/>
                  </a:cubicBezTo>
                  <a:cubicBezTo>
                    <a:pt x="3693" y="158"/>
                    <a:pt x="3639" y="228"/>
                    <a:pt x="3626" y="247"/>
                  </a:cubicBezTo>
                  <a:cubicBezTo>
                    <a:pt x="3618" y="219"/>
                    <a:pt x="3589" y="123"/>
                    <a:pt x="3495" y="65"/>
                  </a:cubicBezTo>
                  <a:cubicBezTo>
                    <a:pt x="3396" y="4"/>
                    <a:pt x="3252" y="0"/>
                    <a:pt x="3157" y="84"/>
                  </a:cubicBezTo>
                  <a:cubicBezTo>
                    <a:pt x="3084" y="147"/>
                    <a:pt x="3070" y="236"/>
                    <a:pt x="3067" y="264"/>
                  </a:cubicBezTo>
                  <a:cubicBezTo>
                    <a:pt x="3042" y="252"/>
                    <a:pt x="2988" y="230"/>
                    <a:pt x="2919" y="236"/>
                  </a:cubicBezTo>
                  <a:cubicBezTo>
                    <a:pt x="2807" y="245"/>
                    <a:pt x="2739" y="317"/>
                    <a:pt x="2725" y="333"/>
                  </a:cubicBezTo>
                  <a:cubicBezTo>
                    <a:pt x="2629" y="439"/>
                    <a:pt x="2650" y="574"/>
                    <a:pt x="2654" y="599"/>
                  </a:cubicBezTo>
                  <a:cubicBezTo>
                    <a:pt x="2658" y="626"/>
                    <a:pt x="2683" y="763"/>
                    <a:pt x="2797" y="824"/>
                  </a:cubicBezTo>
                  <a:cubicBezTo>
                    <a:pt x="2820" y="836"/>
                    <a:pt x="2869" y="862"/>
                    <a:pt x="2922" y="846"/>
                  </a:cubicBezTo>
                  <a:cubicBezTo>
                    <a:pt x="2997" y="823"/>
                    <a:pt x="3059" y="721"/>
                    <a:pt x="3023" y="635"/>
                  </a:cubicBezTo>
                  <a:cubicBezTo>
                    <a:pt x="3003" y="586"/>
                    <a:pt x="2953" y="543"/>
                    <a:pt x="2864" y="528"/>
                  </a:cubicBezTo>
                  <a:cubicBezTo>
                    <a:pt x="2881" y="524"/>
                    <a:pt x="2914" y="519"/>
                    <a:pt x="2952" y="528"/>
                  </a:cubicBezTo>
                  <a:cubicBezTo>
                    <a:pt x="2971" y="533"/>
                    <a:pt x="3029" y="550"/>
                    <a:pt x="3065" y="608"/>
                  </a:cubicBezTo>
                  <a:cubicBezTo>
                    <a:pt x="3099" y="661"/>
                    <a:pt x="3093" y="716"/>
                    <a:pt x="3090" y="734"/>
                  </a:cubicBezTo>
                  <a:cubicBezTo>
                    <a:pt x="3081" y="809"/>
                    <a:pt x="3027" y="878"/>
                    <a:pt x="2952" y="906"/>
                  </a:cubicBezTo>
                  <a:cubicBezTo>
                    <a:pt x="2946" y="909"/>
                    <a:pt x="2866" y="937"/>
                    <a:pt x="2788" y="900"/>
                  </a:cubicBezTo>
                  <a:cubicBezTo>
                    <a:pt x="2730" y="873"/>
                    <a:pt x="2700" y="824"/>
                    <a:pt x="2651" y="743"/>
                  </a:cubicBezTo>
                  <a:cubicBezTo>
                    <a:pt x="2612" y="679"/>
                    <a:pt x="2621" y="675"/>
                    <a:pt x="2593" y="641"/>
                  </a:cubicBezTo>
                  <a:cubicBezTo>
                    <a:pt x="2574" y="618"/>
                    <a:pt x="2509" y="539"/>
                    <a:pt x="2410" y="538"/>
                  </a:cubicBezTo>
                  <a:cubicBezTo>
                    <a:pt x="2390" y="537"/>
                    <a:pt x="2320" y="536"/>
                    <a:pt x="2276" y="592"/>
                  </a:cubicBezTo>
                  <a:cubicBezTo>
                    <a:pt x="2232" y="648"/>
                    <a:pt x="2248" y="717"/>
                    <a:pt x="2250" y="726"/>
                  </a:cubicBezTo>
                  <a:cubicBezTo>
                    <a:pt x="2148" y="731"/>
                    <a:pt x="2055" y="798"/>
                    <a:pt x="2034" y="893"/>
                  </a:cubicBezTo>
                  <a:cubicBezTo>
                    <a:pt x="2011" y="1000"/>
                    <a:pt x="2046" y="1124"/>
                    <a:pt x="2164" y="1168"/>
                  </a:cubicBezTo>
                  <a:cubicBezTo>
                    <a:pt x="1932" y="1200"/>
                    <a:pt x="1938" y="1554"/>
                    <a:pt x="2134" y="1630"/>
                  </a:cubicBezTo>
                  <a:cubicBezTo>
                    <a:pt x="2329" y="1706"/>
                    <a:pt x="2450" y="1591"/>
                    <a:pt x="2428" y="1468"/>
                  </a:cubicBezTo>
                  <a:cubicBezTo>
                    <a:pt x="2401" y="1308"/>
                    <a:pt x="2262" y="1292"/>
                    <a:pt x="2202" y="1359"/>
                  </a:cubicBezTo>
                  <a:cubicBezTo>
                    <a:pt x="2155" y="1410"/>
                    <a:pt x="2179" y="1466"/>
                    <a:pt x="2234" y="1505"/>
                  </a:cubicBezTo>
                  <a:cubicBezTo>
                    <a:pt x="2127" y="1528"/>
                    <a:pt x="2117" y="1357"/>
                    <a:pt x="2182" y="1293"/>
                  </a:cubicBezTo>
                  <a:cubicBezTo>
                    <a:pt x="2247" y="1230"/>
                    <a:pt x="2448" y="1255"/>
                    <a:pt x="2491" y="1401"/>
                  </a:cubicBezTo>
                  <a:cubicBezTo>
                    <a:pt x="2506" y="1455"/>
                    <a:pt x="2505" y="1502"/>
                    <a:pt x="2499" y="1533"/>
                  </a:cubicBezTo>
                  <a:cubicBezTo>
                    <a:pt x="2494" y="1561"/>
                    <a:pt x="2467" y="1684"/>
                    <a:pt x="2294" y="1817"/>
                  </a:cubicBezTo>
                  <a:cubicBezTo>
                    <a:pt x="2080" y="1983"/>
                    <a:pt x="1844" y="2008"/>
                    <a:pt x="1780" y="2013"/>
                  </a:cubicBezTo>
                  <a:cubicBezTo>
                    <a:pt x="1711" y="2019"/>
                    <a:pt x="1430" y="2039"/>
                    <a:pt x="1184" y="1881"/>
                  </a:cubicBezTo>
                  <a:cubicBezTo>
                    <a:pt x="1108" y="1833"/>
                    <a:pt x="915" y="1690"/>
                    <a:pt x="859" y="1648"/>
                  </a:cubicBezTo>
                  <a:cubicBezTo>
                    <a:pt x="804" y="1607"/>
                    <a:pt x="751" y="1568"/>
                    <a:pt x="669" y="1533"/>
                  </a:cubicBezTo>
                  <a:cubicBezTo>
                    <a:pt x="649" y="1525"/>
                    <a:pt x="568" y="1492"/>
                    <a:pt x="443" y="1479"/>
                  </a:cubicBezTo>
                  <a:cubicBezTo>
                    <a:pt x="266" y="1460"/>
                    <a:pt x="111" y="1492"/>
                    <a:pt x="0" y="1528"/>
                  </a:cubicBezTo>
                  <a:cubicBezTo>
                    <a:pt x="114" y="1530"/>
                    <a:pt x="281" y="1546"/>
                    <a:pt x="462" y="1621"/>
                  </a:cubicBezTo>
                  <a:cubicBezTo>
                    <a:pt x="818" y="1766"/>
                    <a:pt x="858" y="1981"/>
                    <a:pt x="1164" y="2144"/>
                  </a:cubicBezTo>
                  <a:cubicBezTo>
                    <a:pt x="1556" y="2353"/>
                    <a:pt x="1978" y="2259"/>
                    <a:pt x="2070" y="2238"/>
                  </a:cubicBezTo>
                  <a:cubicBezTo>
                    <a:pt x="2537" y="2134"/>
                    <a:pt x="2807" y="1823"/>
                    <a:pt x="2891" y="1717"/>
                  </a:cubicBezTo>
                  <a:cubicBezTo>
                    <a:pt x="2861" y="1705"/>
                    <a:pt x="2818" y="1685"/>
                    <a:pt x="2779" y="1647"/>
                  </a:cubicBezTo>
                  <a:cubicBezTo>
                    <a:pt x="2673" y="1542"/>
                    <a:pt x="2641" y="1352"/>
                    <a:pt x="2724" y="1203"/>
                  </a:cubicBezTo>
                  <a:cubicBezTo>
                    <a:pt x="2797" y="1071"/>
                    <a:pt x="2946" y="994"/>
                    <a:pt x="3103" y="10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noFill/>
              </a:endParaRPr>
            </a:p>
          </p:txBody>
        </p:sp>
        <p:sp>
          <p:nvSpPr>
            <p:cNvPr id="6" name="Freeform 6">
              <a:extLst>
                <a:ext uri="{FF2B5EF4-FFF2-40B4-BE49-F238E27FC236}">
                  <a16:creationId xmlns:a16="http://schemas.microsoft.com/office/drawing/2014/main" id="{6618C9E3-D6C3-4AF7-8C68-9BEDB44A70E6}"/>
                </a:ext>
              </a:extLst>
            </p:cNvPr>
            <p:cNvSpPr>
              <a:spLocks/>
            </p:cNvSpPr>
            <p:nvPr/>
          </p:nvSpPr>
          <p:spPr bwMode="auto">
            <a:xfrm>
              <a:off x="165" y="1230"/>
              <a:ext cx="6260" cy="3246"/>
            </a:xfrm>
            <a:custGeom>
              <a:avLst/>
              <a:gdLst>
                <a:gd name="T0" fmla="*/ 3611 w 3831"/>
                <a:gd name="T1" fmla="*/ 588 h 1986"/>
                <a:gd name="T2" fmla="*/ 3760 w 3831"/>
                <a:gd name="T3" fmla="*/ 529 h 1986"/>
                <a:gd name="T4" fmla="*/ 3817 w 3831"/>
                <a:gd name="T5" fmla="*/ 350 h 1986"/>
                <a:gd name="T6" fmla="*/ 3707 w 3831"/>
                <a:gd name="T7" fmla="*/ 195 h 1986"/>
                <a:gd name="T8" fmla="*/ 3560 w 3831"/>
                <a:gd name="T9" fmla="*/ 162 h 1986"/>
                <a:gd name="T10" fmla="*/ 3467 w 3831"/>
                <a:gd name="T11" fmla="*/ 53 h 1986"/>
                <a:gd name="T12" fmla="*/ 3248 w 3831"/>
                <a:gd name="T13" fmla="*/ 17 h 1986"/>
                <a:gd name="T14" fmla="*/ 3038 w 3831"/>
                <a:gd name="T15" fmla="*/ 315 h 1986"/>
                <a:gd name="T16" fmla="*/ 2874 w 3831"/>
                <a:gd name="T17" fmla="*/ 310 h 1986"/>
                <a:gd name="T18" fmla="*/ 2690 w 3831"/>
                <a:gd name="T19" fmla="*/ 471 h 1986"/>
                <a:gd name="T20" fmla="*/ 2670 w 3831"/>
                <a:gd name="T21" fmla="*/ 558 h 1986"/>
                <a:gd name="T22" fmla="*/ 2692 w 3831"/>
                <a:gd name="T23" fmla="*/ 743 h 1986"/>
                <a:gd name="T24" fmla="*/ 2750 w 3831"/>
                <a:gd name="T25" fmla="*/ 828 h 1986"/>
                <a:gd name="T26" fmla="*/ 2862 w 3831"/>
                <a:gd name="T27" fmla="*/ 876 h 1986"/>
                <a:gd name="T28" fmla="*/ 2999 w 3831"/>
                <a:gd name="T29" fmla="*/ 771 h 1986"/>
                <a:gd name="T30" fmla="*/ 2983 w 3831"/>
                <a:gd name="T31" fmla="*/ 661 h 1986"/>
                <a:gd name="T32" fmla="*/ 2912 w 3831"/>
                <a:gd name="T33" fmla="*/ 629 h 1986"/>
                <a:gd name="T34" fmla="*/ 2873 w 3831"/>
                <a:gd name="T35" fmla="*/ 661 h 1986"/>
                <a:gd name="T36" fmla="*/ 2880 w 3831"/>
                <a:gd name="T37" fmla="*/ 746 h 1986"/>
                <a:gd name="T38" fmla="*/ 2841 w 3831"/>
                <a:gd name="T39" fmla="*/ 711 h 1986"/>
                <a:gd name="T40" fmla="*/ 2825 w 3831"/>
                <a:gd name="T41" fmla="*/ 645 h 1986"/>
                <a:gd name="T42" fmla="*/ 2907 w 3831"/>
                <a:gd name="T43" fmla="*/ 551 h 1986"/>
                <a:gd name="T44" fmla="*/ 3022 w 3831"/>
                <a:gd name="T45" fmla="*/ 577 h 1986"/>
                <a:gd name="T46" fmla="*/ 3104 w 3831"/>
                <a:gd name="T47" fmla="*/ 705 h 1986"/>
                <a:gd name="T48" fmla="*/ 3040 w 3831"/>
                <a:gd name="T49" fmla="*/ 897 h 1986"/>
                <a:gd name="T50" fmla="*/ 2868 w 3831"/>
                <a:gd name="T51" fmla="*/ 970 h 1986"/>
                <a:gd name="T52" fmla="*/ 2569 w 3831"/>
                <a:gd name="T53" fmla="*/ 1305 h 1986"/>
                <a:gd name="T54" fmla="*/ 2226 w 3831"/>
                <a:gd name="T55" fmla="*/ 1495 h 1986"/>
                <a:gd name="T56" fmla="*/ 1568 w 3831"/>
                <a:gd name="T57" fmla="*/ 1591 h 1986"/>
                <a:gd name="T58" fmla="*/ 1166 w 3831"/>
                <a:gd name="T59" fmla="*/ 1519 h 1986"/>
                <a:gd name="T60" fmla="*/ 917 w 3831"/>
                <a:gd name="T61" fmla="*/ 1343 h 1986"/>
                <a:gd name="T62" fmla="*/ 0 w 3831"/>
                <a:gd name="T63" fmla="*/ 850 h 1986"/>
                <a:gd name="T64" fmla="*/ 476 w 3831"/>
                <a:gd name="T65" fmla="*/ 1111 h 1986"/>
                <a:gd name="T66" fmla="*/ 764 w 3831"/>
                <a:gd name="T67" fmla="*/ 1399 h 1986"/>
                <a:gd name="T68" fmla="*/ 1307 w 3831"/>
                <a:gd name="T69" fmla="*/ 1779 h 1986"/>
                <a:gd name="T70" fmla="*/ 1573 w 3831"/>
                <a:gd name="T71" fmla="*/ 1852 h 1986"/>
                <a:gd name="T72" fmla="*/ 3183 w 3831"/>
                <a:gd name="T73" fmla="*/ 1305 h 1986"/>
                <a:gd name="T74" fmla="*/ 3430 w 3831"/>
                <a:gd name="T75" fmla="*/ 1041 h 1986"/>
                <a:gd name="T76" fmla="*/ 3611 w 3831"/>
                <a:gd name="T77" fmla="*/ 588 h 19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831" h="1986">
                  <a:moveTo>
                    <a:pt x="3611" y="588"/>
                  </a:moveTo>
                  <a:cubicBezTo>
                    <a:pt x="3626" y="588"/>
                    <a:pt x="3701" y="587"/>
                    <a:pt x="3760" y="529"/>
                  </a:cubicBezTo>
                  <a:cubicBezTo>
                    <a:pt x="3831" y="457"/>
                    <a:pt x="3819" y="362"/>
                    <a:pt x="3817" y="350"/>
                  </a:cubicBezTo>
                  <a:cubicBezTo>
                    <a:pt x="3802" y="252"/>
                    <a:pt x="3722" y="204"/>
                    <a:pt x="3707" y="195"/>
                  </a:cubicBezTo>
                  <a:cubicBezTo>
                    <a:pt x="3644" y="157"/>
                    <a:pt x="3582" y="160"/>
                    <a:pt x="3560" y="162"/>
                  </a:cubicBezTo>
                  <a:cubicBezTo>
                    <a:pt x="3548" y="138"/>
                    <a:pt x="3521" y="90"/>
                    <a:pt x="3467" y="53"/>
                  </a:cubicBezTo>
                  <a:cubicBezTo>
                    <a:pt x="3395" y="5"/>
                    <a:pt x="3310" y="0"/>
                    <a:pt x="3248" y="17"/>
                  </a:cubicBezTo>
                  <a:cubicBezTo>
                    <a:pt x="3131" y="48"/>
                    <a:pt x="3044" y="169"/>
                    <a:pt x="3038" y="315"/>
                  </a:cubicBezTo>
                  <a:cubicBezTo>
                    <a:pt x="3010" y="306"/>
                    <a:pt x="2947" y="290"/>
                    <a:pt x="2874" y="310"/>
                  </a:cubicBezTo>
                  <a:cubicBezTo>
                    <a:pt x="2787" y="334"/>
                    <a:pt x="2721" y="399"/>
                    <a:pt x="2690" y="471"/>
                  </a:cubicBezTo>
                  <a:cubicBezTo>
                    <a:pt x="2676" y="505"/>
                    <a:pt x="2673" y="533"/>
                    <a:pt x="2670" y="558"/>
                  </a:cubicBezTo>
                  <a:cubicBezTo>
                    <a:pt x="2666" y="591"/>
                    <a:pt x="2658" y="664"/>
                    <a:pt x="2692" y="743"/>
                  </a:cubicBezTo>
                  <a:cubicBezTo>
                    <a:pt x="2704" y="769"/>
                    <a:pt x="2718" y="800"/>
                    <a:pt x="2750" y="828"/>
                  </a:cubicBezTo>
                  <a:cubicBezTo>
                    <a:pt x="2766" y="843"/>
                    <a:pt x="2806" y="877"/>
                    <a:pt x="2862" y="876"/>
                  </a:cubicBezTo>
                  <a:cubicBezTo>
                    <a:pt x="2923" y="874"/>
                    <a:pt x="2981" y="829"/>
                    <a:pt x="2999" y="771"/>
                  </a:cubicBezTo>
                  <a:cubicBezTo>
                    <a:pt x="3001" y="762"/>
                    <a:pt x="3018" y="703"/>
                    <a:pt x="2983" y="661"/>
                  </a:cubicBezTo>
                  <a:cubicBezTo>
                    <a:pt x="2979" y="657"/>
                    <a:pt x="2948" y="621"/>
                    <a:pt x="2912" y="629"/>
                  </a:cubicBezTo>
                  <a:cubicBezTo>
                    <a:pt x="2887" y="635"/>
                    <a:pt x="2875" y="657"/>
                    <a:pt x="2873" y="661"/>
                  </a:cubicBezTo>
                  <a:cubicBezTo>
                    <a:pt x="2852" y="700"/>
                    <a:pt x="2879" y="744"/>
                    <a:pt x="2880" y="746"/>
                  </a:cubicBezTo>
                  <a:cubicBezTo>
                    <a:pt x="2871" y="741"/>
                    <a:pt x="2854" y="731"/>
                    <a:pt x="2841" y="711"/>
                  </a:cubicBezTo>
                  <a:cubicBezTo>
                    <a:pt x="2839" y="708"/>
                    <a:pt x="2821" y="681"/>
                    <a:pt x="2825" y="645"/>
                  </a:cubicBezTo>
                  <a:cubicBezTo>
                    <a:pt x="2830" y="600"/>
                    <a:pt x="2867" y="564"/>
                    <a:pt x="2907" y="551"/>
                  </a:cubicBezTo>
                  <a:cubicBezTo>
                    <a:pt x="2959" y="536"/>
                    <a:pt x="3003" y="565"/>
                    <a:pt x="3022" y="577"/>
                  </a:cubicBezTo>
                  <a:cubicBezTo>
                    <a:pt x="3086" y="619"/>
                    <a:pt x="3101" y="690"/>
                    <a:pt x="3104" y="705"/>
                  </a:cubicBezTo>
                  <a:cubicBezTo>
                    <a:pt x="3123" y="808"/>
                    <a:pt x="3051" y="885"/>
                    <a:pt x="3040" y="897"/>
                  </a:cubicBezTo>
                  <a:cubicBezTo>
                    <a:pt x="2973" y="966"/>
                    <a:pt x="2887" y="970"/>
                    <a:pt x="2868" y="970"/>
                  </a:cubicBezTo>
                  <a:cubicBezTo>
                    <a:pt x="2815" y="1057"/>
                    <a:pt x="2720" y="1186"/>
                    <a:pt x="2569" y="1305"/>
                  </a:cubicBezTo>
                  <a:cubicBezTo>
                    <a:pt x="2542" y="1326"/>
                    <a:pt x="2418" y="1421"/>
                    <a:pt x="2226" y="1495"/>
                  </a:cubicBezTo>
                  <a:cubicBezTo>
                    <a:pt x="1953" y="1601"/>
                    <a:pt x="1721" y="1596"/>
                    <a:pt x="1568" y="1591"/>
                  </a:cubicBezTo>
                  <a:cubicBezTo>
                    <a:pt x="1424" y="1587"/>
                    <a:pt x="1305" y="1582"/>
                    <a:pt x="1166" y="1519"/>
                  </a:cubicBezTo>
                  <a:cubicBezTo>
                    <a:pt x="1030" y="1457"/>
                    <a:pt x="946" y="1372"/>
                    <a:pt x="917" y="1343"/>
                  </a:cubicBezTo>
                  <a:cubicBezTo>
                    <a:pt x="740" y="1166"/>
                    <a:pt x="365" y="833"/>
                    <a:pt x="0" y="850"/>
                  </a:cubicBezTo>
                  <a:cubicBezTo>
                    <a:pt x="197" y="917"/>
                    <a:pt x="352" y="1009"/>
                    <a:pt x="476" y="1111"/>
                  </a:cubicBezTo>
                  <a:cubicBezTo>
                    <a:pt x="599" y="1213"/>
                    <a:pt x="584" y="1234"/>
                    <a:pt x="764" y="1399"/>
                  </a:cubicBezTo>
                  <a:cubicBezTo>
                    <a:pt x="928" y="1551"/>
                    <a:pt x="1078" y="1688"/>
                    <a:pt x="1307" y="1779"/>
                  </a:cubicBezTo>
                  <a:cubicBezTo>
                    <a:pt x="1427" y="1826"/>
                    <a:pt x="1524" y="1843"/>
                    <a:pt x="1573" y="1852"/>
                  </a:cubicBezTo>
                  <a:cubicBezTo>
                    <a:pt x="2347" y="1986"/>
                    <a:pt x="3077" y="1391"/>
                    <a:pt x="3183" y="1305"/>
                  </a:cubicBezTo>
                  <a:cubicBezTo>
                    <a:pt x="3288" y="1220"/>
                    <a:pt x="3365" y="1138"/>
                    <a:pt x="3430" y="1041"/>
                  </a:cubicBezTo>
                  <a:cubicBezTo>
                    <a:pt x="3548" y="866"/>
                    <a:pt x="3592" y="694"/>
                    <a:pt x="3611"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noFill/>
              </a:endParaRPr>
            </a:p>
          </p:txBody>
        </p:sp>
      </p:grpSp>
      <p:cxnSp>
        <p:nvCxnSpPr>
          <p:cNvPr id="7" name="直接连接符 6">
            <a:extLst>
              <a:ext uri="{FF2B5EF4-FFF2-40B4-BE49-F238E27FC236}">
                <a16:creationId xmlns:a16="http://schemas.microsoft.com/office/drawing/2014/main" id="{1E469B4E-B484-4911-BB03-741DF9228068}"/>
              </a:ext>
            </a:extLst>
          </p:cNvPr>
          <p:cNvCxnSpPr>
            <a:cxnSpLocks/>
          </p:cNvCxnSpPr>
          <p:nvPr/>
        </p:nvCxnSpPr>
        <p:spPr>
          <a:xfrm>
            <a:off x="9224690" y="670351"/>
            <a:ext cx="2074681" cy="0"/>
          </a:xfrm>
          <a:prstGeom prst="line">
            <a:avLst/>
          </a:prstGeom>
          <a:ln>
            <a:solidFill>
              <a:srgbClr val="F16C06"/>
            </a:solidFill>
          </a:ln>
        </p:spPr>
        <p:style>
          <a:lnRef idx="1">
            <a:schemeClr val="accent1"/>
          </a:lnRef>
          <a:fillRef idx="0">
            <a:schemeClr val="accent1"/>
          </a:fillRef>
          <a:effectRef idx="0">
            <a:schemeClr val="accent1"/>
          </a:effectRef>
          <a:fontRef idx="minor">
            <a:schemeClr val="tx1"/>
          </a:fontRef>
        </p:style>
      </p:cxnSp>
      <p:grpSp>
        <p:nvGrpSpPr>
          <p:cNvPr id="8" name="Group 4">
            <a:extLst>
              <a:ext uri="{FF2B5EF4-FFF2-40B4-BE49-F238E27FC236}">
                <a16:creationId xmlns:a16="http://schemas.microsoft.com/office/drawing/2014/main" id="{810482A4-7122-45B4-8840-3242C45B68A2}"/>
              </a:ext>
            </a:extLst>
          </p:cNvPr>
          <p:cNvGrpSpPr>
            <a:grpSpLocks noChangeAspect="1"/>
          </p:cNvGrpSpPr>
          <p:nvPr/>
        </p:nvGrpSpPr>
        <p:grpSpPr bwMode="auto">
          <a:xfrm>
            <a:off x="2940653" y="487371"/>
            <a:ext cx="607778" cy="337494"/>
            <a:chOff x="2" y="-28"/>
            <a:chExt cx="8111" cy="4504"/>
          </a:xfrm>
          <a:gradFill>
            <a:gsLst>
              <a:gs pos="5000">
                <a:srgbClr val="F16C06"/>
              </a:gs>
              <a:gs pos="68000">
                <a:srgbClr val="DF2417"/>
              </a:gs>
            </a:gsLst>
            <a:lin ang="2700000" scaled="1"/>
          </a:gradFill>
        </p:grpSpPr>
        <p:sp>
          <p:nvSpPr>
            <p:cNvPr id="9" name="Freeform 5">
              <a:extLst>
                <a:ext uri="{FF2B5EF4-FFF2-40B4-BE49-F238E27FC236}">
                  <a16:creationId xmlns:a16="http://schemas.microsoft.com/office/drawing/2014/main" id="{32DBB995-9DEC-41E8-8F61-3F5725B1F7D3}"/>
                </a:ext>
              </a:extLst>
            </p:cNvPr>
            <p:cNvSpPr>
              <a:spLocks/>
            </p:cNvSpPr>
            <p:nvPr/>
          </p:nvSpPr>
          <p:spPr bwMode="auto">
            <a:xfrm>
              <a:off x="2" y="-28"/>
              <a:ext cx="8111" cy="3845"/>
            </a:xfrm>
            <a:custGeom>
              <a:avLst/>
              <a:gdLst>
                <a:gd name="T0" fmla="*/ 3708 w 4964"/>
                <a:gd name="T1" fmla="*/ 892 h 2353"/>
                <a:gd name="T2" fmla="*/ 3978 w 4964"/>
                <a:gd name="T3" fmla="*/ 1161 h 2353"/>
                <a:gd name="T4" fmla="*/ 3770 w 4964"/>
                <a:gd name="T5" fmla="*/ 1393 h 2353"/>
                <a:gd name="T6" fmla="*/ 3620 w 4964"/>
                <a:gd name="T7" fmla="*/ 2113 h 2353"/>
                <a:gd name="T8" fmla="*/ 4339 w 4964"/>
                <a:gd name="T9" fmla="*/ 1302 h 2353"/>
                <a:gd name="T10" fmla="*/ 4605 w 4964"/>
                <a:gd name="T11" fmla="*/ 1565 h 2353"/>
                <a:gd name="T12" fmla="*/ 4313 w 4964"/>
                <a:gd name="T13" fmla="*/ 1784 h 2353"/>
                <a:gd name="T14" fmla="*/ 4942 w 4964"/>
                <a:gd name="T15" fmla="*/ 1424 h 2353"/>
                <a:gd name="T16" fmla="*/ 4840 w 4964"/>
                <a:gd name="T17" fmla="*/ 983 h 2353"/>
                <a:gd name="T18" fmla="*/ 4445 w 4964"/>
                <a:gd name="T19" fmla="*/ 867 h 2353"/>
                <a:gd name="T20" fmla="*/ 4200 w 4964"/>
                <a:gd name="T21" fmla="*/ 1050 h 2353"/>
                <a:gd name="T22" fmla="*/ 4090 w 4964"/>
                <a:gd name="T23" fmla="*/ 619 h 2353"/>
                <a:gd name="T24" fmla="*/ 3970 w 4964"/>
                <a:gd name="T25" fmla="*/ 869 h 2353"/>
                <a:gd name="T26" fmla="*/ 4351 w 4964"/>
                <a:gd name="T27" fmla="*/ 843 h 2353"/>
                <a:gd name="T28" fmla="*/ 4281 w 4964"/>
                <a:gd name="T29" fmla="*/ 501 h 2353"/>
                <a:gd name="T30" fmla="*/ 4049 w 4964"/>
                <a:gd name="T31" fmla="*/ 245 h 2353"/>
                <a:gd name="T32" fmla="*/ 3626 w 4964"/>
                <a:gd name="T33" fmla="*/ 247 h 2353"/>
                <a:gd name="T34" fmla="*/ 3157 w 4964"/>
                <a:gd name="T35" fmla="*/ 84 h 2353"/>
                <a:gd name="T36" fmla="*/ 2919 w 4964"/>
                <a:gd name="T37" fmla="*/ 236 h 2353"/>
                <a:gd name="T38" fmla="*/ 2654 w 4964"/>
                <a:gd name="T39" fmla="*/ 599 h 2353"/>
                <a:gd name="T40" fmla="*/ 2922 w 4964"/>
                <a:gd name="T41" fmla="*/ 846 h 2353"/>
                <a:gd name="T42" fmla="*/ 2864 w 4964"/>
                <a:gd name="T43" fmla="*/ 528 h 2353"/>
                <a:gd name="T44" fmla="*/ 3065 w 4964"/>
                <a:gd name="T45" fmla="*/ 608 h 2353"/>
                <a:gd name="T46" fmla="*/ 2952 w 4964"/>
                <a:gd name="T47" fmla="*/ 906 h 2353"/>
                <a:gd name="T48" fmla="*/ 2651 w 4964"/>
                <a:gd name="T49" fmla="*/ 743 h 2353"/>
                <a:gd name="T50" fmla="*/ 2410 w 4964"/>
                <a:gd name="T51" fmla="*/ 538 h 2353"/>
                <a:gd name="T52" fmla="*/ 2250 w 4964"/>
                <a:gd name="T53" fmla="*/ 726 h 2353"/>
                <a:gd name="T54" fmla="*/ 2164 w 4964"/>
                <a:gd name="T55" fmla="*/ 1168 h 2353"/>
                <a:gd name="T56" fmla="*/ 2428 w 4964"/>
                <a:gd name="T57" fmla="*/ 1468 h 2353"/>
                <a:gd name="T58" fmla="*/ 2234 w 4964"/>
                <a:gd name="T59" fmla="*/ 1505 h 2353"/>
                <a:gd name="T60" fmla="*/ 2491 w 4964"/>
                <a:gd name="T61" fmla="*/ 1401 h 2353"/>
                <a:gd name="T62" fmla="*/ 2294 w 4964"/>
                <a:gd name="T63" fmla="*/ 1817 h 2353"/>
                <a:gd name="T64" fmla="*/ 1184 w 4964"/>
                <a:gd name="T65" fmla="*/ 1881 h 2353"/>
                <a:gd name="T66" fmla="*/ 669 w 4964"/>
                <a:gd name="T67" fmla="*/ 1533 h 2353"/>
                <a:gd name="T68" fmla="*/ 0 w 4964"/>
                <a:gd name="T69" fmla="*/ 1528 h 2353"/>
                <a:gd name="T70" fmla="*/ 1164 w 4964"/>
                <a:gd name="T71" fmla="*/ 2144 h 2353"/>
                <a:gd name="T72" fmla="*/ 2891 w 4964"/>
                <a:gd name="T73" fmla="*/ 1717 h 2353"/>
                <a:gd name="T74" fmla="*/ 2724 w 4964"/>
                <a:gd name="T75" fmla="*/ 1203 h 2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964" h="2353">
                  <a:moveTo>
                    <a:pt x="3103" y="1008"/>
                  </a:moveTo>
                  <a:cubicBezTo>
                    <a:pt x="3130" y="659"/>
                    <a:pt x="3633" y="632"/>
                    <a:pt x="3708" y="892"/>
                  </a:cubicBezTo>
                  <a:cubicBezTo>
                    <a:pt x="3789" y="890"/>
                    <a:pt x="3852" y="930"/>
                    <a:pt x="3898" y="984"/>
                  </a:cubicBezTo>
                  <a:cubicBezTo>
                    <a:pt x="3916" y="1006"/>
                    <a:pt x="3974" y="1066"/>
                    <a:pt x="3978" y="1161"/>
                  </a:cubicBezTo>
                  <a:cubicBezTo>
                    <a:pt x="3978" y="1187"/>
                    <a:pt x="3980" y="1255"/>
                    <a:pt x="3931" y="1315"/>
                  </a:cubicBezTo>
                  <a:cubicBezTo>
                    <a:pt x="3871" y="1387"/>
                    <a:pt x="3785" y="1392"/>
                    <a:pt x="3770" y="1393"/>
                  </a:cubicBezTo>
                  <a:cubicBezTo>
                    <a:pt x="3742" y="1790"/>
                    <a:pt x="3508" y="2071"/>
                    <a:pt x="3013" y="2344"/>
                  </a:cubicBezTo>
                  <a:cubicBezTo>
                    <a:pt x="3164" y="2327"/>
                    <a:pt x="3398" y="2276"/>
                    <a:pt x="3620" y="2113"/>
                  </a:cubicBezTo>
                  <a:cubicBezTo>
                    <a:pt x="3746" y="2020"/>
                    <a:pt x="3834" y="1915"/>
                    <a:pt x="3888" y="1851"/>
                  </a:cubicBezTo>
                  <a:cubicBezTo>
                    <a:pt x="4136" y="1554"/>
                    <a:pt x="4150" y="1354"/>
                    <a:pt x="4339" y="1302"/>
                  </a:cubicBezTo>
                  <a:cubicBezTo>
                    <a:pt x="4360" y="1297"/>
                    <a:pt x="4465" y="1268"/>
                    <a:pt x="4540" y="1327"/>
                  </a:cubicBezTo>
                  <a:cubicBezTo>
                    <a:pt x="4634" y="1401"/>
                    <a:pt x="4607" y="1554"/>
                    <a:pt x="4605" y="1565"/>
                  </a:cubicBezTo>
                  <a:cubicBezTo>
                    <a:pt x="4601" y="1227"/>
                    <a:pt x="4147" y="1338"/>
                    <a:pt x="4223" y="1628"/>
                  </a:cubicBezTo>
                  <a:cubicBezTo>
                    <a:pt x="4241" y="1695"/>
                    <a:pt x="4273" y="1747"/>
                    <a:pt x="4313" y="1784"/>
                  </a:cubicBezTo>
                  <a:cubicBezTo>
                    <a:pt x="4417" y="1881"/>
                    <a:pt x="4610" y="1917"/>
                    <a:pt x="4764" y="1824"/>
                  </a:cubicBezTo>
                  <a:cubicBezTo>
                    <a:pt x="4909" y="1736"/>
                    <a:pt x="4964" y="1566"/>
                    <a:pt x="4942" y="1424"/>
                  </a:cubicBezTo>
                  <a:cubicBezTo>
                    <a:pt x="4922" y="1292"/>
                    <a:pt x="4837" y="1209"/>
                    <a:pt x="4807" y="1182"/>
                  </a:cubicBezTo>
                  <a:cubicBezTo>
                    <a:pt x="4818" y="1164"/>
                    <a:pt x="4864" y="1082"/>
                    <a:pt x="4840" y="983"/>
                  </a:cubicBezTo>
                  <a:cubicBezTo>
                    <a:pt x="4817" y="893"/>
                    <a:pt x="4741" y="806"/>
                    <a:pt x="4641" y="794"/>
                  </a:cubicBezTo>
                  <a:cubicBezTo>
                    <a:pt x="4536" y="781"/>
                    <a:pt x="4456" y="857"/>
                    <a:pt x="4445" y="867"/>
                  </a:cubicBezTo>
                  <a:cubicBezTo>
                    <a:pt x="4405" y="906"/>
                    <a:pt x="4414" y="929"/>
                    <a:pt x="4372" y="969"/>
                  </a:cubicBezTo>
                  <a:cubicBezTo>
                    <a:pt x="4316" y="1020"/>
                    <a:pt x="4251" y="1043"/>
                    <a:pt x="4200" y="1050"/>
                  </a:cubicBezTo>
                  <a:cubicBezTo>
                    <a:pt x="4099" y="1062"/>
                    <a:pt x="3945" y="1027"/>
                    <a:pt x="3900" y="888"/>
                  </a:cubicBezTo>
                  <a:cubicBezTo>
                    <a:pt x="3827" y="664"/>
                    <a:pt x="4035" y="561"/>
                    <a:pt x="4090" y="619"/>
                  </a:cubicBezTo>
                  <a:cubicBezTo>
                    <a:pt x="4060" y="620"/>
                    <a:pt x="4032" y="629"/>
                    <a:pt x="4009" y="647"/>
                  </a:cubicBezTo>
                  <a:cubicBezTo>
                    <a:pt x="3946" y="695"/>
                    <a:pt x="3931" y="797"/>
                    <a:pt x="3970" y="869"/>
                  </a:cubicBezTo>
                  <a:cubicBezTo>
                    <a:pt x="4018" y="957"/>
                    <a:pt x="4126" y="964"/>
                    <a:pt x="4141" y="964"/>
                  </a:cubicBezTo>
                  <a:cubicBezTo>
                    <a:pt x="4270" y="969"/>
                    <a:pt x="4345" y="854"/>
                    <a:pt x="4351" y="843"/>
                  </a:cubicBezTo>
                  <a:cubicBezTo>
                    <a:pt x="4362" y="827"/>
                    <a:pt x="4406" y="751"/>
                    <a:pt x="4385" y="653"/>
                  </a:cubicBezTo>
                  <a:cubicBezTo>
                    <a:pt x="4365" y="565"/>
                    <a:pt x="4304" y="517"/>
                    <a:pt x="4281" y="501"/>
                  </a:cubicBezTo>
                  <a:cubicBezTo>
                    <a:pt x="4202" y="446"/>
                    <a:pt x="4120" y="453"/>
                    <a:pt x="4100" y="455"/>
                  </a:cubicBezTo>
                  <a:cubicBezTo>
                    <a:pt x="4103" y="434"/>
                    <a:pt x="4116" y="334"/>
                    <a:pt x="4049" y="245"/>
                  </a:cubicBezTo>
                  <a:cubicBezTo>
                    <a:pt x="3993" y="169"/>
                    <a:pt x="3892" y="120"/>
                    <a:pt x="3789" y="140"/>
                  </a:cubicBezTo>
                  <a:cubicBezTo>
                    <a:pt x="3693" y="158"/>
                    <a:pt x="3639" y="228"/>
                    <a:pt x="3626" y="247"/>
                  </a:cubicBezTo>
                  <a:cubicBezTo>
                    <a:pt x="3618" y="219"/>
                    <a:pt x="3589" y="123"/>
                    <a:pt x="3495" y="65"/>
                  </a:cubicBezTo>
                  <a:cubicBezTo>
                    <a:pt x="3396" y="4"/>
                    <a:pt x="3252" y="0"/>
                    <a:pt x="3157" y="84"/>
                  </a:cubicBezTo>
                  <a:cubicBezTo>
                    <a:pt x="3084" y="147"/>
                    <a:pt x="3070" y="236"/>
                    <a:pt x="3067" y="264"/>
                  </a:cubicBezTo>
                  <a:cubicBezTo>
                    <a:pt x="3042" y="252"/>
                    <a:pt x="2988" y="230"/>
                    <a:pt x="2919" y="236"/>
                  </a:cubicBezTo>
                  <a:cubicBezTo>
                    <a:pt x="2807" y="245"/>
                    <a:pt x="2739" y="317"/>
                    <a:pt x="2725" y="333"/>
                  </a:cubicBezTo>
                  <a:cubicBezTo>
                    <a:pt x="2629" y="439"/>
                    <a:pt x="2650" y="574"/>
                    <a:pt x="2654" y="599"/>
                  </a:cubicBezTo>
                  <a:cubicBezTo>
                    <a:pt x="2658" y="626"/>
                    <a:pt x="2683" y="763"/>
                    <a:pt x="2797" y="824"/>
                  </a:cubicBezTo>
                  <a:cubicBezTo>
                    <a:pt x="2820" y="836"/>
                    <a:pt x="2869" y="862"/>
                    <a:pt x="2922" y="846"/>
                  </a:cubicBezTo>
                  <a:cubicBezTo>
                    <a:pt x="2997" y="823"/>
                    <a:pt x="3059" y="721"/>
                    <a:pt x="3023" y="635"/>
                  </a:cubicBezTo>
                  <a:cubicBezTo>
                    <a:pt x="3003" y="586"/>
                    <a:pt x="2953" y="543"/>
                    <a:pt x="2864" y="528"/>
                  </a:cubicBezTo>
                  <a:cubicBezTo>
                    <a:pt x="2881" y="524"/>
                    <a:pt x="2914" y="519"/>
                    <a:pt x="2952" y="528"/>
                  </a:cubicBezTo>
                  <a:cubicBezTo>
                    <a:pt x="2971" y="533"/>
                    <a:pt x="3029" y="550"/>
                    <a:pt x="3065" y="608"/>
                  </a:cubicBezTo>
                  <a:cubicBezTo>
                    <a:pt x="3099" y="661"/>
                    <a:pt x="3093" y="716"/>
                    <a:pt x="3090" y="734"/>
                  </a:cubicBezTo>
                  <a:cubicBezTo>
                    <a:pt x="3081" y="809"/>
                    <a:pt x="3027" y="878"/>
                    <a:pt x="2952" y="906"/>
                  </a:cubicBezTo>
                  <a:cubicBezTo>
                    <a:pt x="2946" y="909"/>
                    <a:pt x="2866" y="937"/>
                    <a:pt x="2788" y="900"/>
                  </a:cubicBezTo>
                  <a:cubicBezTo>
                    <a:pt x="2730" y="873"/>
                    <a:pt x="2700" y="824"/>
                    <a:pt x="2651" y="743"/>
                  </a:cubicBezTo>
                  <a:cubicBezTo>
                    <a:pt x="2612" y="679"/>
                    <a:pt x="2621" y="675"/>
                    <a:pt x="2593" y="641"/>
                  </a:cubicBezTo>
                  <a:cubicBezTo>
                    <a:pt x="2574" y="618"/>
                    <a:pt x="2509" y="539"/>
                    <a:pt x="2410" y="538"/>
                  </a:cubicBezTo>
                  <a:cubicBezTo>
                    <a:pt x="2390" y="537"/>
                    <a:pt x="2320" y="536"/>
                    <a:pt x="2276" y="592"/>
                  </a:cubicBezTo>
                  <a:cubicBezTo>
                    <a:pt x="2232" y="648"/>
                    <a:pt x="2248" y="717"/>
                    <a:pt x="2250" y="726"/>
                  </a:cubicBezTo>
                  <a:cubicBezTo>
                    <a:pt x="2148" y="731"/>
                    <a:pt x="2055" y="798"/>
                    <a:pt x="2034" y="893"/>
                  </a:cubicBezTo>
                  <a:cubicBezTo>
                    <a:pt x="2011" y="1000"/>
                    <a:pt x="2046" y="1124"/>
                    <a:pt x="2164" y="1168"/>
                  </a:cubicBezTo>
                  <a:cubicBezTo>
                    <a:pt x="1932" y="1200"/>
                    <a:pt x="1938" y="1554"/>
                    <a:pt x="2134" y="1630"/>
                  </a:cubicBezTo>
                  <a:cubicBezTo>
                    <a:pt x="2329" y="1706"/>
                    <a:pt x="2450" y="1591"/>
                    <a:pt x="2428" y="1468"/>
                  </a:cubicBezTo>
                  <a:cubicBezTo>
                    <a:pt x="2401" y="1308"/>
                    <a:pt x="2262" y="1292"/>
                    <a:pt x="2202" y="1359"/>
                  </a:cubicBezTo>
                  <a:cubicBezTo>
                    <a:pt x="2155" y="1410"/>
                    <a:pt x="2179" y="1466"/>
                    <a:pt x="2234" y="1505"/>
                  </a:cubicBezTo>
                  <a:cubicBezTo>
                    <a:pt x="2127" y="1528"/>
                    <a:pt x="2117" y="1357"/>
                    <a:pt x="2182" y="1293"/>
                  </a:cubicBezTo>
                  <a:cubicBezTo>
                    <a:pt x="2247" y="1230"/>
                    <a:pt x="2448" y="1255"/>
                    <a:pt x="2491" y="1401"/>
                  </a:cubicBezTo>
                  <a:cubicBezTo>
                    <a:pt x="2506" y="1455"/>
                    <a:pt x="2505" y="1502"/>
                    <a:pt x="2499" y="1533"/>
                  </a:cubicBezTo>
                  <a:cubicBezTo>
                    <a:pt x="2494" y="1561"/>
                    <a:pt x="2467" y="1684"/>
                    <a:pt x="2294" y="1817"/>
                  </a:cubicBezTo>
                  <a:cubicBezTo>
                    <a:pt x="2080" y="1983"/>
                    <a:pt x="1844" y="2008"/>
                    <a:pt x="1780" y="2013"/>
                  </a:cubicBezTo>
                  <a:cubicBezTo>
                    <a:pt x="1711" y="2019"/>
                    <a:pt x="1430" y="2039"/>
                    <a:pt x="1184" y="1881"/>
                  </a:cubicBezTo>
                  <a:cubicBezTo>
                    <a:pt x="1108" y="1833"/>
                    <a:pt x="915" y="1690"/>
                    <a:pt x="859" y="1648"/>
                  </a:cubicBezTo>
                  <a:cubicBezTo>
                    <a:pt x="804" y="1607"/>
                    <a:pt x="751" y="1568"/>
                    <a:pt x="669" y="1533"/>
                  </a:cubicBezTo>
                  <a:cubicBezTo>
                    <a:pt x="649" y="1525"/>
                    <a:pt x="568" y="1492"/>
                    <a:pt x="443" y="1479"/>
                  </a:cubicBezTo>
                  <a:cubicBezTo>
                    <a:pt x="266" y="1460"/>
                    <a:pt x="111" y="1492"/>
                    <a:pt x="0" y="1528"/>
                  </a:cubicBezTo>
                  <a:cubicBezTo>
                    <a:pt x="114" y="1530"/>
                    <a:pt x="281" y="1546"/>
                    <a:pt x="462" y="1621"/>
                  </a:cubicBezTo>
                  <a:cubicBezTo>
                    <a:pt x="818" y="1766"/>
                    <a:pt x="858" y="1981"/>
                    <a:pt x="1164" y="2144"/>
                  </a:cubicBezTo>
                  <a:cubicBezTo>
                    <a:pt x="1556" y="2353"/>
                    <a:pt x="1978" y="2259"/>
                    <a:pt x="2070" y="2238"/>
                  </a:cubicBezTo>
                  <a:cubicBezTo>
                    <a:pt x="2537" y="2134"/>
                    <a:pt x="2807" y="1823"/>
                    <a:pt x="2891" y="1717"/>
                  </a:cubicBezTo>
                  <a:cubicBezTo>
                    <a:pt x="2861" y="1705"/>
                    <a:pt x="2818" y="1685"/>
                    <a:pt x="2779" y="1647"/>
                  </a:cubicBezTo>
                  <a:cubicBezTo>
                    <a:pt x="2673" y="1542"/>
                    <a:pt x="2641" y="1352"/>
                    <a:pt x="2724" y="1203"/>
                  </a:cubicBezTo>
                  <a:cubicBezTo>
                    <a:pt x="2797" y="1071"/>
                    <a:pt x="2946" y="994"/>
                    <a:pt x="3103" y="10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noFill/>
              </a:endParaRPr>
            </a:p>
          </p:txBody>
        </p:sp>
        <p:sp>
          <p:nvSpPr>
            <p:cNvPr id="10" name="Freeform 6">
              <a:extLst>
                <a:ext uri="{FF2B5EF4-FFF2-40B4-BE49-F238E27FC236}">
                  <a16:creationId xmlns:a16="http://schemas.microsoft.com/office/drawing/2014/main" id="{7FB53955-B832-4603-9C71-E7D7D7903B76}"/>
                </a:ext>
              </a:extLst>
            </p:cNvPr>
            <p:cNvSpPr>
              <a:spLocks/>
            </p:cNvSpPr>
            <p:nvPr/>
          </p:nvSpPr>
          <p:spPr bwMode="auto">
            <a:xfrm>
              <a:off x="165" y="1230"/>
              <a:ext cx="6260" cy="3246"/>
            </a:xfrm>
            <a:custGeom>
              <a:avLst/>
              <a:gdLst>
                <a:gd name="T0" fmla="*/ 3611 w 3831"/>
                <a:gd name="T1" fmla="*/ 588 h 1986"/>
                <a:gd name="T2" fmla="*/ 3760 w 3831"/>
                <a:gd name="T3" fmla="*/ 529 h 1986"/>
                <a:gd name="T4" fmla="*/ 3817 w 3831"/>
                <a:gd name="T5" fmla="*/ 350 h 1986"/>
                <a:gd name="T6" fmla="*/ 3707 w 3831"/>
                <a:gd name="T7" fmla="*/ 195 h 1986"/>
                <a:gd name="T8" fmla="*/ 3560 w 3831"/>
                <a:gd name="T9" fmla="*/ 162 h 1986"/>
                <a:gd name="T10" fmla="*/ 3467 w 3831"/>
                <a:gd name="T11" fmla="*/ 53 h 1986"/>
                <a:gd name="T12" fmla="*/ 3248 w 3831"/>
                <a:gd name="T13" fmla="*/ 17 h 1986"/>
                <a:gd name="T14" fmla="*/ 3038 w 3831"/>
                <a:gd name="T15" fmla="*/ 315 h 1986"/>
                <a:gd name="T16" fmla="*/ 2874 w 3831"/>
                <a:gd name="T17" fmla="*/ 310 h 1986"/>
                <a:gd name="T18" fmla="*/ 2690 w 3831"/>
                <a:gd name="T19" fmla="*/ 471 h 1986"/>
                <a:gd name="T20" fmla="*/ 2670 w 3831"/>
                <a:gd name="T21" fmla="*/ 558 h 1986"/>
                <a:gd name="T22" fmla="*/ 2692 w 3831"/>
                <a:gd name="T23" fmla="*/ 743 h 1986"/>
                <a:gd name="T24" fmla="*/ 2750 w 3831"/>
                <a:gd name="T25" fmla="*/ 828 h 1986"/>
                <a:gd name="T26" fmla="*/ 2862 w 3831"/>
                <a:gd name="T27" fmla="*/ 876 h 1986"/>
                <a:gd name="T28" fmla="*/ 2999 w 3831"/>
                <a:gd name="T29" fmla="*/ 771 h 1986"/>
                <a:gd name="T30" fmla="*/ 2983 w 3831"/>
                <a:gd name="T31" fmla="*/ 661 h 1986"/>
                <a:gd name="T32" fmla="*/ 2912 w 3831"/>
                <a:gd name="T33" fmla="*/ 629 h 1986"/>
                <a:gd name="T34" fmla="*/ 2873 w 3831"/>
                <a:gd name="T35" fmla="*/ 661 h 1986"/>
                <a:gd name="T36" fmla="*/ 2880 w 3831"/>
                <a:gd name="T37" fmla="*/ 746 h 1986"/>
                <a:gd name="T38" fmla="*/ 2841 w 3831"/>
                <a:gd name="T39" fmla="*/ 711 h 1986"/>
                <a:gd name="T40" fmla="*/ 2825 w 3831"/>
                <a:gd name="T41" fmla="*/ 645 h 1986"/>
                <a:gd name="T42" fmla="*/ 2907 w 3831"/>
                <a:gd name="T43" fmla="*/ 551 h 1986"/>
                <a:gd name="T44" fmla="*/ 3022 w 3831"/>
                <a:gd name="T45" fmla="*/ 577 h 1986"/>
                <a:gd name="T46" fmla="*/ 3104 w 3831"/>
                <a:gd name="T47" fmla="*/ 705 h 1986"/>
                <a:gd name="T48" fmla="*/ 3040 w 3831"/>
                <a:gd name="T49" fmla="*/ 897 h 1986"/>
                <a:gd name="T50" fmla="*/ 2868 w 3831"/>
                <a:gd name="T51" fmla="*/ 970 h 1986"/>
                <a:gd name="T52" fmla="*/ 2569 w 3831"/>
                <a:gd name="T53" fmla="*/ 1305 h 1986"/>
                <a:gd name="T54" fmla="*/ 2226 w 3831"/>
                <a:gd name="T55" fmla="*/ 1495 h 1986"/>
                <a:gd name="T56" fmla="*/ 1568 w 3831"/>
                <a:gd name="T57" fmla="*/ 1591 h 1986"/>
                <a:gd name="T58" fmla="*/ 1166 w 3831"/>
                <a:gd name="T59" fmla="*/ 1519 h 1986"/>
                <a:gd name="T60" fmla="*/ 917 w 3831"/>
                <a:gd name="T61" fmla="*/ 1343 h 1986"/>
                <a:gd name="T62" fmla="*/ 0 w 3831"/>
                <a:gd name="T63" fmla="*/ 850 h 1986"/>
                <a:gd name="T64" fmla="*/ 476 w 3831"/>
                <a:gd name="T65" fmla="*/ 1111 h 1986"/>
                <a:gd name="T66" fmla="*/ 764 w 3831"/>
                <a:gd name="T67" fmla="*/ 1399 h 1986"/>
                <a:gd name="T68" fmla="*/ 1307 w 3831"/>
                <a:gd name="T69" fmla="*/ 1779 h 1986"/>
                <a:gd name="T70" fmla="*/ 1573 w 3831"/>
                <a:gd name="T71" fmla="*/ 1852 h 1986"/>
                <a:gd name="T72" fmla="*/ 3183 w 3831"/>
                <a:gd name="T73" fmla="*/ 1305 h 1986"/>
                <a:gd name="T74" fmla="*/ 3430 w 3831"/>
                <a:gd name="T75" fmla="*/ 1041 h 1986"/>
                <a:gd name="T76" fmla="*/ 3611 w 3831"/>
                <a:gd name="T77" fmla="*/ 588 h 19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831" h="1986">
                  <a:moveTo>
                    <a:pt x="3611" y="588"/>
                  </a:moveTo>
                  <a:cubicBezTo>
                    <a:pt x="3626" y="588"/>
                    <a:pt x="3701" y="587"/>
                    <a:pt x="3760" y="529"/>
                  </a:cubicBezTo>
                  <a:cubicBezTo>
                    <a:pt x="3831" y="457"/>
                    <a:pt x="3819" y="362"/>
                    <a:pt x="3817" y="350"/>
                  </a:cubicBezTo>
                  <a:cubicBezTo>
                    <a:pt x="3802" y="252"/>
                    <a:pt x="3722" y="204"/>
                    <a:pt x="3707" y="195"/>
                  </a:cubicBezTo>
                  <a:cubicBezTo>
                    <a:pt x="3644" y="157"/>
                    <a:pt x="3582" y="160"/>
                    <a:pt x="3560" y="162"/>
                  </a:cubicBezTo>
                  <a:cubicBezTo>
                    <a:pt x="3548" y="138"/>
                    <a:pt x="3521" y="90"/>
                    <a:pt x="3467" y="53"/>
                  </a:cubicBezTo>
                  <a:cubicBezTo>
                    <a:pt x="3395" y="5"/>
                    <a:pt x="3310" y="0"/>
                    <a:pt x="3248" y="17"/>
                  </a:cubicBezTo>
                  <a:cubicBezTo>
                    <a:pt x="3131" y="48"/>
                    <a:pt x="3044" y="169"/>
                    <a:pt x="3038" y="315"/>
                  </a:cubicBezTo>
                  <a:cubicBezTo>
                    <a:pt x="3010" y="306"/>
                    <a:pt x="2947" y="290"/>
                    <a:pt x="2874" y="310"/>
                  </a:cubicBezTo>
                  <a:cubicBezTo>
                    <a:pt x="2787" y="334"/>
                    <a:pt x="2721" y="399"/>
                    <a:pt x="2690" y="471"/>
                  </a:cubicBezTo>
                  <a:cubicBezTo>
                    <a:pt x="2676" y="505"/>
                    <a:pt x="2673" y="533"/>
                    <a:pt x="2670" y="558"/>
                  </a:cubicBezTo>
                  <a:cubicBezTo>
                    <a:pt x="2666" y="591"/>
                    <a:pt x="2658" y="664"/>
                    <a:pt x="2692" y="743"/>
                  </a:cubicBezTo>
                  <a:cubicBezTo>
                    <a:pt x="2704" y="769"/>
                    <a:pt x="2718" y="800"/>
                    <a:pt x="2750" y="828"/>
                  </a:cubicBezTo>
                  <a:cubicBezTo>
                    <a:pt x="2766" y="843"/>
                    <a:pt x="2806" y="877"/>
                    <a:pt x="2862" y="876"/>
                  </a:cubicBezTo>
                  <a:cubicBezTo>
                    <a:pt x="2923" y="874"/>
                    <a:pt x="2981" y="829"/>
                    <a:pt x="2999" y="771"/>
                  </a:cubicBezTo>
                  <a:cubicBezTo>
                    <a:pt x="3001" y="762"/>
                    <a:pt x="3018" y="703"/>
                    <a:pt x="2983" y="661"/>
                  </a:cubicBezTo>
                  <a:cubicBezTo>
                    <a:pt x="2979" y="657"/>
                    <a:pt x="2948" y="621"/>
                    <a:pt x="2912" y="629"/>
                  </a:cubicBezTo>
                  <a:cubicBezTo>
                    <a:pt x="2887" y="635"/>
                    <a:pt x="2875" y="657"/>
                    <a:pt x="2873" y="661"/>
                  </a:cubicBezTo>
                  <a:cubicBezTo>
                    <a:pt x="2852" y="700"/>
                    <a:pt x="2879" y="744"/>
                    <a:pt x="2880" y="746"/>
                  </a:cubicBezTo>
                  <a:cubicBezTo>
                    <a:pt x="2871" y="741"/>
                    <a:pt x="2854" y="731"/>
                    <a:pt x="2841" y="711"/>
                  </a:cubicBezTo>
                  <a:cubicBezTo>
                    <a:pt x="2839" y="708"/>
                    <a:pt x="2821" y="681"/>
                    <a:pt x="2825" y="645"/>
                  </a:cubicBezTo>
                  <a:cubicBezTo>
                    <a:pt x="2830" y="600"/>
                    <a:pt x="2867" y="564"/>
                    <a:pt x="2907" y="551"/>
                  </a:cubicBezTo>
                  <a:cubicBezTo>
                    <a:pt x="2959" y="536"/>
                    <a:pt x="3003" y="565"/>
                    <a:pt x="3022" y="577"/>
                  </a:cubicBezTo>
                  <a:cubicBezTo>
                    <a:pt x="3086" y="619"/>
                    <a:pt x="3101" y="690"/>
                    <a:pt x="3104" y="705"/>
                  </a:cubicBezTo>
                  <a:cubicBezTo>
                    <a:pt x="3123" y="808"/>
                    <a:pt x="3051" y="885"/>
                    <a:pt x="3040" y="897"/>
                  </a:cubicBezTo>
                  <a:cubicBezTo>
                    <a:pt x="2973" y="966"/>
                    <a:pt x="2887" y="970"/>
                    <a:pt x="2868" y="970"/>
                  </a:cubicBezTo>
                  <a:cubicBezTo>
                    <a:pt x="2815" y="1057"/>
                    <a:pt x="2720" y="1186"/>
                    <a:pt x="2569" y="1305"/>
                  </a:cubicBezTo>
                  <a:cubicBezTo>
                    <a:pt x="2542" y="1326"/>
                    <a:pt x="2418" y="1421"/>
                    <a:pt x="2226" y="1495"/>
                  </a:cubicBezTo>
                  <a:cubicBezTo>
                    <a:pt x="1953" y="1601"/>
                    <a:pt x="1721" y="1596"/>
                    <a:pt x="1568" y="1591"/>
                  </a:cubicBezTo>
                  <a:cubicBezTo>
                    <a:pt x="1424" y="1587"/>
                    <a:pt x="1305" y="1582"/>
                    <a:pt x="1166" y="1519"/>
                  </a:cubicBezTo>
                  <a:cubicBezTo>
                    <a:pt x="1030" y="1457"/>
                    <a:pt x="946" y="1372"/>
                    <a:pt x="917" y="1343"/>
                  </a:cubicBezTo>
                  <a:cubicBezTo>
                    <a:pt x="740" y="1166"/>
                    <a:pt x="365" y="833"/>
                    <a:pt x="0" y="850"/>
                  </a:cubicBezTo>
                  <a:cubicBezTo>
                    <a:pt x="197" y="917"/>
                    <a:pt x="352" y="1009"/>
                    <a:pt x="476" y="1111"/>
                  </a:cubicBezTo>
                  <a:cubicBezTo>
                    <a:pt x="599" y="1213"/>
                    <a:pt x="584" y="1234"/>
                    <a:pt x="764" y="1399"/>
                  </a:cubicBezTo>
                  <a:cubicBezTo>
                    <a:pt x="928" y="1551"/>
                    <a:pt x="1078" y="1688"/>
                    <a:pt x="1307" y="1779"/>
                  </a:cubicBezTo>
                  <a:cubicBezTo>
                    <a:pt x="1427" y="1826"/>
                    <a:pt x="1524" y="1843"/>
                    <a:pt x="1573" y="1852"/>
                  </a:cubicBezTo>
                  <a:cubicBezTo>
                    <a:pt x="2347" y="1986"/>
                    <a:pt x="3077" y="1391"/>
                    <a:pt x="3183" y="1305"/>
                  </a:cubicBezTo>
                  <a:cubicBezTo>
                    <a:pt x="3288" y="1220"/>
                    <a:pt x="3365" y="1138"/>
                    <a:pt x="3430" y="1041"/>
                  </a:cubicBezTo>
                  <a:cubicBezTo>
                    <a:pt x="3548" y="866"/>
                    <a:pt x="3592" y="694"/>
                    <a:pt x="3611"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noFill/>
              </a:endParaRPr>
            </a:p>
          </p:txBody>
        </p:sp>
      </p:grpSp>
      <p:cxnSp>
        <p:nvCxnSpPr>
          <p:cNvPr id="11" name="直接连接符 10">
            <a:extLst>
              <a:ext uri="{FF2B5EF4-FFF2-40B4-BE49-F238E27FC236}">
                <a16:creationId xmlns:a16="http://schemas.microsoft.com/office/drawing/2014/main" id="{7766579E-031E-457A-A881-F8C8FC2FEED3}"/>
              </a:ext>
            </a:extLst>
          </p:cNvPr>
          <p:cNvCxnSpPr>
            <a:cxnSpLocks/>
          </p:cNvCxnSpPr>
          <p:nvPr/>
        </p:nvCxnSpPr>
        <p:spPr>
          <a:xfrm flipH="1">
            <a:off x="870857" y="670351"/>
            <a:ext cx="2082010" cy="0"/>
          </a:xfrm>
          <a:prstGeom prst="line">
            <a:avLst/>
          </a:prstGeom>
          <a:ln>
            <a:solidFill>
              <a:srgbClr val="F16C06"/>
            </a:solidFill>
          </a:ln>
        </p:spPr>
        <p:style>
          <a:lnRef idx="1">
            <a:schemeClr val="accent1"/>
          </a:lnRef>
          <a:fillRef idx="0">
            <a:schemeClr val="accent1"/>
          </a:fillRef>
          <a:effectRef idx="0">
            <a:schemeClr val="accent1"/>
          </a:effectRef>
          <a:fontRef idx="minor">
            <a:schemeClr val="tx1"/>
          </a:fontRef>
        </p:style>
      </p:cxnSp>
      <p:pic>
        <p:nvPicPr>
          <p:cNvPr id="12" name="图片 11"/>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0" y="5342467"/>
            <a:ext cx="12192000" cy="1515210"/>
          </a:xfrm>
          <a:prstGeom prst="rect">
            <a:avLst/>
          </a:prstGeom>
        </p:spPr>
      </p:pic>
      <p:sp>
        <p:nvSpPr>
          <p:cNvPr id="15" name="文本框 14">
            <a:extLst>
              <a:ext uri="{FF2B5EF4-FFF2-40B4-BE49-F238E27FC236}">
                <a16:creationId xmlns:a16="http://schemas.microsoft.com/office/drawing/2014/main" id="{F8A01E13-1A91-317A-631C-28786DEC8407}"/>
              </a:ext>
            </a:extLst>
          </p:cNvPr>
          <p:cNvSpPr txBox="1"/>
          <p:nvPr/>
        </p:nvSpPr>
        <p:spPr>
          <a:xfrm>
            <a:off x="4866998" y="2200535"/>
            <a:ext cx="6825672" cy="2120902"/>
          </a:xfrm>
          <a:prstGeom prst="rect">
            <a:avLst/>
          </a:prstGeom>
          <a:noFill/>
        </p:spPr>
        <p:txBody>
          <a:bodyPr wrap="square" rtlCol="0">
            <a:spAutoFit/>
          </a:bodyPr>
          <a:lstStyle/>
          <a:p>
            <a:pPr>
              <a:lnSpc>
                <a:spcPct val="150000"/>
              </a:lnSpc>
            </a:pPr>
            <a:r>
              <a:rPr lang="zh-CN" altLang="en-US" b="0" i="0" spc="150" dirty="0">
                <a:solidFill>
                  <a:srgbClr val="404040"/>
                </a:solidFill>
                <a:effectLst/>
                <a:latin typeface="微软雅黑" panose="020B0503020204020204" pitchFamily="34" charset="-122"/>
                <a:ea typeface="微软雅黑" panose="020B0503020204020204" pitchFamily="34" charset="-122"/>
              </a:rPr>
              <a:t>　“农村需要青年人，大学里学农的人也不少。可毕业后真正从事农业相关工作的寥寥无几，尤其是在农村基层工作的更少之又少。农村人才队伍应该有新人尤其是青年人的注入。我现在只是做了些自认为该做的事情、正确的事。”</a:t>
            </a:r>
            <a:endParaRPr lang="en-US" altLang="zh-CN" b="0" i="0" spc="150" dirty="0">
              <a:solidFill>
                <a:srgbClr val="404040"/>
              </a:solidFill>
              <a:effectLst/>
              <a:latin typeface="微软雅黑" panose="020B0503020204020204" pitchFamily="34" charset="-122"/>
              <a:ea typeface="微软雅黑" panose="020B0503020204020204" pitchFamily="34" charset="-122"/>
            </a:endParaRPr>
          </a:p>
          <a:p>
            <a:pPr algn="r">
              <a:lnSpc>
                <a:spcPct val="150000"/>
              </a:lnSpc>
            </a:pPr>
            <a:r>
              <a:rPr lang="en-US" altLang="zh-CN" spc="150" dirty="0">
                <a:solidFill>
                  <a:srgbClr val="404040"/>
                </a:solidFill>
                <a:latin typeface="微软雅黑" panose="020B0503020204020204" pitchFamily="34" charset="-122"/>
                <a:ea typeface="微软雅黑" panose="020B0503020204020204" pitchFamily="34" charset="-122"/>
              </a:rPr>
              <a:t>——</a:t>
            </a:r>
            <a:r>
              <a:rPr lang="zh-CN" altLang="en-US" spc="150" dirty="0">
                <a:solidFill>
                  <a:srgbClr val="404040"/>
                </a:solidFill>
                <a:latin typeface="微软雅黑" panose="020B0503020204020204" pitchFamily="34" charset="-122"/>
                <a:ea typeface="微软雅黑" panose="020B0503020204020204" pitchFamily="34" charset="-122"/>
              </a:rPr>
              <a:t>吕荣辉</a:t>
            </a:r>
            <a:endParaRPr lang="zh-CN" altLang="en-US" spc="150" dirty="0">
              <a:latin typeface="微软雅黑" panose="020B0503020204020204" pitchFamily="34" charset="-122"/>
              <a:ea typeface="微软雅黑" panose="020B0503020204020204" pitchFamily="34" charset="-122"/>
            </a:endParaRPr>
          </a:p>
        </p:txBody>
      </p:sp>
      <p:pic>
        <p:nvPicPr>
          <p:cNvPr id="1028" name="Picture 4">
            <a:extLst>
              <a:ext uri="{FF2B5EF4-FFF2-40B4-BE49-F238E27FC236}">
                <a16:creationId xmlns:a16="http://schemas.microsoft.com/office/drawing/2014/main" id="{241DFF2E-A111-1ACB-AE71-B4B7A4D48E3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9158" y="2873722"/>
            <a:ext cx="3667460" cy="269123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90B9DE74-B400-6526-E9FA-A03C8D928FC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2457" y="1176366"/>
            <a:ext cx="2415505" cy="32959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4035798"/>
      </p:ext>
    </p:extLst>
  </p:cSld>
  <p:clrMapOvr>
    <a:masterClrMapping/>
  </p:clrMapOvr>
  <p:transition spd="slow" advClick="0">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3" cstate="screen">
            <a:extLst>
              <a:ext uri="{28A0092B-C50C-407E-A947-70E740481C1C}">
                <a14:useLocalDpi xmlns:a14="http://schemas.microsoft.com/office/drawing/2010/main"/>
              </a:ext>
            </a:extLst>
          </a:blip>
          <a:srcRect l="-2"/>
          <a:stretch/>
        </p:blipFill>
        <p:spPr>
          <a:xfrm>
            <a:off x="0" y="0"/>
            <a:ext cx="12191999" cy="6858000"/>
          </a:xfrm>
          <a:prstGeom prst="rect">
            <a:avLst/>
          </a:prstGeom>
        </p:spPr>
      </p:pic>
      <p:sp>
        <p:nvSpPr>
          <p:cNvPr id="3" name="矩形 2">
            <a:extLst>
              <a:ext uri="{FF2B5EF4-FFF2-40B4-BE49-F238E27FC236}">
                <a16:creationId xmlns:a16="http://schemas.microsoft.com/office/drawing/2014/main" id="{29EF2EC5-EE7F-4874-BF62-4A5449E0A99B}"/>
              </a:ext>
            </a:extLst>
          </p:cNvPr>
          <p:cNvSpPr/>
          <p:nvPr/>
        </p:nvSpPr>
        <p:spPr>
          <a:xfrm>
            <a:off x="3246595" y="355854"/>
            <a:ext cx="5723234" cy="646331"/>
          </a:xfrm>
          <a:prstGeom prst="rect">
            <a:avLst/>
          </a:prstGeom>
          <a:noFill/>
        </p:spPr>
        <p:txBody>
          <a:bodyPr wrap="square" rtlCol="0">
            <a:spAutoFit/>
          </a:bodyPr>
          <a:lstStyle/>
          <a:p>
            <a:pPr algn="ctr"/>
            <a:r>
              <a:rPr lang="zh-CN" altLang="en-US" sz="3600" dirty="0">
                <a:gradFill flip="none" rotWithShape="1">
                  <a:gsLst>
                    <a:gs pos="0">
                      <a:srgbClr val="F16C06"/>
                    </a:gs>
                    <a:gs pos="30000">
                      <a:srgbClr val="EA3C10"/>
                    </a:gs>
                    <a:gs pos="60000">
                      <a:srgbClr val="DF2417"/>
                    </a:gs>
                    <a:gs pos="100000">
                      <a:srgbClr val="D7271E"/>
                    </a:gs>
                  </a:gsLst>
                  <a:lin ang="10800000" scaled="1"/>
                  <a:tileRect/>
                </a:gradFill>
                <a:effectLst>
                  <a:outerShdw blurRad="12700" dist="38100" dir="2700000" algn="tl" rotWithShape="0">
                    <a:schemeClr val="tx1">
                      <a:lumMod val="85000"/>
                      <a:lumOff val="15000"/>
                      <a:alpha val="14000"/>
                    </a:schemeClr>
                  </a:outerShdw>
                </a:effectLst>
                <a:latin typeface="华文隶书" panose="02010800040101010101" pitchFamily="2" charset="-122"/>
                <a:ea typeface="华文隶书" panose="02010800040101010101" pitchFamily="2" charset="-122"/>
              </a:rPr>
              <a:t>扶贫路上写青春</a:t>
            </a:r>
          </a:p>
        </p:txBody>
      </p:sp>
      <p:grpSp>
        <p:nvGrpSpPr>
          <p:cNvPr id="4" name="Group 4">
            <a:extLst>
              <a:ext uri="{FF2B5EF4-FFF2-40B4-BE49-F238E27FC236}">
                <a16:creationId xmlns:a16="http://schemas.microsoft.com/office/drawing/2014/main" id="{B36919EA-45DD-4F0B-B6AD-8DE8CCC9D55E}"/>
              </a:ext>
            </a:extLst>
          </p:cNvPr>
          <p:cNvGrpSpPr>
            <a:grpSpLocks noChangeAspect="1"/>
          </p:cNvGrpSpPr>
          <p:nvPr/>
        </p:nvGrpSpPr>
        <p:grpSpPr bwMode="auto">
          <a:xfrm flipH="1">
            <a:off x="8655779" y="487371"/>
            <a:ext cx="607778" cy="337494"/>
            <a:chOff x="2" y="-28"/>
            <a:chExt cx="8111" cy="4504"/>
          </a:xfrm>
          <a:gradFill>
            <a:gsLst>
              <a:gs pos="5000">
                <a:srgbClr val="F16C06"/>
              </a:gs>
              <a:gs pos="68000">
                <a:srgbClr val="DF2417"/>
              </a:gs>
            </a:gsLst>
            <a:lin ang="2700000" scaled="1"/>
          </a:gradFill>
        </p:grpSpPr>
        <p:sp>
          <p:nvSpPr>
            <p:cNvPr id="5" name="Freeform 5">
              <a:extLst>
                <a:ext uri="{FF2B5EF4-FFF2-40B4-BE49-F238E27FC236}">
                  <a16:creationId xmlns:a16="http://schemas.microsoft.com/office/drawing/2014/main" id="{F91DD144-1361-4A9A-B2D5-7A8B204B20A8}"/>
                </a:ext>
              </a:extLst>
            </p:cNvPr>
            <p:cNvSpPr>
              <a:spLocks/>
            </p:cNvSpPr>
            <p:nvPr/>
          </p:nvSpPr>
          <p:spPr bwMode="auto">
            <a:xfrm>
              <a:off x="2" y="-28"/>
              <a:ext cx="8111" cy="3845"/>
            </a:xfrm>
            <a:custGeom>
              <a:avLst/>
              <a:gdLst>
                <a:gd name="T0" fmla="*/ 3708 w 4964"/>
                <a:gd name="T1" fmla="*/ 892 h 2353"/>
                <a:gd name="T2" fmla="*/ 3978 w 4964"/>
                <a:gd name="T3" fmla="*/ 1161 h 2353"/>
                <a:gd name="T4" fmla="*/ 3770 w 4964"/>
                <a:gd name="T5" fmla="*/ 1393 h 2353"/>
                <a:gd name="T6" fmla="*/ 3620 w 4964"/>
                <a:gd name="T7" fmla="*/ 2113 h 2353"/>
                <a:gd name="T8" fmla="*/ 4339 w 4964"/>
                <a:gd name="T9" fmla="*/ 1302 h 2353"/>
                <a:gd name="T10" fmla="*/ 4605 w 4964"/>
                <a:gd name="T11" fmla="*/ 1565 h 2353"/>
                <a:gd name="T12" fmla="*/ 4313 w 4964"/>
                <a:gd name="T13" fmla="*/ 1784 h 2353"/>
                <a:gd name="T14" fmla="*/ 4942 w 4964"/>
                <a:gd name="T15" fmla="*/ 1424 h 2353"/>
                <a:gd name="T16" fmla="*/ 4840 w 4964"/>
                <a:gd name="T17" fmla="*/ 983 h 2353"/>
                <a:gd name="T18" fmla="*/ 4445 w 4964"/>
                <a:gd name="T19" fmla="*/ 867 h 2353"/>
                <a:gd name="T20" fmla="*/ 4200 w 4964"/>
                <a:gd name="T21" fmla="*/ 1050 h 2353"/>
                <a:gd name="T22" fmla="*/ 4090 w 4964"/>
                <a:gd name="T23" fmla="*/ 619 h 2353"/>
                <a:gd name="T24" fmla="*/ 3970 w 4964"/>
                <a:gd name="T25" fmla="*/ 869 h 2353"/>
                <a:gd name="T26" fmla="*/ 4351 w 4964"/>
                <a:gd name="T27" fmla="*/ 843 h 2353"/>
                <a:gd name="T28" fmla="*/ 4281 w 4964"/>
                <a:gd name="T29" fmla="*/ 501 h 2353"/>
                <a:gd name="T30" fmla="*/ 4049 w 4964"/>
                <a:gd name="T31" fmla="*/ 245 h 2353"/>
                <a:gd name="T32" fmla="*/ 3626 w 4964"/>
                <a:gd name="T33" fmla="*/ 247 h 2353"/>
                <a:gd name="T34" fmla="*/ 3157 w 4964"/>
                <a:gd name="T35" fmla="*/ 84 h 2353"/>
                <a:gd name="T36" fmla="*/ 2919 w 4964"/>
                <a:gd name="T37" fmla="*/ 236 h 2353"/>
                <a:gd name="T38" fmla="*/ 2654 w 4964"/>
                <a:gd name="T39" fmla="*/ 599 h 2353"/>
                <a:gd name="T40" fmla="*/ 2922 w 4964"/>
                <a:gd name="T41" fmla="*/ 846 h 2353"/>
                <a:gd name="T42" fmla="*/ 2864 w 4964"/>
                <a:gd name="T43" fmla="*/ 528 h 2353"/>
                <a:gd name="T44" fmla="*/ 3065 w 4964"/>
                <a:gd name="T45" fmla="*/ 608 h 2353"/>
                <a:gd name="T46" fmla="*/ 2952 w 4964"/>
                <a:gd name="T47" fmla="*/ 906 h 2353"/>
                <a:gd name="T48" fmla="*/ 2651 w 4964"/>
                <a:gd name="T49" fmla="*/ 743 h 2353"/>
                <a:gd name="T50" fmla="*/ 2410 w 4964"/>
                <a:gd name="T51" fmla="*/ 538 h 2353"/>
                <a:gd name="T52" fmla="*/ 2250 w 4964"/>
                <a:gd name="T53" fmla="*/ 726 h 2353"/>
                <a:gd name="T54" fmla="*/ 2164 w 4964"/>
                <a:gd name="T55" fmla="*/ 1168 h 2353"/>
                <a:gd name="T56" fmla="*/ 2428 w 4964"/>
                <a:gd name="T57" fmla="*/ 1468 h 2353"/>
                <a:gd name="T58" fmla="*/ 2234 w 4964"/>
                <a:gd name="T59" fmla="*/ 1505 h 2353"/>
                <a:gd name="T60" fmla="*/ 2491 w 4964"/>
                <a:gd name="T61" fmla="*/ 1401 h 2353"/>
                <a:gd name="T62" fmla="*/ 2294 w 4964"/>
                <a:gd name="T63" fmla="*/ 1817 h 2353"/>
                <a:gd name="T64" fmla="*/ 1184 w 4964"/>
                <a:gd name="T65" fmla="*/ 1881 h 2353"/>
                <a:gd name="T66" fmla="*/ 669 w 4964"/>
                <a:gd name="T67" fmla="*/ 1533 h 2353"/>
                <a:gd name="T68" fmla="*/ 0 w 4964"/>
                <a:gd name="T69" fmla="*/ 1528 h 2353"/>
                <a:gd name="T70" fmla="*/ 1164 w 4964"/>
                <a:gd name="T71" fmla="*/ 2144 h 2353"/>
                <a:gd name="T72" fmla="*/ 2891 w 4964"/>
                <a:gd name="T73" fmla="*/ 1717 h 2353"/>
                <a:gd name="T74" fmla="*/ 2724 w 4964"/>
                <a:gd name="T75" fmla="*/ 1203 h 2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964" h="2353">
                  <a:moveTo>
                    <a:pt x="3103" y="1008"/>
                  </a:moveTo>
                  <a:cubicBezTo>
                    <a:pt x="3130" y="659"/>
                    <a:pt x="3633" y="632"/>
                    <a:pt x="3708" y="892"/>
                  </a:cubicBezTo>
                  <a:cubicBezTo>
                    <a:pt x="3789" y="890"/>
                    <a:pt x="3852" y="930"/>
                    <a:pt x="3898" y="984"/>
                  </a:cubicBezTo>
                  <a:cubicBezTo>
                    <a:pt x="3916" y="1006"/>
                    <a:pt x="3974" y="1066"/>
                    <a:pt x="3978" y="1161"/>
                  </a:cubicBezTo>
                  <a:cubicBezTo>
                    <a:pt x="3978" y="1187"/>
                    <a:pt x="3980" y="1255"/>
                    <a:pt x="3931" y="1315"/>
                  </a:cubicBezTo>
                  <a:cubicBezTo>
                    <a:pt x="3871" y="1387"/>
                    <a:pt x="3785" y="1392"/>
                    <a:pt x="3770" y="1393"/>
                  </a:cubicBezTo>
                  <a:cubicBezTo>
                    <a:pt x="3742" y="1790"/>
                    <a:pt x="3508" y="2071"/>
                    <a:pt x="3013" y="2344"/>
                  </a:cubicBezTo>
                  <a:cubicBezTo>
                    <a:pt x="3164" y="2327"/>
                    <a:pt x="3398" y="2276"/>
                    <a:pt x="3620" y="2113"/>
                  </a:cubicBezTo>
                  <a:cubicBezTo>
                    <a:pt x="3746" y="2020"/>
                    <a:pt x="3834" y="1915"/>
                    <a:pt x="3888" y="1851"/>
                  </a:cubicBezTo>
                  <a:cubicBezTo>
                    <a:pt x="4136" y="1554"/>
                    <a:pt x="4150" y="1354"/>
                    <a:pt x="4339" y="1302"/>
                  </a:cubicBezTo>
                  <a:cubicBezTo>
                    <a:pt x="4360" y="1297"/>
                    <a:pt x="4465" y="1268"/>
                    <a:pt x="4540" y="1327"/>
                  </a:cubicBezTo>
                  <a:cubicBezTo>
                    <a:pt x="4634" y="1401"/>
                    <a:pt x="4607" y="1554"/>
                    <a:pt x="4605" y="1565"/>
                  </a:cubicBezTo>
                  <a:cubicBezTo>
                    <a:pt x="4601" y="1227"/>
                    <a:pt x="4147" y="1338"/>
                    <a:pt x="4223" y="1628"/>
                  </a:cubicBezTo>
                  <a:cubicBezTo>
                    <a:pt x="4241" y="1695"/>
                    <a:pt x="4273" y="1747"/>
                    <a:pt x="4313" y="1784"/>
                  </a:cubicBezTo>
                  <a:cubicBezTo>
                    <a:pt x="4417" y="1881"/>
                    <a:pt x="4610" y="1917"/>
                    <a:pt x="4764" y="1824"/>
                  </a:cubicBezTo>
                  <a:cubicBezTo>
                    <a:pt x="4909" y="1736"/>
                    <a:pt x="4964" y="1566"/>
                    <a:pt x="4942" y="1424"/>
                  </a:cubicBezTo>
                  <a:cubicBezTo>
                    <a:pt x="4922" y="1292"/>
                    <a:pt x="4837" y="1209"/>
                    <a:pt x="4807" y="1182"/>
                  </a:cubicBezTo>
                  <a:cubicBezTo>
                    <a:pt x="4818" y="1164"/>
                    <a:pt x="4864" y="1082"/>
                    <a:pt x="4840" y="983"/>
                  </a:cubicBezTo>
                  <a:cubicBezTo>
                    <a:pt x="4817" y="893"/>
                    <a:pt x="4741" y="806"/>
                    <a:pt x="4641" y="794"/>
                  </a:cubicBezTo>
                  <a:cubicBezTo>
                    <a:pt x="4536" y="781"/>
                    <a:pt x="4456" y="857"/>
                    <a:pt x="4445" y="867"/>
                  </a:cubicBezTo>
                  <a:cubicBezTo>
                    <a:pt x="4405" y="906"/>
                    <a:pt x="4414" y="929"/>
                    <a:pt x="4372" y="969"/>
                  </a:cubicBezTo>
                  <a:cubicBezTo>
                    <a:pt x="4316" y="1020"/>
                    <a:pt x="4251" y="1043"/>
                    <a:pt x="4200" y="1050"/>
                  </a:cubicBezTo>
                  <a:cubicBezTo>
                    <a:pt x="4099" y="1062"/>
                    <a:pt x="3945" y="1027"/>
                    <a:pt x="3900" y="888"/>
                  </a:cubicBezTo>
                  <a:cubicBezTo>
                    <a:pt x="3827" y="664"/>
                    <a:pt x="4035" y="561"/>
                    <a:pt x="4090" y="619"/>
                  </a:cubicBezTo>
                  <a:cubicBezTo>
                    <a:pt x="4060" y="620"/>
                    <a:pt x="4032" y="629"/>
                    <a:pt x="4009" y="647"/>
                  </a:cubicBezTo>
                  <a:cubicBezTo>
                    <a:pt x="3946" y="695"/>
                    <a:pt x="3931" y="797"/>
                    <a:pt x="3970" y="869"/>
                  </a:cubicBezTo>
                  <a:cubicBezTo>
                    <a:pt x="4018" y="957"/>
                    <a:pt x="4126" y="964"/>
                    <a:pt x="4141" y="964"/>
                  </a:cubicBezTo>
                  <a:cubicBezTo>
                    <a:pt x="4270" y="969"/>
                    <a:pt x="4345" y="854"/>
                    <a:pt x="4351" y="843"/>
                  </a:cubicBezTo>
                  <a:cubicBezTo>
                    <a:pt x="4362" y="827"/>
                    <a:pt x="4406" y="751"/>
                    <a:pt x="4385" y="653"/>
                  </a:cubicBezTo>
                  <a:cubicBezTo>
                    <a:pt x="4365" y="565"/>
                    <a:pt x="4304" y="517"/>
                    <a:pt x="4281" y="501"/>
                  </a:cubicBezTo>
                  <a:cubicBezTo>
                    <a:pt x="4202" y="446"/>
                    <a:pt x="4120" y="453"/>
                    <a:pt x="4100" y="455"/>
                  </a:cubicBezTo>
                  <a:cubicBezTo>
                    <a:pt x="4103" y="434"/>
                    <a:pt x="4116" y="334"/>
                    <a:pt x="4049" y="245"/>
                  </a:cubicBezTo>
                  <a:cubicBezTo>
                    <a:pt x="3993" y="169"/>
                    <a:pt x="3892" y="120"/>
                    <a:pt x="3789" y="140"/>
                  </a:cubicBezTo>
                  <a:cubicBezTo>
                    <a:pt x="3693" y="158"/>
                    <a:pt x="3639" y="228"/>
                    <a:pt x="3626" y="247"/>
                  </a:cubicBezTo>
                  <a:cubicBezTo>
                    <a:pt x="3618" y="219"/>
                    <a:pt x="3589" y="123"/>
                    <a:pt x="3495" y="65"/>
                  </a:cubicBezTo>
                  <a:cubicBezTo>
                    <a:pt x="3396" y="4"/>
                    <a:pt x="3252" y="0"/>
                    <a:pt x="3157" y="84"/>
                  </a:cubicBezTo>
                  <a:cubicBezTo>
                    <a:pt x="3084" y="147"/>
                    <a:pt x="3070" y="236"/>
                    <a:pt x="3067" y="264"/>
                  </a:cubicBezTo>
                  <a:cubicBezTo>
                    <a:pt x="3042" y="252"/>
                    <a:pt x="2988" y="230"/>
                    <a:pt x="2919" y="236"/>
                  </a:cubicBezTo>
                  <a:cubicBezTo>
                    <a:pt x="2807" y="245"/>
                    <a:pt x="2739" y="317"/>
                    <a:pt x="2725" y="333"/>
                  </a:cubicBezTo>
                  <a:cubicBezTo>
                    <a:pt x="2629" y="439"/>
                    <a:pt x="2650" y="574"/>
                    <a:pt x="2654" y="599"/>
                  </a:cubicBezTo>
                  <a:cubicBezTo>
                    <a:pt x="2658" y="626"/>
                    <a:pt x="2683" y="763"/>
                    <a:pt x="2797" y="824"/>
                  </a:cubicBezTo>
                  <a:cubicBezTo>
                    <a:pt x="2820" y="836"/>
                    <a:pt x="2869" y="862"/>
                    <a:pt x="2922" y="846"/>
                  </a:cubicBezTo>
                  <a:cubicBezTo>
                    <a:pt x="2997" y="823"/>
                    <a:pt x="3059" y="721"/>
                    <a:pt x="3023" y="635"/>
                  </a:cubicBezTo>
                  <a:cubicBezTo>
                    <a:pt x="3003" y="586"/>
                    <a:pt x="2953" y="543"/>
                    <a:pt x="2864" y="528"/>
                  </a:cubicBezTo>
                  <a:cubicBezTo>
                    <a:pt x="2881" y="524"/>
                    <a:pt x="2914" y="519"/>
                    <a:pt x="2952" y="528"/>
                  </a:cubicBezTo>
                  <a:cubicBezTo>
                    <a:pt x="2971" y="533"/>
                    <a:pt x="3029" y="550"/>
                    <a:pt x="3065" y="608"/>
                  </a:cubicBezTo>
                  <a:cubicBezTo>
                    <a:pt x="3099" y="661"/>
                    <a:pt x="3093" y="716"/>
                    <a:pt x="3090" y="734"/>
                  </a:cubicBezTo>
                  <a:cubicBezTo>
                    <a:pt x="3081" y="809"/>
                    <a:pt x="3027" y="878"/>
                    <a:pt x="2952" y="906"/>
                  </a:cubicBezTo>
                  <a:cubicBezTo>
                    <a:pt x="2946" y="909"/>
                    <a:pt x="2866" y="937"/>
                    <a:pt x="2788" y="900"/>
                  </a:cubicBezTo>
                  <a:cubicBezTo>
                    <a:pt x="2730" y="873"/>
                    <a:pt x="2700" y="824"/>
                    <a:pt x="2651" y="743"/>
                  </a:cubicBezTo>
                  <a:cubicBezTo>
                    <a:pt x="2612" y="679"/>
                    <a:pt x="2621" y="675"/>
                    <a:pt x="2593" y="641"/>
                  </a:cubicBezTo>
                  <a:cubicBezTo>
                    <a:pt x="2574" y="618"/>
                    <a:pt x="2509" y="539"/>
                    <a:pt x="2410" y="538"/>
                  </a:cubicBezTo>
                  <a:cubicBezTo>
                    <a:pt x="2390" y="537"/>
                    <a:pt x="2320" y="536"/>
                    <a:pt x="2276" y="592"/>
                  </a:cubicBezTo>
                  <a:cubicBezTo>
                    <a:pt x="2232" y="648"/>
                    <a:pt x="2248" y="717"/>
                    <a:pt x="2250" y="726"/>
                  </a:cubicBezTo>
                  <a:cubicBezTo>
                    <a:pt x="2148" y="731"/>
                    <a:pt x="2055" y="798"/>
                    <a:pt x="2034" y="893"/>
                  </a:cubicBezTo>
                  <a:cubicBezTo>
                    <a:pt x="2011" y="1000"/>
                    <a:pt x="2046" y="1124"/>
                    <a:pt x="2164" y="1168"/>
                  </a:cubicBezTo>
                  <a:cubicBezTo>
                    <a:pt x="1932" y="1200"/>
                    <a:pt x="1938" y="1554"/>
                    <a:pt x="2134" y="1630"/>
                  </a:cubicBezTo>
                  <a:cubicBezTo>
                    <a:pt x="2329" y="1706"/>
                    <a:pt x="2450" y="1591"/>
                    <a:pt x="2428" y="1468"/>
                  </a:cubicBezTo>
                  <a:cubicBezTo>
                    <a:pt x="2401" y="1308"/>
                    <a:pt x="2262" y="1292"/>
                    <a:pt x="2202" y="1359"/>
                  </a:cubicBezTo>
                  <a:cubicBezTo>
                    <a:pt x="2155" y="1410"/>
                    <a:pt x="2179" y="1466"/>
                    <a:pt x="2234" y="1505"/>
                  </a:cubicBezTo>
                  <a:cubicBezTo>
                    <a:pt x="2127" y="1528"/>
                    <a:pt x="2117" y="1357"/>
                    <a:pt x="2182" y="1293"/>
                  </a:cubicBezTo>
                  <a:cubicBezTo>
                    <a:pt x="2247" y="1230"/>
                    <a:pt x="2448" y="1255"/>
                    <a:pt x="2491" y="1401"/>
                  </a:cubicBezTo>
                  <a:cubicBezTo>
                    <a:pt x="2506" y="1455"/>
                    <a:pt x="2505" y="1502"/>
                    <a:pt x="2499" y="1533"/>
                  </a:cubicBezTo>
                  <a:cubicBezTo>
                    <a:pt x="2494" y="1561"/>
                    <a:pt x="2467" y="1684"/>
                    <a:pt x="2294" y="1817"/>
                  </a:cubicBezTo>
                  <a:cubicBezTo>
                    <a:pt x="2080" y="1983"/>
                    <a:pt x="1844" y="2008"/>
                    <a:pt x="1780" y="2013"/>
                  </a:cubicBezTo>
                  <a:cubicBezTo>
                    <a:pt x="1711" y="2019"/>
                    <a:pt x="1430" y="2039"/>
                    <a:pt x="1184" y="1881"/>
                  </a:cubicBezTo>
                  <a:cubicBezTo>
                    <a:pt x="1108" y="1833"/>
                    <a:pt x="915" y="1690"/>
                    <a:pt x="859" y="1648"/>
                  </a:cubicBezTo>
                  <a:cubicBezTo>
                    <a:pt x="804" y="1607"/>
                    <a:pt x="751" y="1568"/>
                    <a:pt x="669" y="1533"/>
                  </a:cubicBezTo>
                  <a:cubicBezTo>
                    <a:pt x="649" y="1525"/>
                    <a:pt x="568" y="1492"/>
                    <a:pt x="443" y="1479"/>
                  </a:cubicBezTo>
                  <a:cubicBezTo>
                    <a:pt x="266" y="1460"/>
                    <a:pt x="111" y="1492"/>
                    <a:pt x="0" y="1528"/>
                  </a:cubicBezTo>
                  <a:cubicBezTo>
                    <a:pt x="114" y="1530"/>
                    <a:pt x="281" y="1546"/>
                    <a:pt x="462" y="1621"/>
                  </a:cubicBezTo>
                  <a:cubicBezTo>
                    <a:pt x="818" y="1766"/>
                    <a:pt x="858" y="1981"/>
                    <a:pt x="1164" y="2144"/>
                  </a:cubicBezTo>
                  <a:cubicBezTo>
                    <a:pt x="1556" y="2353"/>
                    <a:pt x="1978" y="2259"/>
                    <a:pt x="2070" y="2238"/>
                  </a:cubicBezTo>
                  <a:cubicBezTo>
                    <a:pt x="2537" y="2134"/>
                    <a:pt x="2807" y="1823"/>
                    <a:pt x="2891" y="1717"/>
                  </a:cubicBezTo>
                  <a:cubicBezTo>
                    <a:pt x="2861" y="1705"/>
                    <a:pt x="2818" y="1685"/>
                    <a:pt x="2779" y="1647"/>
                  </a:cubicBezTo>
                  <a:cubicBezTo>
                    <a:pt x="2673" y="1542"/>
                    <a:pt x="2641" y="1352"/>
                    <a:pt x="2724" y="1203"/>
                  </a:cubicBezTo>
                  <a:cubicBezTo>
                    <a:pt x="2797" y="1071"/>
                    <a:pt x="2946" y="994"/>
                    <a:pt x="3103" y="10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noFill/>
              </a:endParaRPr>
            </a:p>
          </p:txBody>
        </p:sp>
        <p:sp>
          <p:nvSpPr>
            <p:cNvPr id="6" name="Freeform 6">
              <a:extLst>
                <a:ext uri="{FF2B5EF4-FFF2-40B4-BE49-F238E27FC236}">
                  <a16:creationId xmlns:a16="http://schemas.microsoft.com/office/drawing/2014/main" id="{6618C9E3-D6C3-4AF7-8C68-9BEDB44A70E6}"/>
                </a:ext>
              </a:extLst>
            </p:cNvPr>
            <p:cNvSpPr>
              <a:spLocks/>
            </p:cNvSpPr>
            <p:nvPr/>
          </p:nvSpPr>
          <p:spPr bwMode="auto">
            <a:xfrm>
              <a:off x="165" y="1230"/>
              <a:ext cx="6260" cy="3246"/>
            </a:xfrm>
            <a:custGeom>
              <a:avLst/>
              <a:gdLst>
                <a:gd name="T0" fmla="*/ 3611 w 3831"/>
                <a:gd name="T1" fmla="*/ 588 h 1986"/>
                <a:gd name="T2" fmla="*/ 3760 w 3831"/>
                <a:gd name="T3" fmla="*/ 529 h 1986"/>
                <a:gd name="T4" fmla="*/ 3817 w 3831"/>
                <a:gd name="T5" fmla="*/ 350 h 1986"/>
                <a:gd name="T6" fmla="*/ 3707 w 3831"/>
                <a:gd name="T7" fmla="*/ 195 h 1986"/>
                <a:gd name="T8" fmla="*/ 3560 w 3831"/>
                <a:gd name="T9" fmla="*/ 162 h 1986"/>
                <a:gd name="T10" fmla="*/ 3467 w 3831"/>
                <a:gd name="T11" fmla="*/ 53 h 1986"/>
                <a:gd name="T12" fmla="*/ 3248 w 3831"/>
                <a:gd name="T13" fmla="*/ 17 h 1986"/>
                <a:gd name="T14" fmla="*/ 3038 w 3831"/>
                <a:gd name="T15" fmla="*/ 315 h 1986"/>
                <a:gd name="T16" fmla="*/ 2874 w 3831"/>
                <a:gd name="T17" fmla="*/ 310 h 1986"/>
                <a:gd name="T18" fmla="*/ 2690 w 3831"/>
                <a:gd name="T19" fmla="*/ 471 h 1986"/>
                <a:gd name="T20" fmla="*/ 2670 w 3831"/>
                <a:gd name="T21" fmla="*/ 558 h 1986"/>
                <a:gd name="T22" fmla="*/ 2692 w 3831"/>
                <a:gd name="T23" fmla="*/ 743 h 1986"/>
                <a:gd name="T24" fmla="*/ 2750 w 3831"/>
                <a:gd name="T25" fmla="*/ 828 h 1986"/>
                <a:gd name="T26" fmla="*/ 2862 w 3831"/>
                <a:gd name="T27" fmla="*/ 876 h 1986"/>
                <a:gd name="T28" fmla="*/ 2999 w 3831"/>
                <a:gd name="T29" fmla="*/ 771 h 1986"/>
                <a:gd name="T30" fmla="*/ 2983 w 3831"/>
                <a:gd name="T31" fmla="*/ 661 h 1986"/>
                <a:gd name="T32" fmla="*/ 2912 w 3831"/>
                <a:gd name="T33" fmla="*/ 629 h 1986"/>
                <a:gd name="T34" fmla="*/ 2873 w 3831"/>
                <a:gd name="T35" fmla="*/ 661 h 1986"/>
                <a:gd name="T36" fmla="*/ 2880 w 3831"/>
                <a:gd name="T37" fmla="*/ 746 h 1986"/>
                <a:gd name="T38" fmla="*/ 2841 w 3831"/>
                <a:gd name="T39" fmla="*/ 711 h 1986"/>
                <a:gd name="T40" fmla="*/ 2825 w 3831"/>
                <a:gd name="T41" fmla="*/ 645 h 1986"/>
                <a:gd name="T42" fmla="*/ 2907 w 3831"/>
                <a:gd name="T43" fmla="*/ 551 h 1986"/>
                <a:gd name="T44" fmla="*/ 3022 w 3831"/>
                <a:gd name="T45" fmla="*/ 577 h 1986"/>
                <a:gd name="T46" fmla="*/ 3104 w 3831"/>
                <a:gd name="T47" fmla="*/ 705 h 1986"/>
                <a:gd name="T48" fmla="*/ 3040 w 3831"/>
                <a:gd name="T49" fmla="*/ 897 h 1986"/>
                <a:gd name="T50" fmla="*/ 2868 w 3831"/>
                <a:gd name="T51" fmla="*/ 970 h 1986"/>
                <a:gd name="T52" fmla="*/ 2569 w 3831"/>
                <a:gd name="T53" fmla="*/ 1305 h 1986"/>
                <a:gd name="T54" fmla="*/ 2226 w 3831"/>
                <a:gd name="T55" fmla="*/ 1495 h 1986"/>
                <a:gd name="T56" fmla="*/ 1568 w 3831"/>
                <a:gd name="T57" fmla="*/ 1591 h 1986"/>
                <a:gd name="T58" fmla="*/ 1166 w 3831"/>
                <a:gd name="T59" fmla="*/ 1519 h 1986"/>
                <a:gd name="T60" fmla="*/ 917 w 3831"/>
                <a:gd name="T61" fmla="*/ 1343 h 1986"/>
                <a:gd name="T62" fmla="*/ 0 w 3831"/>
                <a:gd name="T63" fmla="*/ 850 h 1986"/>
                <a:gd name="T64" fmla="*/ 476 w 3831"/>
                <a:gd name="T65" fmla="*/ 1111 h 1986"/>
                <a:gd name="T66" fmla="*/ 764 w 3831"/>
                <a:gd name="T67" fmla="*/ 1399 h 1986"/>
                <a:gd name="T68" fmla="*/ 1307 w 3831"/>
                <a:gd name="T69" fmla="*/ 1779 h 1986"/>
                <a:gd name="T70" fmla="*/ 1573 w 3831"/>
                <a:gd name="T71" fmla="*/ 1852 h 1986"/>
                <a:gd name="T72" fmla="*/ 3183 w 3831"/>
                <a:gd name="T73" fmla="*/ 1305 h 1986"/>
                <a:gd name="T74" fmla="*/ 3430 w 3831"/>
                <a:gd name="T75" fmla="*/ 1041 h 1986"/>
                <a:gd name="T76" fmla="*/ 3611 w 3831"/>
                <a:gd name="T77" fmla="*/ 588 h 19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831" h="1986">
                  <a:moveTo>
                    <a:pt x="3611" y="588"/>
                  </a:moveTo>
                  <a:cubicBezTo>
                    <a:pt x="3626" y="588"/>
                    <a:pt x="3701" y="587"/>
                    <a:pt x="3760" y="529"/>
                  </a:cubicBezTo>
                  <a:cubicBezTo>
                    <a:pt x="3831" y="457"/>
                    <a:pt x="3819" y="362"/>
                    <a:pt x="3817" y="350"/>
                  </a:cubicBezTo>
                  <a:cubicBezTo>
                    <a:pt x="3802" y="252"/>
                    <a:pt x="3722" y="204"/>
                    <a:pt x="3707" y="195"/>
                  </a:cubicBezTo>
                  <a:cubicBezTo>
                    <a:pt x="3644" y="157"/>
                    <a:pt x="3582" y="160"/>
                    <a:pt x="3560" y="162"/>
                  </a:cubicBezTo>
                  <a:cubicBezTo>
                    <a:pt x="3548" y="138"/>
                    <a:pt x="3521" y="90"/>
                    <a:pt x="3467" y="53"/>
                  </a:cubicBezTo>
                  <a:cubicBezTo>
                    <a:pt x="3395" y="5"/>
                    <a:pt x="3310" y="0"/>
                    <a:pt x="3248" y="17"/>
                  </a:cubicBezTo>
                  <a:cubicBezTo>
                    <a:pt x="3131" y="48"/>
                    <a:pt x="3044" y="169"/>
                    <a:pt x="3038" y="315"/>
                  </a:cubicBezTo>
                  <a:cubicBezTo>
                    <a:pt x="3010" y="306"/>
                    <a:pt x="2947" y="290"/>
                    <a:pt x="2874" y="310"/>
                  </a:cubicBezTo>
                  <a:cubicBezTo>
                    <a:pt x="2787" y="334"/>
                    <a:pt x="2721" y="399"/>
                    <a:pt x="2690" y="471"/>
                  </a:cubicBezTo>
                  <a:cubicBezTo>
                    <a:pt x="2676" y="505"/>
                    <a:pt x="2673" y="533"/>
                    <a:pt x="2670" y="558"/>
                  </a:cubicBezTo>
                  <a:cubicBezTo>
                    <a:pt x="2666" y="591"/>
                    <a:pt x="2658" y="664"/>
                    <a:pt x="2692" y="743"/>
                  </a:cubicBezTo>
                  <a:cubicBezTo>
                    <a:pt x="2704" y="769"/>
                    <a:pt x="2718" y="800"/>
                    <a:pt x="2750" y="828"/>
                  </a:cubicBezTo>
                  <a:cubicBezTo>
                    <a:pt x="2766" y="843"/>
                    <a:pt x="2806" y="877"/>
                    <a:pt x="2862" y="876"/>
                  </a:cubicBezTo>
                  <a:cubicBezTo>
                    <a:pt x="2923" y="874"/>
                    <a:pt x="2981" y="829"/>
                    <a:pt x="2999" y="771"/>
                  </a:cubicBezTo>
                  <a:cubicBezTo>
                    <a:pt x="3001" y="762"/>
                    <a:pt x="3018" y="703"/>
                    <a:pt x="2983" y="661"/>
                  </a:cubicBezTo>
                  <a:cubicBezTo>
                    <a:pt x="2979" y="657"/>
                    <a:pt x="2948" y="621"/>
                    <a:pt x="2912" y="629"/>
                  </a:cubicBezTo>
                  <a:cubicBezTo>
                    <a:pt x="2887" y="635"/>
                    <a:pt x="2875" y="657"/>
                    <a:pt x="2873" y="661"/>
                  </a:cubicBezTo>
                  <a:cubicBezTo>
                    <a:pt x="2852" y="700"/>
                    <a:pt x="2879" y="744"/>
                    <a:pt x="2880" y="746"/>
                  </a:cubicBezTo>
                  <a:cubicBezTo>
                    <a:pt x="2871" y="741"/>
                    <a:pt x="2854" y="731"/>
                    <a:pt x="2841" y="711"/>
                  </a:cubicBezTo>
                  <a:cubicBezTo>
                    <a:pt x="2839" y="708"/>
                    <a:pt x="2821" y="681"/>
                    <a:pt x="2825" y="645"/>
                  </a:cubicBezTo>
                  <a:cubicBezTo>
                    <a:pt x="2830" y="600"/>
                    <a:pt x="2867" y="564"/>
                    <a:pt x="2907" y="551"/>
                  </a:cubicBezTo>
                  <a:cubicBezTo>
                    <a:pt x="2959" y="536"/>
                    <a:pt x="3003" y="565"/>
                    <a:pt x="3022" y="577"/>
                  </a:cubicBezTo>
                  <a:cubicBezTo>
                    <a:pt x="3086" y="619"/>
                    <a:pt x="3101" y="690"/>
                    <a:pt x="3104" y="705"/>
                  </a:cubicBezTo>
                  <a:cubicBezTo>
                    <a:pt x="3123" y="808"/>
                    <a:pt x="3051" y="885"/>
                    <a:pt x="3040" y="897"/>
                  </a:cubicBezTo>
                  <a:cubicBezTo>
                    <a:pt x="2973" y="966"/>
                    <a:pt x="2887" y="970"/>
                    <a:pt x="2868" y="970"/>
                  </a:cubicBezTo>
                  <a:cubicBezTo>
                    <a:pt x="2815" y="1057"/>
                    <a:pt x="2720" y="1186"/>
                    <a:pt x="2569" y="1305"/>
                  </a:cubicBezTo>
                  <a:cubicBezTo>
                    <a:pt x="2542" y="1326"/>
                    <a:pt x="2418" y="1421"/>
                    <a:pt x="2226" y="1495"/>
                  </a:cubicBezTo>
                  <a:cubicBezTo>
                    <a:pt x="1953" y="1601"/>
                    <a:pt x="1721" y="1596"/>
                    <a:pt x="1568" y="1591"/>
                  </a:cubicBezTo>
                  <a:cubicBezTo>
                    <a:pt x="1424" y="1587"/>
                    <a:pt x="1305" y="1582"/>
                    <a:pt x="1166" y="1519"/>
                  </a:cubicBezTo>
                  <a:cubicBezTo>
                    <a:pt x="1030" y="1457"/>
                    <a:pt x="946" y="1372"/>
                    <a:pt x="917" y="1343"/>
                  </a:cubicBezTo>
                  <a:cubicBezTo>
                    <a:pt x="740" y="1166"/>
                    <a:pt x="365" y="833"/>
                    <a:pt x="0" y="850"/>
                  </a:cubicBezTo>
                  <a:cubicBezTo>
                    <a:pt x="197" y="917"/>
                    <a:pt x="352" y="1009"/>
                    <a:pt x="476" y="1111"/>
                  </a:cubicBezTo>
                  <a:cubicBezTo>
                    <a:pt x="599" y="1213"/>
                    <a:pt x="584" y="1234"/>
                    <a:pt x="764" y="1399"/>
                  </a:cubicBezTo>
                  <a:cubicBezTo>
                    <a:pt x="928" y="1551"/>
                    <a:pt x="1078" y="1688"/>
                    <a:pt x="1307" y="1779"/>
                  </a:cubicBezTo>
                  <a:cubicBezTo>
                    <a:pt x="1427" y="1826"/>
                    <a:pt x="1524" y="1843"/>
                    <a:pt x="1573" y="1852"/>
                  </a:cubicBezTo>
                  <a:cubicBezTo>
                    <a:pt x="2347" y="1986"/>
                    <a:pt x="3077" y="1391"/>
                    <a:pt x="3183" y="1305"/>
                  </a:cubicBezTo>
                  <a:cubicBezTo>
                    <a:pt x="3288" y="1220"/>
                    <a:pt x="3365" y="1138"/>
                    <a:pt x="3430" y="1041"/>
                  </a:cubicBezTo>
                  <a:cubicBezTo>
                    <a:pt x="3548" y="866"/>
                    <a:pt x="3592" y="694"/>
                    <a:pt x="3611"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noFill/>
              </a:endParaRPr>
            </a:p>
          </p:txBody>
        </p:sp>
      </p:grpSp>
      <p:cxnSp>
        <p:nvCxnSpPr>
          <p:cNvPr id="7" name="直接连接符 6">
            <a:extLst>
              <a:ext uri="{FF2B5EF4-FFF2-40B4-BE49-F238E27FC236}">
                <a16:creationId xmlns:a16="http://schemas.microsoft.com/office/drawing/2014/main" id="{1E469B4E-B484-4911-BB03-741DF9228068}"/>
              </a:ext>
            </a:extLst>
          </p:cNvPr>
          <p:cNvCxnSpPr>
            <a:cxnSpLocks/>
          </p:cNvCxnSpPr>
          <p:nvPr/>
        </p:nvCxnSpPr>
        <p:spPr>
          <a:xfrm>
            <a:off x="9224690" y="670351"/>
            <a:ext cx="2074681" cy="0"/>
          </a:xfrm>
          <a:prstGeom prst="line">
            <a:avLst/>
          </a:prstGeom>
          <a:ln>
            <a:solidFill>
              <a:srgbClr val="F16C06"/>
            </a:solidFill>
          </a:ln>
        </p:spPr>
        <p:style>
          <a:lnRef idx="1">
            <a:schemeClr val="accent1"/>
          </a:lnRef>
          <a:fillRef idx="0">
            <a:schemeClr val="accent1"/>
          </a:fillRef>
          <a:effectRef idx="0">
            <a:schemeClr val="accent1"/>
          </a:effectRef>
          <a:fontRef idx="minor">
            <a:schemeClr val="tx1"/>
          </a:fontRef>
        </p:style>
      </p:cxnSp>
      <p:grpSp>
        <p:nvGrpSpPr>
          <p:cNvPr id="8" name="Group 4">
            <a:extLst>
              <a:ext uri="{FF2B5EF4-FFF2-40B4-BE49-F238E27FC236}">
                <a16:creationId xmlns:a16="http://schemas.microsoft.com/office/drawing/2014/main" id="{810482A4-7122-45B4-8840-3242C45B68A2}"/>
              </a:ext>
            </a:extLst>
          </p:cNvPr>
          <p:cNvGrpSpPr>
            <a:grpSpLocks noChangeAspect="1"/>
          </p:cNvGrpSpPr>
          <p:nvPr/>
        </p:nvGrpSpPr>
        <p:grpSpPr bwMode="auto">
          <a:xfrm>
            <a:off x="2940653" y="487371"/>
            <a:ext cx="607778" cy="337494"/>
            <a:chOff x="2" y="-28"/>
            <a:chExt cx="8111" cy="4504"/>
          </a:xfrm>
          <a:gradFill>
            <a:gsLst>
              <a:gs pos="5000">
                <a:srgbClr val="F16C06"/>
              </a:gs>
              <a:gs pos="68000">
                <a:srgbClr val="DF2417"/>
              </a:gs>
            </a:gsLst>
            <a:lin ang="2700000" scaled="1"/>
          </a:gradFill>
        </p:grpSpPr>
        <p:sp>
          <p:nvSpPr>
            <p:cNvPr id="9" name="Freeform 5">
              <a:extLst>
                <a:ext uri="{FF2B5EF4-FFF2-40B4-BE49-F238E27FC236}">
                  <a16:creationId xmlns:a16="http://schemas.microsoft.com/office/drawing/2014/main" id="{32DBB995-9DEC-41E8-8F61-3F5725B1F7D3}"/>
                </a:ext>
              </a:extLst>
            </p:cNvPr>
            <p:cNvSpPr>
              <a:spLocks/>
            </p:cNvSpPr>
            <p:nvPr/>
          </p:nvSpPr>
          <p:spPr bwMode="auto">
            <a:xfrm>
              <a:off x="2" y="-28"/>
              <a:ext cx="8111" cy="3845"/>
            </a:xfrm>
            <a:custGeom>
              <a:avLst/>
              <a:gdLst>
                <a:gd name="T0" fmla="*/ 3708 w 4964"/>
                <a:gd name="T1" fmla="*/ 892 h 2353"/>
                <a:gd name="T2" fmla="*/ 3978 w 4964"/>
                <a:gd name="T3" fmla="*/ 1161 h 2353"/>
                <a:gd name="T4" fmla="*/ 3770 w 4964"/>
                <a:gd name="T5" fmla="*/ 1393 h 2353"/>
                <a:gd name="T6" fmla="*/ 3620 w 4964"/>
                <a:gd name="T7" fmla="*/ 2113 h 2353"/>
                <a:gd name="T8" fmla="*/ 4339 w 4964"/>
                <a:gd name="T9" fmla="*/ 1302 h 2353"/>
                <a:gd name="T10" fmla="*/ 4605 w 4964"/>
                <a:gd name="T11" fmla="*/ 1565 h 2353"/>
                <a:gd name="T12" fmla="*/ 4313 w 4964"/>
                <a:gd name="T13" fmla="*/ 1784 h 2353"/>
                <a:gd name="T14" fmla="*/ 4942 w 4964"/>
                <a:gd name="T15" fmla="*/ 1424 h 2353"/>
                <a:gd name="T16" fmla="*/ 4840 w 4964"/>
                <a:gd name="T17" fmla="*/ 983 h 2353"/>
                <a:gd name="T18" fmla="*/ 4445 w 4964"/>
                <a:gd name="T19" fmla="*/ 867 h 2353"/>
                <a:gd name="T20" fmla="*/ 4200 w 4964"/>
                <a:gd name="T21" fmla="*/ 1050 h 2353"/>
                <a:gd name="T22" fmla="*/ 4090 w 4964"/>
                <a:gd name="T23" fmla="*/ 619 h 2353"/>
                <a:gd name="T24" fmla="*/ 3970 w 4964"/>
                <a:gd name="T25" fmla="*/ 869 h 2353"/>
                <a:gd name="T26" fmla="*/ 4351 w 4964"/>
                <a:gd name="T27" fmla="*/ 843 h 2353"/>
                <a:gd name="T28" fmla="*/ 4281 w 4964"/>
                <a:gd name="T29" fmla="*/ 501 h 2353"/>
                <a:gd name="T30" fmla="*/ 4049 w 4964"/>
                <a:gd name="T31" fmla="*/ 245 h 2353"/>
                <a:gd name="T32" fmla="*/ 3626 w 4964"/>
                <a:gd name="T33" fmla="*/ 247 h 2353"/>
                <a:gd name="T34" fmla="*/ 3157 w 4964"/>
                <a:gd name="T35" fmla="*/ 84 h 2353"/>
                <a:gd name="T36" fmla="*/ 2919 w 4964"/>
                <a:gd name="T37" fmla="*/ 236 h 2353"/>
                <a:gd name="T38" fmla="*/ 2654 w 4964"/>
                <a:gd name="T39" fmla="*/ 599 h 2353"/>
                <a:gd name="T40" fmla="*/ 2922 w 4964"/>
                <a:gd name="T41" fmla="*/ 846 h 2353"/>
                <a:gd name="T42" fmla="*/ 2864 w 4964"/>
                <a:gd name="T43" fmla="*/ 528 h 2353"/>
                <a:gd name="T44" fmla="*/ 3065 w 4964"/>
                <a:gd name="T45" fmla="*/ 608 h 2353"/>
                <a:gd name="T46" fmla="*/ 2952 w 4964"/>
                <a:gd name="T47" fmla="*/ 906 h 2353"/>
                <a:gd name="T48" fmla="*/ 2651 w 4964"/>
                <a:gd name="T49" fmla="*/ 743 h 2353"/>
                <a:gd name="T50" fmla="*/ 2410 w 4964"/>
                <a:gd name="T51" fmla="*/ 538 h 2353"/>
                <a:gd name="T52" fmla="*/ 2250 w 4964"/>
                <a:gd name="T53" fmla="*/ 726 h 2353"/>
                <a:gd name="T54" fmla="*/ 2164 w 4964"/>
                <a:gd name="T55" fmla="*/ 1168 h 2353"/>
                <a:gd name="T56" fmla="*/ 2428 w 4964"/>
                <a:gd name="T57" fmla="*/ 1468 h 2353"/>
                <a:gd name="T58" fmla="*/ 2234 w 4964"/>
                <a:gd name="T59" fmla="*/ 1505 h 2353"/>
                <a:gd name="T60" fmla="*/ 2491 w 4964"/>
                <a:gd name="T61" fmla="*/ 1401 h 2353"/>
                <a:gd name="T62" fmla="*/ 2294 w 4964"/>
                <a:gd name="T63" fmla="*/ 1817 h 2353"/>
                <a:gd name="T64" fmla="*/ 1184 w 4964"/>
                <a:gd name="T65" fmla="*/ 1881 h 2353"/>
                <a:gd name="T66" fmla="*/ 669 w 4964"/>
                <a:gd name="T67" fmla="*/ 1533 h 2353"/>
                <a:gd name="T68" fmla="*/ 0 w 4964"/>
                <a:gd name="T69" fmla="*/ 1528 h 2353"/>
                <a:gd name="T70" fmla="*/ 1164 w 4964"/>
                <a:gd name="T71" fmla="*/ 2144 h 2353"/>
                <a:gd name="T72" fmla="*/ 2891 w 4964"/>
                <a:gd name="T73" fmla="*/ 1717 h 2353"/>
                <a:gd name="T74" fmla="*/ 2724 w 4964"/>
                <a:gd name="T75" fmla="*/ 1203 h 2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964" h="2353">
                  <a:moveTo>
                    <a:pt x="3103" y="1008"/>
                  </a:moveTo>
                  <a:cubicBezTo>
                    <a:pt x="3130" y="659"/>
                    <a:pt x="3633" y="632"/>
                    <a:pt x="3708" y="892"/>
                  </a:cubicBezTo>
                  <a:cubicBezTo>
                    <a:pt x="3789" y="890"/>
                    <a:pt x="3852" y="930"/>
                    <a:pt x="3898" y="984"/>
                  </a:cubicBezTo>
                  <a:cubicBezTo>
                    <a:pt x="3916" y="1006"/>
                    <a:pt x="3974" y="1066"/>
                    <a:pt x="3978" y="1161"/>
                  </a:cubicBezTo>
                  <a:cubicBezTo>
                    <a:pt x="3978" y="1187"/>
                    <a:pt x="3980" y="1255"/>
                    <a:pt x="3931" y="1315"/>
                  </a:cubicBezTo>
                  <a:cubicBezTo>
                    <a:pt x="3871" y="1387"/>
                    <a:pt x="3785" y="1392"/>
                    <a:pt x="3770" y="1393"/>
                  </a:cubicBezTo>
                  <a:cubicBezTo>
                    <a:pt x="3742" y="1790"/>
                    <a:pt x="3508" y="2071"/>
                    <a:pt x="3013" y="2344"/>
                  </a:cubicBezTo>
                  <a:cubicBezTo>
                    <a:pt x="3164" y="2327"/>
                    <a:pt x="3398" y="2276"/>
                    <a:pt x="3620" y="2113"/>
                  </a:cubicBezTo>
                  <a:cubicBezTo>
                    <a:pt x="3746" y="2020"/>
                    <a:pt x="3834" y="1915"/>
                    <a:pt x="3888" y="1851"/>
                  </a:cubicBezTo>
                  <a:cubicBezTo>
                    <a:pt x="4136" y="1554"/>
                    <a:pt x="4150" y="1354"/>
                    <a:pt x="4339" y="1302"/>
                  </a:cubicBezTo>
                  <a:cubicBezTo>
                    <a:pt x="4360" y="1297"/>
                    <a:pt x="4465" y="1268"/>
                    <a:pt x="4540" y="1327"/>
                  </a:cubicBezTo>
                  <a:cubicBezTo>
                    <a:pt x="4634" y="1401"/>
                    <a:pt x="4607" y="1554"/>
                    <a:pt x="4605" y="1565"/>
                  </a:cubicBezTo>
                  <a:cubicBezTo>
                    <a:pt x="4601" y="1227"/>
                    <a:pt x="4147" y="1338"/>
                    <a:pt x="4223" y="1628"/>
                  </a:cubicBezTo>
                  <a:cubicBezTo>
                    <a:pt x="4241" y="1695"/>
                    <a:pt x="4273" y="1747"/>
                    <a:pt x="4313" y="1784"/>
                  </a:cubicBezTo>
                  <a:cubicBezTo>
                    <a:pt x="4417" y="1881"/>
                    <a:pt x="4610" y="1917"/>
                    <a:pt x="4764" y="1824"/>
                  </a:cubicBezTo>
                  <a:cubicBezTo>
                    <a:pt x="4909" y="1736"/>
                    <a:pt x="4964" y="1566"/>
                    <a:pt x="4942" y="1424"/>
                  </a:cubicBezTo>
                  <a:cubicBezTo>
                    <a:pt x="4922" y="1292"/>
                    <a:pt x="4837" y="1209"/>
                    <a:pt x="4807" y="1182"/>
                  </a:cubicBezTo>
                  <a:cubicBezTo>
                    <a:pt x="4818" y="1164"/>
                    <a:pt x="4864" y="1082"/>
                    <a:pt x="4840" y="983"/>
                  </a:cubicBezTo>
                  <a:cubicBezTo>
                    <a:pt x="4817" y="893"/>
                    <a:pt x="4741" y="806"/>
                    <a:pt x="4641" y="794"/>
                  </a:cubicBezTo>
                  <a:cubicBezTo>
                    <a:pt x="4536" y="781"/>
                    <a:pt x="4456" y="857"/>
                    <a:pt x="4445" y="867"/>
                  </a:cubicBezTo>
                  <a:cubicBezTo>
                    <a:pt x="4405" y="906"/>
                    <a:pt x="4414" y="929"/>
                    <a:pt x="4372" y="969"/>
                  </a:cubicBezTo>
                  <a:cubicBezTo>
                    <a:pt x="4316" y="1020"/>
                    <a:pt x="4251" y="1043"/>
                    <a:pt x="4200" y="1050"/>
                  </a:cubicBezTo>
                  <a:cubicBezTo>
                    <a:pt x="4099" y="1062"/>
                    <a:pt x="3945" y="1027"/>
                    <a:pt x="3900" y="888"/>
                  </a:cubicBezTo>
                  <a:cubicBezTo>
                    <a:pt x="3827" y="664"/>
                    <a:pt x="4035" y="561"/>
                    <a:pt x="4090" y="619"/>
                  </a:cubicBezTo>
                  <a:cubicBezTo>
                    <a:pt x="4060" y="620"/>
                    <a:pt x="4032" y="629"/>
                    <a:pt x="4009" y="647"/>
                  </a:cubicBezTo>
                  <a:cubicBezTo>
                    <a:pt x="3946" y="695"/>
                    <a:pt x="3931" y="797"/>
                    <a:pt x="3970" y="869"/>
                  </a:cubicBezTo>
                  <a:cubicBezTo>
                    <a:pt x="4018" y="957"/>
                    <a:pt x="4126" y="964"/>
                    <a:pt x="4141" y="964"/>
                  </a:cubicBezTo>
                  <a:cubicBezTo>
                    <a:pt x="4270" y="969"/>
                    <a:pt x="4345" y="854"/>
                    <a:pt x="4351" y="843"/>
                  </a:cubicBezTo>
                  <a:cubicBezTo>
                    <a:pt x="4362" y="827"/>
                    <a:pt x="4406" y="751"/>
                    <a:pt x="4385" y="653"/>
                  </a:cubicBezTo>
                  <a:cubicBezTo>
                    <a:pt x="4365" y="565"/>
                    <a:pt x="4304" y="517"/>
                    <a:pt x="4281" y="501"/>
                  </a:cubicBezTo>
                  <a:cubicBezTo>
                    <a:pt x="4202" y="446"/>
                    <a:pt x="4120" y="453"/>
                    <a:pt x="4100" y="455"/>
                  </a:cubicBezTo>
                  <a:cubicBezTo>
                    <a:pt x="4103" y="434"/>
                    <a:pt x="4116" y="334"/>
                    <a:pt x="4049" y="245"/>
                  </a:cubicBezTo>
                  <a:cubicBezTo>
                    <a:pt x="3993" y="169"/>
                    <a:pt x="3892" y="120"/>
                    <a:pt x="3789" y="140"/>
                  </a:cubicBezTo>
                  <a:cubicBezTo>
                    <a:pt x="3693" y="158"/>
                    <a:pt x="3639" y="228"/>
                    <a:pt x="3626" y="247"/>
                  </a:cubicBezTo>
                  <a:cubicBezTo>
                    <a:pt x="3618" y="219"/>
                    <a:pt x="3589" y="123"/>
                    <a:pt x="3495" y="65"/>
                  </a:cubicBezTo>
                  <a:cubicBezTo>
                    <a:pt x="3396" y="4"/>
                    <a:pt x="3252" y="0"/>
                    <a:pt x="3157" y="84"/>
                  </a:cubicBezTo>
                  <a:cubicBezTo>
                    <a:pt x="3084" y="147"/>
                    <a:pt x="3070" y="236"/>
                    <a:pt x="3067" y="264"/>
                  </a:cubicBezTo>
                  <a:cubicBezTo>
                    <a:pt x="3042" y="252"/>
                    <a:pt x="2988" y="230"/>
                    <a:pt x="2919" y="236"/>
                  </a:cubicBezTo>
                  <a:cubicBezTo>
                    <a:pt x="2807" y="245"/>
                    <a:pt x="2739" y="317"/>
                    <a:pt x="2725" y="333"/>
                  </a:cubicBezTo>
                  <a:cubicBezTo>
                    <a:pt x="2629" y="439"/>
                    <a:pt x="2650" y="574"/>
                    <a:pt x="2654" y="599"/>
                  </a:cubicBezTo>
                  <a:cubicBezTo>
                    <a:pt x="2658" y="626"/>
                    <a:pt x="2683" y="763"/>
                    <a:pt x="2797" y="824"/>
                  </a:cubicBezTo>
                  <a:cubicBezTo>
                    <a:pt x="2820" y="836"/>
                    <a:pt x="2869" y="862"/>
                    <a:pt x="2922" y="846"/>
                  </a:cubicBezTo>
                  <a:cubicBezTo>
                    <a:pt x="2997" y="823"/>
                    <a:pt x="3059" y="721"/>
                    <a:pt x="3023" y="635"/>
                  </a:cubicBezTo>
                  <a:cubicBezTo>
                    <a:pt x="3003" y="586"/>
                    <a:pt x="2953" y="543"/>
                    <a:pt x="2864" y="528"/>
                  </a:cubicBezTo>
                  <a:cubicBezTo>
                    <a:pt x="2881" y="524"/>
                    <a:pt x="2914" y="519"/>
                    <a:pt x="2952" y="528"/>
                  </a:cubicBezTo>
                  <a:cubicBezTo>
                    <a:pt x="2971" y="533"/>
                    <a:pt x="3029" y="550"/>
                    <a:pt x="3065" y="608"/>
                  </a:cubicBezTo>
                  <a:cubicBezTo>
                    <a:pt x="3099" y="661"/>
                    <a:pt x="3093" y="716"/>
                    <a:pt x="3090" y="734"/>
                  </a:cubicBezTo>
                  <a:cubicBezTo>
                    <a:pt x="3081" y="809"/>
                    <a:pt x="3027" y="878"/>
                    <a:pt x="2952" y="906"/>
                  </a:cubicBezTo>
                  <a:cubicBezTo>
                    <a:pt x="2946" y="909"/>
                    <a:pt x="2866" y="937"/>
                    <a:pt x="2788" y="900"/>
                  </a:cubicBezTo>
                  <a:cubicBezTo>
                    <a:pt x="2730" y="873"/>
                    <a:pt x="2700" y="824"/>
                    <a:pt x="2651" y="743"/>
                  </a:cubicBezTo>
                  <a:cubicBezTo>
                    <a:pt x="2612" y="679"/>
                    <a:pt x="2621" y="675"/>
                    <a:pt x="2593" y="641"/>
                  </a:cubicBezTo>
                  <a:cubicBezTo>
                    <a:pt x="2574" y="618"/>
                    <a:pt x="2509" y="539"/>
                    <a:pt x="2410" y="538"/>
                  </a:cubicBezTo>
                  <a:cubicBezTo>
                    <a:pt x="2390" y="537"/>
                    <a:pt x="2320" y="536"/>
                    <a:pt x="2276" y="592"/>
                  </a:cubicBezTo>
                  <a:cubicBezTo>
                    <a:pt x="2232" y="648"/>
                    <a:pt x="2248" y="717"/>
                    <a:pt x="2250" y="726"/>
                  </a:cubicBezTo>
                  <a:cubicBezTo>
                    <a:pt x="2148" y="731"/>
                    <a:pt x="2055" y="798"/>
                    <a:pt x="2034" y="893"/>
                  </a:cubicBezTo>
                  <a:cubicBezTo>
                    <a:pt x="2011" y="1000"/>
                    <a:pt x="2046" y="1124"/>
                    <a:pt x="2164" y="1168"/>
                  </a:cubicBezTo>
                  <a:cubicBezTo>
                    <a:pt x="1932" y="1200"/>
                    <a:pt x="1938" y="1554"/>
                    <a:pt x="2134" y="1630"/>
                  </a:cubicBezTo>
                  <a:cubicBezTo>
                    <a:pt x="2329" y="1706"/>
                    <a:pt x="2450" y="1591"/>
                    <a:pt x="2428" y="1468"/>
                  </a:cubicBezTo>
                  <a:cubicBezTo>
                    <a:pt x="2401" y="1308"/>
                    <a:pt x="2262" y="1292"/>
                    <a:pt x="2202" y="1359"/>
                  </a:cubicBezTo>
                  <a:cubicBezTo>
                    <a:pt x="2155" y="1410"/>
                    <a:pt x="2179" y="1466"/>
                    <a:pt x="2234" y="1505"/>
                  </a:cubicBezTo>
                  <a:cubicBezTo>
                    <a:pt x="2127" y="1528"/>
                    <a:pt x="2117" y="1357"/>
                    <a:pt x="2182" y="1293"/>
                  </a:cubicBezTo>
                  <a:cubicBezTo>
                    <a:pt x="2247" y="1230"/>
                    <a:pt x="2448" y="1255"/>
                    <a:pt x="2491" y="1401"/>
                  </a:cubicBezTo>
                  <a:cubicBezTo>
                    <a:pt x="2506" y="1455"/>
                    <a:pt x="2505" y="1502"/>
                    <a:pt x="2499" y="1533"/>
                  </a:cubicBezTo>
                  <a:cubicBezTo>
                    <a:pt x="2494" y="1561"/>
                    <a:pt x="2467" y="1684"/>
                    <a:pt x="2294" y="1817"/>
                  </a:cubicBezTo>
                  <a:cubicBezTo>
                    <a:pt x="2080" y="1983"/>
                    <a:pt x="1844" y="2008"/>
                    <a:pt x="1780" y="2013"/>
                  </a:cubicBezTo>
                  <a:cubicBezTo>
                    <a:pt x="1711" y="2019"/>
                    <a:pt x="1430" y="2039"/>
                    <a:pt x="1184" y="1881"/>
                  </a:cubicBezTo>
                  <a:cubicBezTo>
                    <a:pt x="1108" y="1833"/>
                    <a:pt x="915" y="1690"/>
                    <a:pt x="859" y="1648"/>
                  </a:cubicBezTo>
                  <a:cubicBezTo>
                    <a:pt x="804" y="1607"/>
                    <a:pt x="751" y="1568"/>
                    <a:pt x="669" y="1533"/>
                  </a:cubicBezTo>
                  <a:cubicBezTo>
                    <a:pt x="649" y="1525"/>
                    <a:pt x="568" y="1492"/>
                    <a:pt x="443" y="1479"/>
                  </a:cubicBezTo>
                  <a:cubicBezTo>
                    <a:pt x="266" y="1460"/>
                    <a:pt x="111" y="1492"/>
                    <a:pt x="0" y="1528"/>
                  </a:cubicBezTo>
                  <a:cubicBezTo>
                    <a:pt x="114" y="1530"/>
                    <a:pt x="281" y="1546"/>
                    <a:pt x="462" y="1621"/>
                  </a:cubicBezTo>
                  <a:cubicBezTo>
                    <a:pt x="818" y="1766"/>
                    <a:pt x="858" y="1981"/>
                    <a:pt x="1164" y="2144"/>
                  </a:cubicBezTo>
                  <a:cubicBezTo>
                    <a:pt x="1556" y="2353"/>
                    <a:pt x="1978" y="2259"/>
                    <a:pt x="2070" y="2238"/>
                  </a:cubicBezTo>
                  <a:cubicBezTo>
                    <a:pt x="2537" y="2134"/>
                    <a:pt x="2807" y="1823"/>
                    <a:pt x="2891" y="1717"/>
                  </a:cubicBezTo>
                  <a:cubicBezTo>
                    <a:pt x="2861" y="1705"/>
                    <a:pt x="2818" y="1685"/>
                    <a:pt x="2779" y="1647"/>
                  </a:cubicBezTo>
                  <a:cubicBezTo>
                    <a:pt x="2673" y="1542"/>
                    <a:pt x="2641" y="1352"/>
                    <a:pt x="2724" y="1203"/>
                  </a:cubicBezTo>
                  <a:cubicBezTo>
                    <a:pt x="2797" y="1071"/>
                    <a:pt x="2946" y="994"/>
                    <a:pt x="3103" y="10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noFill/>
              </a:endParaRPr>
            </a:p>
          </p:txBody>
        </p:sp>
        <p:sp>
          <p:nvSpPr>
            <p:cNvPr id="10" name="Freeform 6">
              <a:extLst>
                <a:ext uri="{FF2B5EF4-FFF2-40B4-BE49-F238E27FC236}">
                  <a16:creationId xmlns:a16="http://schemas.microsoft.com/office/drawing/2014/main" id="{7FB53955-B832-4603-9C71-E7D7D7903B76}"/>
                </a:ext>
              </a:extLst>
            </p:cNvPr>
            <p:cNvSpPr>
              <a:spLocks/>
            </p:cNvSpPr>
            <p:nvPr/>
          </p:nvSpPr>
          <p:spPr bwMode="auto">
            <a:xfrm>
              <a:off x="165" y="1230"/>
              <a:ext cx="6260" cy="3246"/>
            </a:xfrm>
            <a:custGeom>
              <a:avLst/>
              <a:gdLst>
                <a:gd name="T0" fmla="*/ 3611 w 3831"/>
                <a:gd name="T1" fmla="*/ 588 h 1986"/>
                <a:gd name="T2" fmla="*/ 3760 w 3831"/>
                <a:gd name="T3" fmla="*/ 529 h 1986"/>
                <a:gd name="T4" fmla="*/ 3817 w 3831"/>
                <a:gd name="T5" fmla="*/ 350 h 1986"/>
                <a:gd name="T6" fmla="*/ 3707 w 3831"/>
                <a:gd name="T7" fmla="*/ 195 h 1986"/>
                <a:gd name="T8" fmla="*/ 3560 w 3831"/>
                <a:gd name="T9" fmla="*/ 162 h 1986"/>
                <a:gd name="T10" fmla="*/ 3467 w 3831"/>
                <a:gd name="T11" fmla="*/ 53 h 1986"/>
                <a:gd name="T12" fmla="*/ 3248 w 3831"/>
                <a:gd name="T13" fmla="*/ 17 h 1986"/>
                <a:gd name="T14" fmla="*/ 3038 w 3831"/>
                <a:gd name="T15" fmla="*/ 315 h 1986"/>
                <a:gd name="T16" fmla="*/ 2874 w 3831"/>
                <a:gd name="T17" fmla="*/ 310 h 1986"/>
                <a:gd name="T18" fmla="*/ 2690 w 3831"/>
                <a:gd name="T19" fmla="*/ 471 h 1986"/>
                <a:gd name="T20" fmla="*/ 2670 w 3831"/>
                <a:gd name="T21" fmla="*/ 558 h 1986"/>
                <a:gd name="T22" fmla="*/ 2692 w 3831"/>
                <a:gd name="T23" fmla="*/ 743 h 1986"/>
                <a:gd name="T24" fmla="*/ 2750 w 3831"/>
                <a:gd name="T25" fmla="*/ 828 h 1986"/>
                <a:gd name="T26" fmla="*/ 2862 w 3831"/>
                <a:gd name="T27" fmla="*/ 876 h 1986"/>
                <a:gd name="T28" fmla="*/ 2999 w 3831"/>
                <a:gd name="T29" fmla="*/ 771 h 1986"/>
                <a:gd name="T30" fmla="*/ 2983 w 3831"/>
                <a:gd name="T31" fmla="*/ 661 h 1986"/>
                <a:gd name="T32" fmla="*/ 2912 w 3831"/>
                <a:gd name="T33" fmla="*/ 629 h 1986"/>
                <a:gd name="T34" fmla="*/ 2873 w 3831"/>
                <a:gd name="T35" fmla="*/ 661 h 1986"/>
                <a:gd name="T36" fmla="*/ 2880 w 3831"/>
                <a:gd name="T37" fmla="*/ 746 h 1986"/>
                <a:gd name="T38" fmla="*/ 2841 w 3831"/>
                <a:gd name="T39" fmla="*/ 711 h 1986"/>
                <a:gd name="T40" fmla="*/ 2825 w 3831"/>
                <a:gd name="T41" fmla="*/ 645 h 1986"/>
                <a:gd name="T42" fmla="*/ 2907 w 3831"/>
                <a:gd name="T43" fmla="*/ 551 h 1986"/>
                <a:gd name="T44" fmla="*/ 3022 w 3831"/>
                <a:gd name="T45" fmla="*/ 577 h 1986"/>
                <a:gd name="T46" fmla="*/ 3104 w 3831"/>
                <a:gd name="T47" fmla="*/ 705 h 1986"/>
                <a:gd name="T48" fmla="*/ 3040 w 3831"/>
                <a:gd name="T49" fmla="*/ 897 h 1986"/>
                <a:gd name="T50" fmla="*/ 2868 w 3831"/>
                <a:gd name="T51" fmla="*/ 970 h 1986"/>
                <a:gd name="T52" fmla="*/ 2569 w 3831"/>
                <a:gd name="T53" fmla="*/ 1305 h 1986"/>
                <a:gd name="T54" fmla="*/ 2226 w 3831"/>
                <a:gd name="T55" fmla="*/ 1495 h 1986"/>
                <a:gd name="T56" fmla="*/ 1568 w 3831"/>
                <a:gd name="T57" fmla="*/ 1591 h 1986"/>
                <a:gd name="T58" fmla="*/ 1166 w 3831"/>
                <a:gd name="T59" fmla="*/ 1519 h 1986"/>
                <a:gd name="T60" fmla="*/ 917 w 3831"/>
                <a:gd name="T61" fmla="*/ 1343 h 1986"/>
                <a:gd name="T62" fmla="*/ 0 w 3831"/>
                <a:gd name="T63" fmla="*/ 850 h 1986"/>
                <a:gd name="T64" fmla="*/ 476 w 3831"/>
                <a:gd name="T65" fmla="*/ 1111 h 1986"/>
                <a:gd name="T66" fmla="*/ 764 w 3831"/>
                <a:gd name="T67" fmla="*/ 1399 h 1986"/>
                <a:gd name="T68" fmla="*/ 1307 w 3831"/>
                <a:gd name="T69" fmla="*/ 1779 h 1986"/>
                <a:gd name="T70" fmla="*/ 1573 w 3831"/>
                <a:gd name="T71" fmla="*/ 1852 h 1986"/>
                <a:gd name="T72" fmla="*/ 3183 w 3831"/>
                <a:gd name="T73" fmla="*/ 1305 h 1986"/>
                <a:gd name="T74" fmla="*/ 3430 w 3831"/>
                <a:gd name="T75" fmla="*/ 1041 h 1986"/>
                <a:gd name="T76" fmla="*/ 3611 w 3831"/>
                <a:gd name="T77" fmla="*/ 588 h 19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831" h="1986">
                  <a:moveTo>
                    <a:pt x="3611" y="588"/>
                  </a:moveTo>
                  <a:cubicBezTo>
                    <a:pt x="3626" y="588"/>
                    <a:pt x="3701" y="587"/>
                    <a:pt x="3760" y="529"/>
                  </a:cubicBezTo>
                  <a:cubicBezTo>
                    <a:pt x="3831" y="457"/>
                    <a:pt x="3819" y="362"/>
                    <a:pt x="3817" y="350"/>
                  </a:cubicBezTo>
                  <a:cubicBezTo>
                    <a:pt x="3802" y="252"/>
                    <a:pt x="3722" y="204"/>
                    <a:pt x="3707" y="195"/>
                  </a:cubicBezTo>
                  <a:cubicBezTo>
                    <a:pt x="3644" y="157"/>
                    <a:pt x="3582" y="160"/>
                    <a:pt x="3560" y="162"/>
                  </a:cubicBezTo>
                  <a:cubicBezTo>
                    <a:pt x="3548" y="138"/>
                    <a:pt x="3521" y="90"/>
                    <a:pt x="3467" y="53"/>
                  </a:cubicBezTo>
                  <a:cubicBezTo>
                    <a:pt x="3395" y="5"/>
                    <a:pt x="3310" y="0"/>
                    <a:pt x="3248" y="17"/>
                  </a:cubicBezTo>
                  <a:cubicBezTo>
                    <a:pt x="3131" y="48"/>
                    <a:pt x="3044" y="169"/>
                    <a:pt x="3038" y="315"/>
                  </a:cubicBezTo>
                  <a:cubicBezTo>
                    <a:pt x="3010" y="306"/>
                    <a:pt x="2947" y="290"/>
                    <a:pt x="2874" y="310"/>
                  </a:cubicBezTo>
                  <a:cubicBezTo>
                    <a:pt x="2787" y="334"/>
                    <a:pt x="2721" y="399"/>
                    <a:pt x="2690" y="471"/>
                  </a:cubicBezTo>
                  <a:cubicBezTo>
                    <a:pt x="2676" y="505"/>
                    <a:pt x="2673" y="533"/>
                    <a:pt x="2670" y="558"/>
                  </a:cubicBezTo>
                  <a:cubicBezTo>
                    <a:pt x="2666" y="591"/>
                    <a:pt x="2658" y="664"/>
                    <a:pt x="2692" y="743"/>
                  </a:cubicBezTo>
                  <a:cubicBezTo>
                    <a:pt x="2704" y="769"/>
                    <a:pt x="2718" y="800"/>
                    <a:pt x="2750" y="828"/>
                  </a:cubicBezTo>
                  <a:cubicBezTo>
                    <a:pt x="2766" y="843"/>
                    <a:pt x="2806" y="877"/>
                    <a:pt x="2862" y="876"/>
                  </a:cubicBezTo>
                  <a:cubicBezTo>
                    <a:pt x="2923" y="874"/>
                    <a:pt x="2981" y="829"/>
                    <a:pt x="2999" y="771"/>
                  </a:cubicBezTo>
                  <a:cubicBezTo>
                    <a:pt x="3001" y="762"/>
                    <a:pt x="3018" y="703"/>
                    <a:pt x="2983" y="661"/>
                  </a:cubicBezTo>
                  <a:cubicBezTo>
                    <a:pt x="2979" y="657"/>
                    <a:pt x="2948" y="621"/>
                    <a:pt x="2912" y="629"/>
                  </a:cubicBezTo>
                  <a:cubicBezTo>
                    <a:pt x="2887" y="635"/>
                    <a:pt x="2875" y="657"/>
                    <a:pt x="2873" y="661"/>
                  </a:cubicBezTo>
                  <a:cubicBezTo>
                    <a:pt x="2852" y="700"/>
                    <a:pt x="2879" y="744"/>
                    <a:pt x="2880" y="746"/>
                  </a:cubicBezTo>
                  <a:cubicBezTo>
                    <a:pt x="2871" y="741"/>
                    <a:pt x="2854" y="731"/>
                    <a:pt x="2841" y="711"/>
                  </a:cubicBezTo>
                  <a:cubicBezTo>
                    <a:pt x="2839" y="708"/>
                    <a:pt x="2821" y="681"/>
                    <a:pt x="2825" y="645"/>
                  </a:cubicBezTo>
                  <a:cubicBezTo>
                    <a:pt x="2830" y="600"/>
                    <a:pt x="2867" y="564"/>
                    <a:pt x="2907" y="551"/>
                  </a:cubicBezTo>
                  <a:cubicBezTo>
                    <a:pt x="2959" y="536"/>
                    <a:pt x="3003" y="565"/>
                    <a:pt x="3022" y="577"/>
                  </a:cubicBezTo>
                  <a:cubicBezTo>
                    <a:pt x="3086" y="619"/>
                    <a:pt x="3101" y="690"/>
                    <a:pt x="3104" y="705"/>
                  </a:cubicBezTo>
                  <a:cubicBezTo>
                    <a:pt x="3123" y="808"/>
                    <a:pt x="3051" y="885"/>
                    <a:pt x="3040" y="897"/>
                  </a:cubicBezTo>
                  <a:cubicBezTo>
                    <a:pt x="2973" y="966"/>
                    <a:pt x="2887" y="970"/>
                    <a:pt x="2868" y="970"/>
                  </a:cubicBezTo>
                  <a:cubicBezTo>
                    <a:pt x="2815" y="1057"/>
                    <a:pt x="2720" y="1186"/>
                    <a:pt x="2569" y="1305"/>
                  </a:cubicBezTo>
                  <a:cubicBezTo>
                    <a:pt x="2542" y="1326"/>
                    <a:pt x="2418" y="1421"/>
                    <a:pt x="2226" y="1495"/>
                  </a:cubicBezTo>
                  <a:cubicBezTo>
                    <a:pt x="1953" y="1601"/>
                    <a:pt x="1721" y="1596"/>
                    <a:pt x="1568" y="1591"/>
                  </a:cubicBezTo>
                  <a:cubicBezTo>
                    <a:pt x="1424" y="1587"/>
                    <a:pt x="1305" y="1582"/>
                    <a:pt x="1166" y="1519"/>
                  </a:cubicBezTo>
                  <a:cubicBezTo>
                    <a:pt x="1030" y="1457"/>
                    <a:pt x="946" y="1372"/>
                    <a:pt x="917" y="1343"/>
                  </a:cubicBezTo>
                  <a:cubicBezTo>
                    <a:pt x="740" y="1166"/>
                    <a:pt x="365" y="833"/>
                    <a:pt x="0" y="850"/>
                  </a:cubicBezTo>
                  <a:cubicBezTo>
                    <a:pt x="197" y="917"/>
                    <a:pt x="352" y="1009"/>
                    <a:pt x="476" y="1111"/>
                  </a:cubicBezTo>
                  <a:cubicBezTo>
                    <a:pt x="599" y="1213"/>
                    <a:pt x="584" y="1234"/>
                    <a:pt x="764" y="1399"/>
                  </a:cubicBezTo>
                  <a:cubicBezTo>
                    <a:pt x="928" y="1551"/>
                    <a:pt x="1078" y="1688"/>
                    <a:pt x="1307" y="1779"/>
                  </a:cubicBezTo>
                  <a:cubicBezTo>
                    <a:pt x="1427" y="1826"/>
                    <a:pt x="1524" y="1843"/>
                    <a:pt x="1573" y="1852"/>
                  </a:cubicBezTo>
                  <a:cubicBezTo>
                    <a:pt x="2347" y="1986"/>
                    <a:pt x="3077" y="1391"/>
                    <a:pt x="3183" y="1305"/>
                  </a:cubicBezTo>
                  <a:cubicBezTo>
                    <a:pt x="3288" y="1220"/>
                    <a:pt x="3365" y="1138"/>
                    <a:pt x="3430" y="1041"/>
                  </a:cubicBezTo>
                  <a:cubicBezTo>
                    <a:pt x="3548" y="866"/>
                    <a:pt x="3592" y="694"/>
                    <a:pt x="3611"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noFill/>
              </a:endParaRPr>
            </a:p>
          </p:txBody>
        </p:sp>
      </p:grpSp>
      <p:cxnSp>
        <p:nvCxnSpPr>
          <p:cNvPr id="11" name="直接连接符 10">
            <a:extLst>
              <a:ext uri="{FF2B5EF4-FFF2-40B4-BE49-F238E27FC236}">
                <a16:creationId xmlns:a16="http://schemas.microsoft.com/office/drawing/2014/main" id="{7766579E-031E-457A-A881-F8C8FC2FEED3}"/>
              </a:ext>
            </a:extLst>
          </p:cNvPr>
          <p:cNvCxnSpPr>
            <a:cxnSpLocks/>
          </p:cNvCxnSpPr>
          <p:nvPr/>
        </p:nvCxnSpPr>
        <p:spPr>
          <a:xfrm flipH="1">
            <a:off x="870857" y="670351"/>
            <a:ext cx="2082010" cy="0"/>
          </a:xfrm>
          <a:prstGeom prst="line">
            <a:avLst/>
          </a:prstGeom>
          <a:ln>
            <a:solidFill>
              <a:srgbClr val="F16C06"/>
            </a:solidFill>
          </a:ln>
        </p:spPr>
        <p:style>
          <a:lnRef idx="1">
            <a:schemeClr val="accent1"/>
          </a:lnRef>
          <a:fillRef idx="0">
            <a:schemeClr val="accent1"/>
          </a:fillRef>
          <a:effectRef idx="0">
            <a:schemeClr val="accent1"/>
          </a:effectRef>
          <a:fontRef idx="minor">
            <a:schemeClr val="tx1"/>
          </a:fontRef>
        </p:style>
      </p:cxnSp>
      <p:sp>
        <p:nvSpPr>
          <p:cNvPr id="105" name="文本1">
            <a:extLst>
              <a:ext uri="{FF2B5EF4-FFF2-40B4-BE49-F238E27FC236}">
                <a16:creationId xmlns:a16="http://schemas.microsoft.com/office/drawing/2014/main" id="{91AB3BD3-D184-48FE-979C-B458D477F614}"/>
              </a:ext>
            </a:extLst>
          </p:cNvPr>
          <p:cNvSpPr>
            <a:spLocks noChangeArrowheads="1"/>
          </p:cNvSpPr>
          <p:nvPr/>
        </p:nvSpPr>
        <p:spPr bwMode="gray">
          <a:xfrm>
            <a:off x="4726973" y="1621248"/>
            <a:ext cx="6447353" cy="1453373"/>
          </a:xfrm>
          <a:prstGeom prst="roundRect">
            <a:avLst>
              <a:gd name="adj" fmla="val 11505"/>
            </a:avLst>
          </a:prstGeom>
          <a:noFill/>
          <a:ln w="15875" cap="flat" cmpd="sng" algn="ctr">
            <a:solidFill>
              <a:srgbClr val="FBCB78"/>
            </a:solidFill>
            <a:prstDash val="solid"/>
          </a:ln>
          <a:effectLst/>
        </p:spPr>
        <p:txBody>
          <a:bodyPr lIns="82824" tIns="41411" rIns="82824" bIns="41411"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fontAlgn="base">
              <a:lnSpc>
                <a:spcPct val="120000"/>
              </a:lnSpc>
              <a:spcBef>
                <a:spcPct val="0"/>
              </a:spcBef>
              <a:spcAft>
                <a:spcPct val="0"/>
              </a:spcAft>
              <a:defRPr/>
            </a:pP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sym typeface="Arial" panose="020B0604020202020204" pitchFamily="34" charset="0"/>
              </a:rPr>
              <a:t>脱贫攻坚带给我们青年同志深入农村、走近贫困的宝贵机会，我们应该珍惜脱贫攻坚的历练，贴近贫困群众、了解基层实际、学会群众工作，努力成长为对群众有感情、对家国有感情的新时代扶贫青年。</a:t>
            </a:r>
            <a:endParaRPr kumimoji="0" lang="zh-CN" altLang="zh-CN" sz="1600" b="0" i="0" u="none" strike="noStrike" kern="1200" cap="none" spc="0" normalizeH="0" baseline="0" noProof="0" dirty="0">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106" name="文本2">
            <a:extLst>
              <a:ext uri="{FF2B5EF4-FFF2-40B4-BE49-F238E27FC236}">
                <a16:creationId xmlns:a16="http://schemas.microsoft.com/office/drawing/2014/main" id="{E3BBF79F-1C8B-4890-A14D-CDAE196140E1}"/>
              </a:ext>
            </a:extLst>
          </p:cNvPr>
          <p:cNvSpPr>
            <a:spLocks noChangeArrowheads="1"/>
          </p:cNvSpPr>
          <p:nvPr/>
        </p:nvSpPr>
        <p:spPr bwMode="gray">
          <a:xfrm>
            <a:off x="4712917" y="3193454"/>
            <a:ext cx="6454915" cy="1441072"/>
          </a:xfrm>
          <a:prstGeom prst="roundRect">
            <a:avLst>
              <a:gd name="adj" fmla="val 11505"/>
            </a:avLst>
          </a:prstGeom>
          <a:noFill/>
          <a:ln w="15875" cap="flat" cmpd="sng" algn="ctr">
            <a:solidFill>
              <a:srgbClr val="FBCB78"/>
            </a:solidFill>
            <a:prstDash val="solid"/>
          </a:ln>
          <a:effectLst/>
        </p:spPr>
        <p:txBody>
          <a:bodyPr lIns="82824" tIns="41411" rIns="82824" bIns="41411"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fontAlgn="base">
              <a:lnSpc>
                <a:spcPct val="120000"/>
              </a:lnSpc>
              <a:spcBef>
                <a:spcPct val="0"/>
              </a:spcBef>
              <a:spcAft>
                <a:spcPct val="0"/>
              </a:spcAft>
              <a:defRPr/>
            </a:pP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sym typeface="Arial" panose="020B0604020202020204" pitchFamily="34" charset="0"/>
              </a:rPr>
              <a:t>作为新时代扶贫青年，我们应该持之以恒深入学习习近平新时代中国特色社会主义思想，进一步扩充自身知识储备、提高学习能力水平、培养良好学习习惯，学思结合、学以致用，在脱贫攻坚的伟大实践中贡献自己的青春智慧。</a:t>
            </a:r>
            <a:endParaRPr kumimoji="0" lang="zh-CN" altLang="zh-CN" sz="1600" b="0" i="0" u="none" strike="noStrike" kern="1200" cap="none" spc="0" normalizeH="0" baseline="0" noProof="0" dirty="0">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107" name="文本3">
            <a:extLst>
              <a:ext uri="{FF2B5EF4-FFF2-40B4-BE49-F238E27FC236}">
                <a16:creationId xmlns:a16="http://schemas.microsoft.com/office/drawing/2014/main" id="{9595B8A9-8804-459C-8272-4510385AEC46}"/>
              </a:ext>
            </a:extLst>
          </p:cNvPr>
          <p:cNvSpPr>
            <a:spLocks noChangeArrowheads="1"/>
          </p:cNvSpPr>
          <p:nvPr/>
        </p:nvSpPr>
        <p:spPr bwMode="ltGray">
          <a:xfrm>
            <a:off x="4712916" y="4768611"/>
            <a:ext cx="6448421" cy="1342667"/>
          </a:xfrm>
          <a:prstGeom prst="roundRect">
            <a:avLst>
              <a:gd name="adj" fmla="val 11505"/>
            </a:avLst>
          </a:prstGeom>
          <a:noFill/>
          <a:ln w="15875" cap="flat" cmpd="sng" algn="ctr">
            <a:solidFill>
              <a:srgbClr val="FBCB78"/>
            </a:solidFill>
            <a:prstDash val="solid"/>
          </a:ln>
          <a:effectLst/>
        </p:spPr>
        <p:txBody>
          <a:bodyPr lIns="82824" tIns="41411" rIns="82824" bIns="41411"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fontAlgn="base">
              <a:lnSpc>
                <a:spcPct val="120000"/>
              </a:lnSpc>
              <a:spcBef>
                <a:spcPct val="0"/>
              </a:spcBef>
              <a:spcAft>
                <a:spcPct val="0"/>
              </a:spcAft>
              <a:defRPr/>
            </a:pP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sym typeface="Arial" panose="020B0604020202020204" pitchFamily="34" charset="0"/>
              </a:rPr>
              <a:t>脱贫攻坚无疑是艰辛的，但艰难困苦，玉汝于成，作为新时代扶贫青年，我们应该撸起袖子加油干，越是艰险越向前，坚决打赢脱贫攻坚战！</a:t>
            </a:r>
            <a:endParaRPr kumimoji="0" lang="zh-CN" altLang="zh-CN" sz="1600" b="0" i="0" u="none" strike="noStrike" kern="1200" cap="none" spc="0" normalizeH="0" baseline="0" noProof="0" dirty="0">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grpSp>
        <p:nvGrpSpPr>
          <p:cNvPr id="12" name="组合 11"/>
          <p:cNvGrpSpPr/>
          <p:nvPr/>
        </p:nvGrpSpPr>
        <p:grpSpPr>
          <a:xfrm>
            <a:off x="1271994" y="1801823"/>
            <a:ext cx="3021787" cy="4081971"/>
            <a:chOff x="1571895" y="1769636"/>
            <a:chExt cx="3021787" cy="4081971"/>
          </a:xfrm>
        </p:grpSpPr>
        <p:sp>
          <p:nvSpPr>
            <p:cNvPr id="109" name="标题1">
              <a:extLst>
                <a:ext uri="{FF2B5EF4-FFF2-40B4-BE49-F238E27FC236}">
                  <a16:creationId xmlns:a16="http://schemas.microsoft.com/office/drawing/2014/main" id="{0AA53A62-F42C-476C-97F1-6D590F376071}"/>
                </a:ext>
              </a:extLst>
            </p:cNvPr>
            <p:cNvSpPr>
              <a:spLocks noChangeArrowheads="1"/>
            </p:cNvSpPr>
            <p:nvPr/>
          </p:nvSpPr>
          <p:spPr bwMode="gray">
            <a:xfrm>
              <a:off x="3351075" y="1769636"/>
              <a:ext cx="1242605" cy="1202113"/>
            </a:xfrm>
            <a:prstGeom prst="roundRect">
              <a:avLst>
                <a:gd name="adj" fmla="val 11921"/>
              </a:avLst>
            </a:prstGeom>
            <a:gradFill flip="none" rotWithShape="1">
              <a:gsLst>
                <a:gs pos="5000">
                  <a:srgbClr val="FEF5D6"/>
                </a:gs>
                <a:gs pos="68000">
                  <a:srgbClr val="FBCB78"/>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dirty="0">
                  <a:solidFill>
                    <a:schemeClr val="tx1">
                      <a:lumMod val="85000"/>
                      <a:lumOff val="15000"/>
                    </a:schemeClr>
                  </a:solidFill>
                  <a:latin typeface="微软雅黑" panose="020B0503020204020204" pitchFamily="34" charset="-122"/>
                  <a:ea typeface="微软雅黑" panose="020B0503020204020204" pitchFamily="34" charset="-122"/>
                  <a:sym typeface="Arial" panose="020B0604020202020204" pitchFamily="34" charset="0"/>
                </a:rPr>
                <a:t>心怀家国情系群众</a:t>
              </a:r>
              <a:endParaRPr lang="zh-CN" altLang="zh-CN" spc="100" dirty="0">
                <a:solidFill>
                  <a:schemeClr val="tx1">
                    <a:lumMod val="85000"/>
                    <a:lumOff val="15000"/>
                  </a:schemeClr>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110" name="标题2">
              <a:extLst>
                <a:ext uri="{FF2B5EF4-FFF2-40B4-BE49-F238E27FC236}">
                  <a16:creationId xmlns:a16="http://schemas.microsoft.com/office/drawing/2014/main" id="{51E72E0F-6DFB-49A1-9B88-59580BD5CA85}"/>
                </a:ext>
              </a:extLst>
            </p:cNvPr>
            <p:cNvSpPr>
              <a:spLocks noChangeArrowheads="1"/>
            </p:cNvSpPr>
            <p:nvPr/>
          </p:nvSpPr>
          <p:spPr bwMode="gray">
            <a:xfrm>
              <a:off x="3351075" y="3229134"/>
              <a:ext cx="1242607" cy="1192036"/>
            </a:xfrm>
            <a:prstGeom prst="roundRect">
              <a:avLst>
                <a:gd name="adj" fmla="val 11921"/>
              </a:avLst>
            </a:prstGeom>
            <a:gradFill flip="none" rotWithShape="1">
              <a:gsLst>
                <a:gs pos="5000">
                  <a:srgbClr val="FEF5D6"/>
                </a:gs>
                <a:gs pos="68000">
                  <a:srgbClr val="FBCB78"/>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0" i="0" dirty="0">
                  <a:solidFill>
                    <a:srgbClr val="333333"/>
                  </a:solidFill>
                  <a:effectLst/>
                  <a:latin typeface="微软雅黑" panose="020B0503020204020204" pitchFamily="34" charset="-122"/>
                  <a:ea typeface="微软雅黑" panose="020B0503020204020204" pitchFamily="34" charset="-122"/>
                </a:rPr>
                <a:t>勤奋好学勇于探索</a:t>
              </a:r>
              <a:endParaRPr lang="zh-CN" altLang="zh-CN" spc="100" dirty="0">
                <a:solidFill>
                  <a:schemeClr val="tx1">
                    <a:lumMod val="85000"/>
                    <a:lumOff val="15000"/>
                  </a:schemeClr>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111" name="标题3">
              <a:extLst>
                <a:ext uri="{FF2B5EF4-FFF2-40B4-BE49-F238E27FC236}">
                  <a16:creationId xmlns:a16="http://schemas.microsoft.com/office/drawing/2014/main" id="{0C741DF2-2EA9-431B-8F33-C259A1DFC24A}"/>
                </a:ext>
              </a:extLst>
            </p:cNvPr>
            <p:cNvSpPr>
              <a:spLocks noChangeArrowheads="1"/>
            </p:cNvSpPr>
            <p:nvPr/>
          </p:nvSpPr>
          <p:spPr bwMode="gray">
            <a:xfrm>
              <a:off x="3351075" y="4670206"/>
              <a:ext cx="1242605" cy="1181401"/>
            </a:xfrm>
            <a:prstGeom prst="roundRect">
              <a:avLst>
                <a:gd name="adj" fmla="val 11921"/>
              </a:avLst>
            </a:prstGeom>
            <a:gradFill flip="none" rotWithShape="1">
              <a:gsLst>
                <a:gs pos="5000">
                  <a:srgbClr val="FEF5D6"/>
                </a:gs>
                <a:gs pos="68000">
                  <a:srgbClr val="FBCB78"/>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0" i="0" dirty="0">
                  <a:solidFill>
                    <a:srgbClr val="333333"/>
                  </a:solidFill>
                  <a:effectLst/>
                  <a:latin typeface="微软雅黑" panose="020B0503020204020204" pitchFamily="34" charset="-122"/>
                  <a:ea typeface="微软雅黑" panose="020B0503020204020204" pitchFamily="34" charset="-122"/>
                </a:rPr>
                <a:t>不畏艰险奋勇向前</a:t>
              </a:r>
              <a:endParaRPr lang="zh-CN" altLang="zh-CN" spc="100" dirty="0">
                <a:solidFill>
                  <a:schemeClr val="tx1">
                    <a:lumMod val="85000"/>
                    <a:lumOff val="15000"/>
                  </a:schemeClr>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113" name="箭头3">
              <a:extLst>
                <a:ext uri="{FF2B5EF4-FFF2-40B4-BE49-F238E27FC236}">
                  <a16:creationId xmlns:a16="http://schemas.microsoft.com/office/drawing/2014/main" id="{28DEE0EB-2D8E-4F12-B77A-916FABC35EE5}"/>
                </a:ext>
              </a:extLst>
            </p:cNvPr>
            <p:cNvSpPr/>
            <p:nvPr/>
          </p:nvSpPr>
          <p:spPr bwMode="gray">
            <a:xfrm flipV="1">
              <a:off x="2131791" y="3825706"/>
              <a:ext cx="1093019" cy="1520708"/>
            </a:xfrm>
            <a:custGeom>
              <a:avLst/>
              <a:gdLst>
                <a:gd name="T0" fmla="*/ 118 w 933"/>
                <a:gd name="T1" fmla="*/ 1044 h 1182"/>
                <a:gd name="T2" fmla="*/ 128 w 933"/>
                <a:gd name="T3" fmla="*/ 340 h 1182"/>
                <a:gd name="T4" fmla="*/ 264 w 933"/>
                <a:gd name="T5" fmla="*/ 210 h 1182"/>
                <a:gd name="T6" fmla="*/ 720 w 933"/>
                <a:gd name="T7" fmla="*/ 202 h 1182"/>
                <a:gd name="T8" fmla="*/ 720 w 933"/>
                <a:gd name="T9" fmla="*/ 320 h 1182"/>
                <a:gd name="T10" fmla="*/ 933 w 933"/>
                <a:gd name="T11" fmla="*/ 153 h 1182"/>
                <a:gd name="T12" fmla="*/ 712 w 933"/>
                <a:gd name="T13" fmla="*/ 0 h 1182"/>
                <a:gd name="T14" fmla="*/ 714 w 933"/>
                <a:gd name="T15" fmla="*/ 92 h 1182"/>
                <a:gd name="T16" fmla="*/ 234 w 933"/>
                <a:gd name="T17" fmla="*/ 94 h 1182"/>
                <a:gd name="T18" fmla="*/ 0 w 933"/>
                <a:gd name="T19" fmla="*/ 298 h 1182"/>
                <a:gd name="T20" fmla="*/ 0 w 933"/>
                <a:gd name="T21" fmla="*/ 1058 h 1182"/>
                <a:gd name="T22" fmla="*/ 118 w 933"/>
                <a:gd name="T23" fmla="*/ 1044 h 1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33" h="1182">
                  <a:moveTo>
                    <a:pt x="118" y="1044"/>
                  </a:moveTo>
                  <a:lnTo>
                    <a:pt x="128" y="340"/>
                  </a:lnTo>
                  <a:cubicBezTo>
                    <a:pt x="134" y="214"/>
                    <a:pt x="182" y="212"/>
                    <a:pt x="264" y="210"/>
                  </a:cubicBezTo>
                  <a:lnTo>
                    <a:pt x="720" y="202"/>
                  </a:lnTo>
                  <a:lnTo>
                    <a:pt x="720" y="320"/>
                  </a:lnTo>
                  <a:lnTo>
                    <a:pt x="933" y="153"/>
                  </a:lnTo>
                  <a:lnTo>
                    <a:pt x="712" y="0"/>
                  </a:lnTo>
                  <a:lnTo>
                    <a:pt x="714" y="92"/>
                  </a:lnTo>
                  <a:cubicBezTo>
                    <a:pt x="714" y="92"/>
                    <a:pt x="406" y="94"/>
                    <a:pt x="234" y="94"/>
                  </a:cubicBezTo>
                  <a:cubicBezTo>
                    <a:pt x="60" y="96"/>
                    <a:pt x="2" y="156"/>
                    <a:pt x="0" y="298"/>
                  </a:cubicBezTo>
                  <a:lnTo>
                    <a:pt x="0" y="1058"/>
                  </a:lnTo>
                  <a:cubicBezTo>
                    <a:pt x="20" y="1182"/>
                    <a:pt x="93" y="1170"/>
                    <a:pt x="118" y="1044"/>
                  </a:cubicBezTo>
                  <a:close/>
                </a:path>
              </a:pathLst>
            </a:custGeom>
            <a:gradFill flip="none" rotWithShape="1">
              <a:gsLst>
                <a:gs pos="5000">
                  <a:srgbClr val="FEF5D6"/>
                </a:gs>
                <a:gs pos="68000">
                  <a:srgbClr val="FBCB78"/>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sym typeface="Arial" panose="020B0604020202020204" pitchFamily="34" charset="0"/>
              </a:endParaRPr>
            </a:p>
          </p:txBody>
        </p:sp>
        <p:sp>
          <p:nvSpPr>
            <p:cNvPr id="114" name="箭头2">
              <a:extLst>
                <a:ext uri="{FF2B5EF4-FFF2-40B4-BE49-F238E27FC236}">
                  <a16:creationId xmlns:a16="http://schemas.microsoft.com/office/drawing/2014/main" id="{5F46B2BF-B0A0-414C-A08E-C98F28DA80EA}"/>
                </a:ext>
              </a:extLst>
            </p:cNvPr>
            <p:cNvSpPr/>
            <p:nvPr/>
          </p:nvSpPr>
          <p:spPr bwMode="gray">
            <a:xfrm rot="16200000">
              <a:off x="2419806" y="3192833"/>
              <a:ext cx="324863" cy="1299204"/>
            </a:xfrm>
            <a:custGeom>
              <a:avLst/>
              <a:gdLst>
                <a:gd name="T0" fmla="*/ 37 w 142"/>
                <a:gd name="T1" fmla="*/ 1 h 604"/>
                <a:gd name="T2" fmla="*/ 45 w 142"/>
                <a:gd name="T3" fmla="*/ 472 h 604"/>
                <a:gd name="T4" fmla="*/ 0 w 142"/>
                <a:gd name="T5" fmla="*/ 474 h 604"/>
                <a:gd name="T6" fmla="*/ 72 w 142"/>
                <a:gd name="T7" fmla="*/ 604 h 604"/>
                <a:gd name="T8" fmla="*/ 142 w 142"/>
                <a:gd name="T9" fmla="*/ 474 h 604"/>
                <a:gd name="T10" fmla="*/ 100 w 142"/>
                <a:gd name="T11" fmla="*/ 474 h 604"/>
                <a:gd name="T12" fmla="*/ 99 w 142"/>
                <a:gd name="T13" fmla="*/ 0 h 604"/>
                <a:gd name="T14" fmla="*/ 37 w 142"/>
                <a:gd name="T15" fmla="*/ 1 h 6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2" h="604">
                  <a:moveTo>
                    <a:pt x="37" y="1"/>
                  </a:moveTo>
                  <a:lnTo>
                    <a:pt x="45" y="472"/>
                  </a:lnTo>
                  <a:lnTo>
                    <a:pt x="0" y="474"/>
                  </a:lnTo>
                  <a:lnTo>
                    <a:pt x="72" y="604"/>
                  </a:lnTo>
                  <a:lnTo>
                    <a:pt x="142" y="474"/>
                  </a:lnTo>
                  <a:lnTo>
                    <a:pt x="100" y="474"/>
                  </a:lnTo>
                  <a:lnTo>
                    <a:pt x="99" y="0"/>
                  </a:lnTo>
                  <a:lnTo>
                    <a:pt x="37" y="1"/>
                  </a:lnTo>
                  <a:close/>
                </a:path>
              </a:pathLst>
            </a:custGeom>
            <a:gradFill flip="none" rotWithShape="1">
              <a:gsLst>
                <a:gs pos="5000">
                  <a:srgbClr val="FEF5D6"/>
                </a:gs>
                <a:gs pos="68000">
                  <a:srgbClr val="FBCB78"/>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sym typeface="Arial" panose="020B0604020202020204" pitchFamily="34" charset="0"/>
              </a:endParaRPr>
            </a:p>
          </p:txBody>
        </p:sp>
        <p:sp>
          <p:nvSpPr>
            <p:cNvPr id="115" name="箭头1">
              <a:extLst>
                <a:ext uri="{FF2B5EF4-FFF2-40B4-BE49-F238E27FC236}">
                  <a16:creationId xmlns:a16="http://schemas.microsoft.com/office/drawing/2014/main" id="{23D6F694-48BB-4E7F-A14A-3AC45F34A565}"/>
                </a:ext>
              </a:extLst>
            </p:cNvPr>
            <p:cNvSpPr/>
            <p:nvPr/>
          </p:nvSpPr>
          <p:spPr bwMode="gray">
            <a:xfrm>
              <a:off x="2124763" y="2164495"/>
              <a:ext cx="1093019" cy="1761588"/>
            </a:xfrm>
            <a:custGeom>
              <a:avLst/>
              <a:gdLst>
                <a:gd name="T0" fmla="*/ 118 w 933"/>
                <a:gd name="T1" fmla="*/ 1044 h 1182"/>
                <a:gd name="T2" fmla="*/ 128 w 933"/>
                <a:gd name="T3" fmla="*/ 340 h 1182"/>
                <a:gd name="T4" fmla="*/ 264 w 933"/>
                <a:gd name="T5" fmla="*/ 210 h 1182"/>
                <a:gd name="T6" fmla="*/ 720 w 933"/>
                <a:gd name="T7" fmla="*/ 202 h 1182"/>
                <a:gd name="T8" fmla="*/ 720 w 933"/>
                <a:gd name="T9" fmla="*/ 320 h 1182"/>
                <a:gd name="T10" fmla="*/ 933 w 933"/>
                <a:gd name="T11" fmla="*/ 153 h 1182"/>
                <a:gd name="T12" fmla="*/ 712 w 933"/>
                <a:gd name="T13" fmla="*/ 0 h 1182"/>
                <a:gd name="T14" fmla="*/ 714 w 933"/>
                <a:gd name="T15" fmla="*/ 92 h 1182"/>
                <a:gd name="T16" fmla="*/ 234 w 933"/>
                <a:gd name="T17" fmla="*/ 94 h 1182"/>
                <a:gd name="T18" fmla="*/ 0 w 933"/>
                <a:gd name="T19" fmla="*/ 298 h 1182"/>
                <a:gd name="T20" fmla="*/ 0 w 933"/>
                <a:gd name="T21" fmla="*/ 1058 h 1182"/>
                <a:gd name="T22" fmla="*/ 118 w 933"/>
                <a:gd name="T23" fmla="*/ 1044 h 1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33" h="1182">
                  <a:moveTo>
                    <a:pt x="118" y="1044"/>
                  </a:moveTo>
                  <a:lnTo>
                    <a:pt x="128" y="340"/>
                  </a:lnTo>
                  <a:cubicBezTo>
                    <a:pt x="134" y="214"/>
                    <a:pt x="182" y="212"/>
                    <a:pt x="264" y="210"/>
                  </a:cubicBezTo>
                  <a:lnTo>
                    <a:pt x="720" y="202"/>
                  </a:lnTo>
                  <a:lnTo>
                    <a:pt x="720" y="320"/>
                  </a:lnTo>
                  <a:lnTo>
                    <a:pt x="933" y="153"/>
                  </a:lnTo>
                  <a:lnTo>
                    <a:pt x="712" y="0"/>
                  </a:lnTo>
                  <a:lnTo>
                    <a:pt x="714" y="92"/>
                  </a:lnTo>
                  <a:cubicBezTo>
                    <a:pt x="714" y="92"/>
                    <a:pt x="406" y="94"/>
                    <a:pt x="234" y="94"/>
                  </a:cubicBezTo>
                  <a:cubicBezTo>
                    <a:pt x="60" y="96"/>
                    <a:pt x="2" y="156"/>
                    <a:pt x="0" y="298"/>
                  </a:cubicBezTo>
                  <a:lnTo>
                    <a:pt x="0" y="1058"/>
                  </a:lnTo>
                  <a:cubicBezTo>
                    <a:pt x="20" y="1182"/>
                    <a:pt x="93" y="1170"/>
                    <a:pt x="118" y="1044"/>
                  </a:cubicBezTo>
                  <a:close/>
                </a:path>
              </a:pathLst>
            </a:custGeom>
            <a:gradFill flip="none" rotWithShape="1">
              <a:gsLst>
                <a:gs pos="5000">
                  <a:srgbClr val="FEF5D6"/>
                </a:gs>
                <a:gs pos="68000">
                  <a:srgbClr val="FBCB78"/>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sym typeface="Arial" panose="020B0604020202020204" pitchFamily="34" charset="0"/>
              </a:endParaRPr>
            </a:p>
          </p:txBody>
        </p:sp>
        <p:sp>
          <p:nvSpPr>
            <p:cNvPr id="116" name="Oval 19">
              <a:extLst>
                <a:ext uri="{FF2B5EF4-FFF2-40B4-BE49-F238E27FC236}">
                  <a16:creationId xmlns:a16="http://schemas.microsoft.com/office/drawing/2014/main" id="{DD500B63-989A-4D5D-8775-D2A3D33CE369}"/>
                </a:ext>
              </a:extLst>
            </p:cNvPr>
            <p:cNvSpPr>
              <a:spLocks noChangeArrowheads="1"/>
            </p:cNvSpPr>
            <p:nvPr/>
          </p:nvSpPr>
          <p:spPr bwMode="auto">
            <a:xfrm>
              <a:off x="1571895" y="3229134"/>
              <a:ext cx="1190548" cy="1192036"/>
            </a:xfrm>
            <a:prstGeom prst="ellipse">
              <a:avLst/>
            </a:prstGeom>
            <a:gradFill flip="none" rotWithShape="1">
              <a:gsLst>
                <a:gs pos="5000">
                  <a:srgbClr val="FEF5D6"/>
                </a:gs>
                <a:gs pos="68000">
                  <a:srgbClr val="FBCB78"/>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sym typeface="Arial" panose="020B0604020202020204" pitchFamily="34" charset="0"/>
              </a:endParaRPr>
            </a:p>
          </p:txBody>
        </p:sp>
        <p:sp>
          <p:nvSpPr>
            <p:cNvPr id="117" name="矩形 116">
              <a:extLst>
                <a:ext uri="{FF2B5EF4-FFF2-40B4-BE49-F238E27FC236}">
                  <a16:creationId xmlns:a16="http://schemas.microsoft.com/office/drawing/2014/main" id="{AB3A69B3-F3D6-4D5E-A9CA-D94F5BE70AC4}"/>
                </a:ext>
              </a:extLst>
            </p:cNvPr>
            <p:cNvSpPr/>
            <p:nvPr/>
          </p:nvSpPr>
          <p:spPr>
            <a:xfrm>
              <a:off x="1571895" y="3419287"/>
              <a:ext cx="1190548" cy="830997"/>
            </a:xfrm>
            <a:prstGeom prst="rect">
              <a:avLst/>
            </a:prstGeom>
          </p:spPr>
          <p:txBody>
            <a:bodyPr wrap="square">
              <a:spAutoFit/>
            </a:bodyPr>
            <a:lstStyle/>
            <a:p>
              <a:pPr algn="ctr"/>
              <a:r>
                <a:rPr lang="zh-CN" altLang="en-US" sz="2400" dirty="0">
                  <a:solidFill>
                    <a:srgbClr val="D7271E"/>
                  </a:solidFill>
                  <a:latin typeface="微软雅黑" panose="020B0503020204020204" pitchFamily="34" charset="-122"/>
                  <a:ea typeface="微软雅黑" panose="020B0503020204020204" pitchFamily="34" charset="-122"/>
                </a:rPr>
                <a:t>扶贫</a:t>
              </a:r>
              <a:endParaRPr lang="en-US" altLang="zh-CN" sz="2400" dirty="0">
                <a:solidFill>
                  <a:srgbClr val="D7271E"/>
                </a:solidFill>
                <a:latin typeface="微软雅黑" panose="020B0503020204020204" pitchFamily="34" charset="-122"/>
                <a:ea typeface="微软雅黑" panose="020B0503020204020204" pitchFamily="34" charset="-122"/>
              </a:endParaRPr>
            </a:p>
            <a:p>
              <a:pPr algn="ctr"/>
              <a:r>
                <a:rPr lang="zh-CN" altLang="en-US" sz="2400" dirty="0">
                  <a:solidFill>
                    <a:srgbClr val="D7271E"/>
                  </a:solidFill>
                  <a:latin typeface="微软雅黑" panose="020B0503020204020204" pitchFamily="34" charset="-122"/>
                  <a:ea typeface="微软雅黑" panose="020B0503020204020204" pitchFamily="34" charset="-122"/>
                </a:rPr>
                <a:t>攻坚</a:t>
              </a:r>
            </a:p>
          </p:txBody>
        </p:sp>
      </p:grpSp>
    </p:spTree>
    <p:extLst>
      <p:ext uri="{BB962C8B-B14F-4D97-AF65-F5344CB8AC3E}">
        <p14:creationId xmlns:p14="http://schemas.microsoft.com/office/powerpoint/2010/main" val="59226704"/>
      </p:ext>
    </p:extLst>
  </p:cSld>
  <p:clrMapOvr>
    <a:masterClrMapping/>
  </p:clrMapOvr>
  <p:transition spd="slow" advClick="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750"/>
                                        <p:tgtEl>
                                          <p:spTgt spid="12"/>
                                        </p:tgtEl>
                                      </p:cBhvr>
                                    </p:animEffect>
                                  </p:childTnLst>
                                </p:cTn>
                              </p:par>
                            </p:childTnLst>
                          </p:cTn>
                        </p:par>
                        <p:par>
                          <p:cTn id="8" fill="hold">
                            <p:stCondLst>
                              <p:cond delay="750"/>
                            </p:stCondLst>
                            <p:childTnLst>
                              <p:par>
                                <p:cTn id="9" presetID="2" presetClass="entr" presetSubtype="2" fill="hold" grpId="0" nodeType="afterEffect">
                                  <p:stCondLst>
                                    <p:cond delay="0"/>
                                  </p:stCondLst>
                                  <p:childTnLst>
                                    <p:set>
                                      <p:cBhvr>
                                        <p:cTn id="10" dur="1" fill="hold">
                                          <p:stCondLst>
                                            <p:cond delay="0"/>
                                          </p:stCondLst>
                                        </p:cTn>
                                        <p:tgtEl>
                                          <p:spTgt spid="105"/>
                                        </p:tgtEl>
                                        <p:attrNameLst>
                                          <p:attrName>style.visibility</p:attrName>
                                        </p:attrNameLst>
                                      </p:cBhvr>
                                      <p:to>
                                        <p:strVal val="visible"/>
                                      </p:to>
                                    </p:set>
                                    <p:anim calcmode="lin" valueType="num">
                                      <p:cBhvr additive="base">
                                        <p:cTn id="11" dur="500" fill="hold"/>
                                        <p:tgtEl>
                                          <p:spTgt spid="105"/>
                                        </p:tgtEl>
                                        <p:attrNameLst>
                                          <p:attrName>ppt_x</p:attrName>
                                        </p:attrNameLst>
                                      </p:cBhvr>
                                      <p:tavLst>
                                        <p:tav tm="0">
                                          <p:val>
                                            <p:strVal val="1+#ppt_w/2"/>
                                          </p:val>
                                        </p:tav>
                                        <p:tav tm="100000">
                                          <p:val>
                                            <p:strVal val="#ppt_x"/>
                                          </p:val>
                                        </p:tav>
                                      </p:tavLst>
                                    </p:anim>
                                    <p:anim calcmode="lin" valueType="num">
                                      <p:cBhvr additive="base">
                                        <p:cTn id="12" dur="500" fill="hold"/>
                                        <p:tgtEl>
                                          <p:spTgt spid="105"/>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250"/>
                                  </p:stCondLst>
                                  <p:childTnLst>
                                    <p:set>
                                      <p:cBhvr>
                                        <p:cTn id="14" dur="1" fill="hold">
                                          <p:stCondLst>
                                            <p:cond delay="0"/>
                                          </p:stCondLst>
                                        </p:cTn>
                                        <p:tgtEl>
                                          <p:spTgt spid="106"/>
                                        </p:tgtEl>
                                        <p:attrNameLst>
                                          <p:attrName>style.visibility</p:attrName>
                                        </p:attrNameLst>
                                      </p:cBhvr>
                                      <p:to>
                                        <p:strVal val="visible"/>
                                      </p:to>
                                    </p:set>
                                    <p:anim calcmode="lin" valueType="num">
                                      <p:cBhvr additive="base">
                                        <p:cTn id="15" dur="500" fill="hold"/>
                                        <p:tgtEl>
                                          <p:spTgt spid="106"/>
                                        </p:tgtEl>
                                        <p:attrNameLst>
                                          <p:attrName>ppt_x</p:attrName>
                                        </p:attrNameLst>
                                      </p:cBhvr>
                                      <p:tavLst>
                                        <p:tav tm="0">
                                          <p:val>
                                            <p:strVal val="1+#ppt_w/2"/>
                                          </p:val>
                                        </p:tav>
                                        <p:tav tm="100000">
                                          <p:val>
                                            <p:strVal val="#ppt_x"/>
                                          </p:val>
                                        </p:tav>
                                      </p:tavLst>
                                    </p:anim>
                                    <p:anim calcmode="lin" valueType="num">
                                      <p:cBhvr additive="base">
                                        <p:cTn id="16" dur="500" fill="hold"/>
                                        <p:tgtEl>
                                          <p:spTgt spid="106"/>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500"/>
                                  </p:stCondLst>
                                  <p:childTnLst>
                                    <p:set>
                                      <p:cBhvr>
                                        <p:cTn id="18" dur="1" fill="hold">
                                          <p:stCondLst>
                                            <p:cond delay="0"/>
                                          </p:stCondLst>
                                        </p:cTn>
                                        <p:tgtEl>
                                          <p:spTgt spid="107"/>
                                        </p:tgtEl>
                                        <p:attrNameLst>
                                          <p:attrName>style.visibility</p:attrName>
                                        </p:attrNameLst>
                                      </p:cBhvr>
                                      <p:to>
                                        <p:strVal val="visible"/>
                                      </p:to>
                                    </p:set>
                                    <p:anim calcmode="lin" valueType="num">
                                      <p:cBhvr additive="base">
                                        <p:cTn id="19" dur="500" fill="hold"/>
                                        <p:tgtEl>
                                          <p:spTgt spid="107"/>
                                        </p:tgtEl>
                                        <p:attrNameLst>
                                          <p:attrName>ppt_x</p:attrName>
                                        </p:attrNameLst>
                                      </p:cBhvr>
                                      <p:tavLst>
                                        <p:tav tm="0">
                                          <p:val>
                                            <p:strVal val="1+#ppt_w/2"/>
                                          </p:val>
                                        </p:tav>
                                        <p:tav tm="100000">
                                          <p:val>
                                            <p:strVal val="#ppt_x"/>
                                          </p:val>
                                        </p:tav>
                                      </p:tavLst>
                                    </p:anim>
                                    <p:anim calcmode="lin" valueType="num">
                                      <p:cBhvr additive="base">
                                        <p:cTn id="20" dur="500" fill="hold"/>
                                        <p:tgtEl>
                                          <p:spTgt spid="10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 grpId="0" animBg="1"/>
      <p:bldP spid="106" grpId="0" animBg="1"/>
      <p:bldP spid="107"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3" cstate="screen">
            <a:extLst>
              <a:ext uri="{28A0092B-C50C-407E-A947-70E740481C1C}">
                <a14:useLocalDpi xmlns:a14="http://schemas.microsoft.com/office/drawing/2010/main"/>
              </a:ext>
            </a:extLst>
          </a:blip>
          <a:srcRect l="-2"/>
          <a:stretch/>
        </p:blipFill>
        <p:spPr>
          <a:xfrm>
            <a:off x="0" y="0"/>
            <a:ext cx="12191999" cy="6858000"/>
          </a:xfrm>
          <a:prstGeom prst="rect">
            <a:avLst/>
          </a:prstGeom>
        </p:spPr>
      </p:pic>
      <p:sp>
        <p:nvSpPr>
          <p:cNvPr id="3" name="矩形 2">
            <a:extLst>
              <a:ext uri="{FF2B5EF4-FFF2-40B4-BE49-F238E27FC236}">
                <a16:creationId xmlns:a16="http://schemas.microsoft.com/office/drawing/2014/main" id="{29EF2EC5-EE7F-4874-BF62-4A5449E0A99B}"/>
              </a:ext>
            </a:extLst>
          </p:cNvPr>
          <p:cNvSpPr/>
          <p:nvPr/>
        </p:nvSpPr>
        <p:spPr>
          <a:xfrm>
            <a:off x="3246595" y="355854"/>
            <a:ext cx="5723234" cy="646331"/>
          </a:xfrm>
          <a:prstGeom prst="rect">
            <a:avLst/>
          </a:prstGeom>
          <a:noFill/>
        </p:spPr>
        <p:txBody>
          <a:bodyPr wrap="square" rtlCol="0">
            <a:spAutoFit/>
          </a:bodyPr>
          <a:lstStyle/>
          <a:p>
            <a:pPr algn="ctr"/>
            <a:r>
              <a:rPr lang="zh-CN" altLang="en-US" sz="3600" dirty="0">
                <a:gradFill flip="none" rotWithShape="1">
                  <a:gsLst>
                    <a:gs pos="0">
                      <a:srgbClr val="F16C06"/>
                    </a:gs>
                    <a:gs pos="30000">
                      <a:srgbClr val="EA3C10"/>
                    </a:gs>
                    <a:gs pos="60000">
                      <a:srgbClr val="DF2417"/>
                    </a:gs>
                    <a:gs pos="100000">
                      <a:srgbClr val="D7271E"/>
                    </a:gs>
                  </a:gsLst>
                  <a:lin ang="10800000" scaled="1"/>
                  <a:tileRect/>
                </a:gradFill>
                <a:effectLst>
                  <a:outerShdw blurRad="12700" dist="38100" dir="2700000" algn="tl" rotWithShape="0">
                    <a:schemeClr val="tx1">
                      <a:lumMod val="85000"/>
                      <a:lumOff val="15000"/>
                      <a:alpha val="14000"/>
                    </a:schemeClr>
                  </a:outerShdw>
                </a:effectLst>
                <a:latin typeface="华文隶书" panose="02010800040101010101" pitchFamily="2" charset="-122"/>
                <a:ea typeface="华文隶书" panose="02010800040101010101" pitchFamily="2" charset="-122"/>
              </a:rPr>
              <a:t>把扶贫当“长征路”</a:t>
            </a:r>
          </a:p>
        </p:txBody>
      </p:sp>
      <p:grpSp>
        <p:nvGrpSpPr>
          <p:cNvPr id="4" name="Group 4">
            <a:extLst>
              <a:ext uri="{FF2B5EF4-FFF2-40B4-BE49-F238E27FC236}">
                <a16:creationId xmlns:a16="http://schemas.microsoft.com/office/drawing/2014/main" id="{B36919EA-45DD-4F0B-B6AD-8DE8CCC9D55E}"/>
              </a:ext>
            </a:extLst>
          </p:cNvPr>
          <p:cNvGrpSpPr>
            <a:grpSpLocks noChangeAspect="1"/>
          </p:cNvGrpSpPr>
          <p:nvPr/>
        </p:nvGrpSpPr>
        <p:grpSpPr bwMode="auto">
          <a:xfrm flipH="1">
            <a:off x="8655779" y="487371"/>
            <a:ext cx="607778" cy="337494"/>
            <a:chOff x="2" y="-28"/>
            <a:chExt cx="8111" cy="4504"/>
          </a:xfrm>
          <a:gradFill>
            <a:gsLst>
              <a:gs pos="5000">
                <a:srgbClr val="F16C06"/>
              </a:gs>
              <a:gs pos="68000">
                <a:srgbClr val="DF2417"/>
              </a:gs>
            </a:gsLst>
            <a:lin ang="2700000" scaled="1"/>
          </a:gradFill>
        </p:grpSpPr>
        <p:sp>
          <p:nvSpPr>
            <p:cNvPr id="5" name="Freeform 5">
              <a:extLst>
                <a:ext uri="{FF2B5EF4-FFF2-40B4-BE49-F238E27FC236}">
                  <a16:creationId xmlns:a16="http://schemas.microsoft.com/office/drawing/2014/main" id="{F91DD144-1361-4A9A-B2D5-7A8B204B20A8}"/>
                </a:ext>
              </a:extLst>
            </p:cNvPr>
            <p:cNvSpPr>
              <a:spLocks/>
            </p:cNvSpPr>
            <p:nvPr/>
          </p:nvSpPr>
          <p:spPr bwMode="auto">
            <a:xfrm>
              <a:off x="2" y="-28"/>
              <a:ext cx="8111" cy="3845"/>
            </a:xfrm>
            <a:custGeom>
              <a:avLst/>
              <a:gdLst>
                <a:gd name="T0" fmla="*/ 3708 w 4964"/>
                <a:gd name="T1" fmla="*/ 892 h 2353"/>
                <a:gd name="T2" fmla="*/ 3978 w 4964"/>
                <a:gd name="T3" fmla="*/ 1161 h 2353"/>
                <a:gd name="T4" fmla="*/ 3770 w 4964"/>
                <a:gd name="T5" fmla="*/ 1393 h 2353"/>
                <a:gd name="T6" fmla="*/ 3620 w 4964"/>
                <a:gd name="T7" fmla="*/ 2113 h 2353"/>
                <a:gd name="T8" fmla="*/ 4339 w 4964"/>
                <a:gd name="T9" fmla="*/ 1302 h 2353"/>
                <a:gd name="T10" fmla="*/ 4605 w 4964"/>
                <a:gd name="T11" fmla="*/ 1565 h 2353"/>
                <a:gd name="T12" fmla="*/ 4313 w 4964"/>
                <a:gd name="T13" fmla="*/ 1784 h 2353"/>
                <a:gd name="T14" fmla="*/ 4942 w 4964"/>
                <a:gd name="T15" fmla="*/ 1424 h 2353"/>
                <a:gd name="T16" fmla="*/ 4840 w 4964"/>
                <a:gd name="T17" fmla="*/ 983 h 2353"/>
                <a:gd name="T18" fmla="*/ 4445 w 4964"/>
                <a:gd name="T19" fmla="*/ 867 h 2353"/>
                <a:gd name="T20" fmla="*/ 4200 w 4964"/>
                <a:gd name="T21" fmla="*/ 1050 h 2353"/>
                <a:gd name="T22" fmla="*/ 4090 w 4964"/>
                <a:gd name="T23" fmla="*/ 619 h 2353"/>
                <a:gd name="T24" fmla="*/ 3970 w 4964"/>
                <a:gd name="T25" fmla="*/ 869 h 2353"/>
                <a:gd name="T26" fmla="*/ 4351 w 4964"/>
                <a:gd name="T27" fmla="*/ 843 h 2353"/>
                <a:gd name="T28" fmla="*/ 4281 w 4964"/>
                <a:gd name="T29" fmla="*/ 501 h 2353"/>
                <a:gd name="T30" fmla="*/ 4049 w 4964"/>
                <a:gd name="T31" fmla="*/ 245 h 2353"/>
                <a:gd name="T32" fmla="*/ 3626 w 4964"/>
                <a:gd name="T33" fmla="*/ 247 h 2353"/>
                <a:gd name="T34" fmla="*/ 3157 w 4964"/>
                <a:gd name="T35" fmla="*/ 84 h 2353"/>
                <a:gd name="T36" fmla="*/ 2919 w 4964"/>
                <a:gd name="T37" fmla="*/ 236 h 2353"/>
                <a:gd name="T38" fmla="*/ 2654 w 4964"/>
                <a:gd name="T39" fmla="*/ 599 h 2353"/>
                <a:gd name="T40" fmla="*/ 2922 w 4964"/>
                <a:gd name="T41" fmla="*/ 846 h 2353"/>
                <a:gd name="T42" fmla="*/ 2864 w 4964"/>
                <a:gd name="T43" fmla="*/ 528 h 2353"/>
                <a:gd name="T44" fmla="*/ 3065 w 4964"/>
                <a:gd name="T45" fmla="*/ 608 h 2353"/>
                <a:gd name="T46" fmla="*/ 2952 w 4964"/>
                <a:gd name="T47" fmla="*/ 906 h 2353"/>
                <a:gd name="T48" fmla="*/ 2651 w 4964"/>
                <a:gd name="T49" fmla="*/ 743 h 2353"/>
                <a:gd name="T50" fmla="*/ 2410 w 4964"/>
                <a:gd name="T51" fmla="*/ 538 h 2353"/>
                <a:gd name="T52" fmla="*/ 2250 w 4964"/>
                <a:gd name="T53" fmla="*/ 726 h 2353"/>
                <a:gd name="T54" fmla="*/ 2164 w 4964"/>
                <a:gd name="T55" fmla="*/ 1168 h 2353"/>
                <a:gd name="T56" fmla="*/ 2428 w 4964"/>
                <a:gd name="T57" fmla="*/ 1468 h 2353"/>
                <a:gd name="T58" fmla="*/ 2234 w 4964"/>
                <a:gd name="T59" fmla="*/ 1505 h 2353"/>
                <a:gd name="T60" fmla="*/ 2491 w 4964"/>
                <a:gd name="T61" fmla="*/ 1401 h 2353"/>
                <a:gd name="T62" fmla="*/ 2294 w 4964"/>
                <a:gd name="T63" fmla="*/ 1817 h 2353"/>
                <a:gd name="T64" fmla="*/ 1184 w 4964"/>
                <a:gd name="T65" fmla="*/ 1881 h 2353"/>
                <a:gd name="T66" fmla="*/ 669 w 4964"/>
                <a:gd name="T67" fmla="*/ 1533 h 2353"/>
                <a:gd name="T68" fmla="*/ 0 w 4964"/>
                <a:gd name="T69" fmla="*/ 1528 h 2353"/>
                <a:gd name="T70" fmla="*/ 1164 w 4964"/>
                <a:gd name="T71" fmla="*/ 2144 h 2353"/>
                <a:gd name="T72" fmla="*/ 2891 w 4964"/>
                <a:gd name="T73" fmla="*/ 1717 h 2353"/>
                <a:gd name="T74" fmla="*/ 2724 w 4964"/>
                <a:gd name="T75" fmla="*/ 1203 h 2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964" h="2353">
                  <a:moveTo>
                    <a:pt x="3103" y="1008"/>
                  </a:moveTo>
                  <a:cubicBezTo>
                    <a:pt x="3130" y="659"/>
                    <a:pt x="3633" y="632"/>
                    <a:pt x="3708" y="892"/>
                  </a:cubicBezTo>
                  <a:cubicBezTo>
                    <a:pt x="3789" y="890"/>
                    <a:pt x="3852" y="930"/>
                    <a:pt x="3898" y="984"/>
                  </a:cubicBezTo>
                  <a:cubicBezTo>
                    <a:pt x="3916" y="1006"/>
                    <a:pt x="3974" y="1066"/>
                    <a:pt x="3978" y="1161"/>
                  </a:cubicBezTo>
                  <a:cubicBezTo>
                    <a:pt x="3978" y="1187"/>
                    <a:pt x="3980" y="1255"/>
                    <a:pt x="3931" y="1315"/>
                  </a:cubicBezTo>
                  <a:cubicBezTo>
                    <a:pt x="3871" y="1387"/>
                    <a:pt x="3785" y="1392"/>
                    <a:pt x="3770" y="1393"/>
                  </a:cubicBezTo>
                  <a:cubicBezTo>
                    <a:pt x="3742" y="1790"/>
                    <a:pt x="3508" y="2071"/>
                    <a:pt x="3013" y="2344"/>
                  </a:cubicBezTo>
                  <a:cubicBezTo>
                    <a:pt x="3164" y="2327"/>
                    <a:pt x="3398" y="2276"/>
                    <a:pt x="3620" y="2113"/>
                  </a:cubicBezTo>
                  <a:cubicBezTo>
                    <a:pt x="3746" y="2020"/>
                    <a:pt x="3834" y="1915"/>
                    <a:pt x="3888" y="1851"/>
                  </a:cubicBezTo>
                  <a:cubicBezTo>
                    <a:pt x="4136" y="1554"/>
                    <a:pt x="4150" y="1354"/>
                    <a:pt x="4339" y="1302"/>
                  </a:cubicBezTo>
                  <a:cubicBezTo>
                    <a:pt x="4360" y="1297"/>
                    <a:pt x="4465" y="1268"/>
                    <a:pt x="4540" y="1327"/>
                  </a:cubicBezTo>
                  <a:cubicBezTo>
                    <a:pt x="4634" y="1401"/>
                    <a:pt x="4607" y="1554"/>
                    <a:pt x="4605" y="1565"/>
                  </a:cubicBezTo>
                  <a:cubicBezTo>
                    <a:pt x="4601" y="1227"/>
                    <a:pt x="4147" y="1338"/>
                    <a:pt x="4223" y="1628"/>
                  </a:cubicBezTo>
                  <a:cubicBezTo>
                    <a:pt x="4241" y="1695"/>
                    <a:pt x="4273" y="1747"/>
                    <a:pt x="4313" y="1784"/>
                  </a:cubicBezTo>
                  <a:cubicBezTo>
                    <a:pt x="4417" y="1881"/>
                    <a:pt x="4610" y="1917"/>
                    <a:pt x="4764" y="1824"/>
                  </a:cubicBezTo>
                  <a:cubicBezTo>
                    <a:pt x="4909" y="1736"/>
                    <a:pt x="4964" y="1566"/>
                    <a:pt x="4942" y="1424"/>
                  </a:cubicBezTo>
                  <a:cubicBezTo>
                    <a:pt x="4922" y="1292"/>
                    <a:pt x="4837" y="1209"/>
                    <a:pt x="4807" y="1182"/>
                  </a:cubicBezTo>
                  <a:cubicBezTo>
                    <a:pt x="4818" y="1164"/>
                    <a:pt x="4864" y="1082"/>
                    <a:pt x="4840" y="983"/>
                  </a:cubicBezTo>
                  <a:cubicBezTo>
                    <a:pt x="4817" y="893"/>
                    <a:pt x="4741" y="806"/>
                    <a:pt x="4641" y="794"/>
                  </a:cubicBezTo>
                  <a:cubicBezTo>
                    <a:pt x="4536" y="781"/>
                    <a:pt x="4456" y="857"/>
                    <a:pt x="4445" y="867"/>
                  </a:cubicBezTo>
                  <a:cubicBezTo>
                    <a:pt x="4405" y="906"/>
                    <a:pt x="4414" y="929"/>
                    <a:pt x="4372" y="969"/>
                  </a:cubicBezTo>
                  <a:cubicBezTo>
                    <a:pt x="4316" y="1020"/>
                    <a:pt x="4251" y="1043"/>
                    <a:pt x="4200" y="1050"/>
                  </a:cubicBezTo>
                  <a:cubicBezTo>
                    <a:pt x="4099" y="1062"/>
                    <a:pt x="3945" y="1027"/>
                    <a:pt x="3900" y="888"/>
                  </a:cubicBezTo>
                  <a:cubicBezTo>
                    <a:pt x="3827" y="664"/>
                    <a:pt x="4035" y="561"/>
                    <a:pt x="4090" y="619"/>
                  </a:cubicBezTo>
                  <a:cubicBezTo>
                    <a:pt x="4060" y="620"/>
                    <a:pt x="4032" y="629"/>
                    <a:pt x="4009" y="647"/>
                  </a:cubicBezTo>
                  <a:cubicBezTo>
                    <a:pt x="3946" y="695"/>
                    <a:pt x="3931" y="797"/>
                    <a:pt x="3970" y="869"/>
                  </a:cubicBezTo>
                  <a:cubicBezTo>
                    <a:pt x="4018" y="957"/>
                    <a:pt x="4126" y="964"/>
                    <a:pt x="4141" y="964"/>
                  </a:cubicBezTo>
                  <a:cubicBezTo>
                    <a:pt x="4270" y="969"/>
                    <a:pt x="4345" y="854"/>
                    <a:pt x="4351" y="843"/>
                  </a:cubicBezTo>
                  <a:cubicBezTo>
                    <a:pt x="4362" y="827"/>
                    <a:pt x="4406" y="751"/>
                    <a:pt x="4385" y="653"/>
                  </a:cubicBezTo>
                  <a:cubicBezTo>
                    <a:pt x="4365" y="565"/>
                    <a:pt x="4304" y="517"/>
                    <a:pt x="4281" y="501"/>
                  </a:cubicBezTo>
                  <a:cubicBezTo>
                    <a:pt x="4202" y="446"/>
                    <a:pt x="4120" y="453"/>
                    <a:pt x="4100" y="455"/>
                  </a:cubicBezTo>
                  <a:cubicBezTo>
                    <a:pt x="4103" y="434"/>
                    <a:pt x="4116" y="334"/>
                    <a:pt x="4049" y="245"/>
                  </a:cubicBezTo>
                  <a:cubicBezTo>
                    <a:pt x="3993" y="169"/>
                    <a:pt x="3892" y="120"/>
                    <a:pt x="3789" y="140"/>
                  </a:cubicBezTo>
                  <a:cubicBezTo>
                    <a:pt x="3693" y="158"/>
                    <a:pt x="3639" y="228"/>
                    <a:pt x="3626" y="247"/>
                  </a:cubicBezTo>
                  <a:cubicBezTo>
                    <a:pt x="3618" y="219"/>
                    <a:pt x="3589" y="123"/>
                    <a:pt x="3495" y="65"/>
                  </a:cubicBezTo>
                  <a:cubicBezTo>
                    <a:pt x="3396" y="4"/>
                    <a:pt x="3252" y="0"/>
                    <a:pt x="3157" y="84"/>
                  </a:cubicBezTo>
                  <a:cubicBezTo>
                    <a:pt x="3084" y="147"/>
                    <a:pt x="3070" y="236"/>
                    <a:pt x="3067" y="264"/>
                  </a:cubicBezTo>
                  <a:cubicBezTo>
                    <a:pt x="3042" y="252"/>
                    <a:pt x="2988" y="230"/>
                    <a:pt x="2919" y="236"/>
                  </a:cubicBezTo>
                  <a:cubicBezTo>
                    <a:pt x="2807" y="245"/>
                    <a:pt x="2739" y="317"/>
                    <a:pt x="2725" y="333"/>
                  </a:cubicBezTo>
                  <a:cubicBezTo>
                    <a:pt x="2629" y="439"/>
                    <a:pt x="2650" y="574"/>
                    <a:pt x="2654" y="599"/>
                  </a:cubicBezTo>
                  <a:cubicBezTo>
                    <a:pt x="2658" y="626"/>
                    <a:pt x="2683" y="763"/>
                    <a:pt x="2797" y="824"/>
                  </a:cubicBezTo>
                  <a:cubicBezTo>
                    <a:pt x="2820" y="836"/>
                    <a:pt x="2869" y="862"/>
                    <a:pt x="2922" y="846"/>
                  </a:cubicBezTo>
                  <a:cubicBezTo>
                    <a:pt x="2997" y="823"/>
                    <a:pt x="3059" y="721"/>
                    <a:pt x="3023" y="635"/>
                  </a:cubicBezTo>
                  <a:cubicBezTo>
                    <a:pt x="3003" y="586"/>
                    <a:pt x="2953" y="543"/>
                    <a:pt x="2864" y="528"/>
                  </a:cubicBezTo>
                  <a:cubicBezTo>
                    <a:pt x="2881" y="524"/>
                    <a:pt x="2914" y="519"/>
                    <a:pt x="2952" y="528"/>
                  </a:cubicBezTo>
                  <a:cubicBezTo>
                    <a:pt x="2971" y="533"/>
                    <a:pt x="3029" y="550"/>
                    <a:pt x="3065" y="608"/>
                  </a:cubicBezTo>
                  <a:cubicBezTo>
                    <a:pt x="3099" y="661"/>
                    <a:pt x="3093" y="716"/>
                    <a:pt x="3090" y="734"/>
                  </a:cubicBezTo>
                  <a:cubicBezTo>
                    <a:pt x="3081" y="809"/>
                    <a:pt x="3027" y="878"/>
                    <a:pt x="2952" y="906"/>
                  </a:cubicBezTo>
                  <a:cubicBezTo>
                    <a:pt x="2946" y="909"/>
                    <a:pt x="2866" y="937"/>
                    <a:pt x="2788" y="900"/>
                  </a:cubicBezTo>
                  <a:cubicBezTo>
                    <a:pt x="2730" y="873"/>
                    <a:pt x="2700" y="824"/>
                    <a:pt x="2651" y="743"/>
                  </a:cubicBezTo>
                  <a:cubicBezTo>
                    <a:pt x="2612" y="679"/>
                    <a:pt x="2621" y="675"/>
                    <a:pt x="2593" y="641"/>
                  </a:cubicBezTo>
                  <a:cubicBezTo>
                    <a:pt x="2574" y="618"/>
                    <a:pt x="2509" y="539"/>
                    <a:pt x="2410" y="538"/>
                  </a:cubicBezTo>
                  <a:cubicBezTo>
                    <a:pt x="2390" y="537"/>
                    <a:pt x="2320" y="536"/>
                    <a:pt x="2276" y="592"/>
                  </a:cubicBezTo>
                  <a:cubicBezTo>
                    <a:pt x="2232" y="648"/>
                    <a:pt x="2248" y="717"/>
                    <a:pt x="2250" y="726"/>
                  </a:cubicBezTo>
                  <a:cubicBezTo>
                    <a:pt x="2148" y="731"/>
                    <a:pt x="2055" y="798"/>
                    <a:pt x="2034" y="893"/>
                  </a:cubicBezTo>
                  <a:cubicBezTo>
                    <a:pt x="2011" y="1000"/>
                    <a:pt x="2046" y="1124"/>
                    <a:pt x="2164" y="1168"/>
                  </a:cubicBezTo>
                  <a:cubicBezTo>
                    <a:pt x="1932" y="1200"/>
                    <a:pt x="1938" y="1554"/>
                    <a:pt x="2134" y="1630"/>
                  </a:cubicBezTo>
                  <a:cubicBezTo>
                    <a:pt x="2329" y="1706"/>
                    <a:pt x="2450" y="1591"/>
                    <a:pt x="2428" y="1468"/>
                  </a:cubicBezTo>
                  <a:cubicBezTo>
                    <a:pt x="2401" y="1308"/>
                    <a:pt x="2262" y="1292"/>
                    <a:pt x="2202" y="1359"/>
                  </a:cubicBezTo>
                  <a:cubicBezTo>
                    <a:pt x="2155" y="1410"/>
                    <a:pt x="2179" y="1466"/>
                    <a:pt x="2234" y="1505"/>
                  </a:cubicBezTo>
                  <a:cubicBezTo>
                    <a:pt x="2127" y="1528"/>
                    <a:pt x="2117" y="1357"/>
                    <a:pt x="2182" y="1293"/>
                  </a:cubicBezTo>
                  <a:cubicBezTo>
                    <a:pt x="2247" y="1230"/>
                    <a:pt x="2448" y="1255"/>
                    <a:pt x="2491" y="1401"/>
                  </a:cubicBezTo>
                  <a:cubicBezTo>
                    <a:pt x="2506" y="1455"/>
                    <a:pt x="2505" y="1502"/>
                    <a:pt x="2499" y="1533"/>
                  </a:cubicBezTo>
                  <a:cubicBezTo>
                    <a:pt x="2494" y="1561"/>
                    <a:pt x="2467" y="1684"/>
                    <a:pt x="2294" y="1817"/>
                  </a:cubicBezTo>
                  <a:cubicBezTo>
                    <a:pt x="2080" y="1983"/>
                    <a:pt x="1844" y="2008"/>
                    <a:pt x="1780" y="2013"/>
                  </a:cubicBezTo>
                  <a:cubicBezTo>
                    <a:pt x="1711" y="2019"/>
                    <a:pt x="1430" y="2039"/>
                    <a:pt x="1184" y="1881"/>
                  </a:cubicBezTo>
                  <a:cubicBezTo>
                    <a:pt x="1108" y="1833"/>
                    <a:pt x="915" y="1690"/>
                    <a:pt x="859" y="1648"/>
                  </a:cubicBezTo>
                  <a:cubicBezTo>
                    <a:pt x="804" y="1607"/>
                    <a:pt x="751" y="1568"/>
                    <a:pt x="669" y="1533"/>
                  </a:cubicBezTo>
                  <a:cubicBezTo>
                    <a:pt x="649" y="1525"/>
                    <a:pt x="568" y="1492"/>
                    <a:pt x="443" y="1479"/>
                  </a:cubicBezTo>
                  <a:cubicBezTo>
                    <a:pt x="266" y="1460"/>
                    <a:pt x="111" y="1492"/>
                    <a:pt x="0" y="1528"/>
                  </a:cubicBezTo>
                  <a:cubicBezTo>
                    <a:pt x="114" y="1530"/>
                    <a:pt x="281" y="1546"/>
                    <a:pt x="462" y="1621"/>
                  </a:cubicBezTo>
                  <a:cubicBezTo>
                    <a:pt x="818" y="1766"/>
                    <a:pt x="858" y="1981"/>
                    <a:pt x="1164" y="2144"/>
                  </a:cubicBezTo>
                  <a:cubicBezTo>
                    <a:pt x="1556" y="2353"/>
                    <a:pt x="1978" y="2259"/>
                    <a:pt x="2070" y="2238"/>
                  </a:cubicBezTo>
                  <a:cubicBezTo>
                    <a:pt x="2537" y="2134"/>
                    <a:pt x="2807" y="1823"/>
                    <a:pt x="2891" y="1717"/>
                  </a:cubicBezTo>
                  <a:cubicBezTo>
                    <a:pt x="2861" y="1705"/>
                    <a:pt x="2818" y="1685"/>
                    <a:pt x="2779" y="1647"/>
                  </a:cubicBezTo>
                  <a:cubicBezTo>
                    <a:pt x="2673" y="1542"/>
                    <a:pt x="2641" y="1352"/>
                    <a:pt x="2724" y="1203"/>
                  </a:cubicBezTo>
                  <a:cubicBezTo>
                    <a:pt x="2797" y="1071"/>
                    <a:pt x="2946" y="994"/>
                    <a:pt x="3103" y="10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noFill/>
              </a:endParaRPr>
            </a:p>
          </p:txBody>
        </p:sp>
        <p:sp>
          <p:nvSpPr>
            <p:cNvPr id="6" name="Freeform 6">
              <a:extLst>
                <a:ext uri="{FF2B5EF4-FFF2-40B4-BE49-F238E27FC236}">
                  <a16:creationId xmlns:a16="http://schemas.microsoft.com/office/drawing/2014/main" id="{6618C9E3-D6C3-4AF7-8C68-9BEDB44A70E6}"/>
                </a:ext>
              </a:extLst>
            </p:cNvPr>
            <p:cNvSpPr>
              <a:spLocks/>
            </p:cNvSpPr>
            <p:nvPr/>
          </p:nvSpPr>
          <p:spPr bwMode="auto">
            <a:xfrm>
              <a:off x="165" y="1230"/>
              <a:ext cx="6260" cy="3246"/>
            </a:xfrm>
            <a:custGeom>
              <a:avLst/>
              <a:gdLst>
                <a:gd name="T0" fmla="*/ 3611 w 3831"/>
                <a:gd name="T1" fmla="*/ 588 h 1986"/>
                <a:gd name="T2" fmla="*/ 3760 w 3831"/>
                <a:gd name="T3" fmla="*/ 529 h 1986"/>
                <a:gd name="T4" fmla="*/ 3817 w 3831"/>
                <a:gd name="T5" fmla="*/ 350 h 1986"/>
                <a:gd name="T6" fmla="*/ 3707 w 3831"/>
                <a:gd name="T7" fmla="*/ 195 h 1986"/>
                <a:gd name="T8" fmla="*/ 3560 w 3831"/>
                <a:gd name="T9" fmla="*/ 162 h 1986"/>
                <a:gd name="T10" fmla="*/ 3467 w 3831"/>
                <a:gd name="T11" fmla="*/ 53 h 1986"/>
                <a:gd name="T12" fmla="*/ 3248 w 3831"/>
                <a:gd name="T13" fmla="*/ 17 h 1986"/>
                <a:gd name="T14" fmla="*/ 3038 w 3831"/>
                <a:gd name="T15" fmla="*/ 315 h 1986"/>
                <a:gd name="T16" fmla="*/ 2874 w 3831"/>
                <a:gd name="T17" fmla="*/ 310 h 1986"/>
                <a:gd name="T18" fmla="*/ 2690 w 3831"/>
                <a:gd name="T19" fmla="*/ 471 h 1986"/>
                <a:gd name="T20" fmla="*/ 2670 w 3831"/>
                <a:gd name="T21" fmla="*/ 558 h 1986"/>
                <a:gd name="T22" fmla="*/ 2692 w 3831"/>
                <a:gd name="T23" fmla="*/ 743 h 1986"/>
                <a:gd name="T24" fmla="*/ 2750 w 3831"/>
                <a:gd name="T25" fmla="*/ 828 h 1986"/>
                <a:gd name="T26" fmla="*/ 2862 w 3831"/>
                <a:gd name="T27" fmla="*/ 876 h 1986"/>
                <a:gd name="T28" fmla="*/ 2999 w 3831"/>
                <a:gd name="T29" fmla="*/ 771 h 1986"/>
                <a:gd name="T30" fmla="*/ 2983 w 3831"/>
                <a:gd name="T31" fmla="*/ 661 h 1986"/>
                <a:gd name="T32" fmla="*/ 2912 w 3831"/>
                <a:gd name="T33" fmla="*/ 629 h 1986"/>
                <a:gd name="T34" fmla="*/ 2873 w 3831"/>
                <a:gd name="T35" fmla="*/ 661 h 1986"/>
                <a:gd name="T36" fmla="*/ 2880 w 3831"/>
                <a:gd name="T37" fmla="*/ 746 h 1986"/>
                <a:gd name="T38" fmla="*/ 2841 w 3831"/>
                <a:gd name="T39" fmla="*/ 711 h 1986"/>
                <a:gd name="T40" fmla="*/ 2825 w 3831"/>
                <a:gd name="T41" fmla="*/ 645 h 1986"/>
                <a:gd name="T42" fmla="*/ 2907 w 3831"/>
                <a:gd name="T43" fmla="*/ 551 h 1986"/>
                <a:gd name="T44" fmla="*/ 3022 w 3831"/>
                <a:gd name="T45" fmla="*/ 577 h 1986"/>
                <a:gd name="T46" fmla="*/ 3104 w 3831"/>
                <a:gd name="T47" fmla="*/ 705 h 1986"/>
                <a:gd name="T48" fmla="*/ 3040 w 3831"/>
                <a:gd name="T49" fmla="*/ 897 h 1986"/>
                <a:gd name="T50" fmla="*/ 2868 w 3831"/>
                <a:gd name="T51" fmla="*/ 970 h 1986"/>
                <a:gd name="T52" fmla="*/ 2569 w 3831"/>
                <a:gd name="T53" fmla="*/ 1305 h 1986"/>
                <a:gd name="T54" fmla="*/ 2226 w 3831"/>
                <a:gd name="T55" fmla="*/ 1495 h 1986"/>
                <a:gd name="T56" fmla="*/ 1568 w 3831"/>
                <a:gd name="T57" fmla="*/ 1591 h 1986"/>
                <a:gd name="T58" fmla="*/ 1166 w 3831"/>
                <a:gd name="T59" fmla="*/ 1519 h 1986"/>
                <a:gd name="T60" fmla="*/ 917 w 3831"/>
                <a:gd name="T61" fmla="*/ 1343 h 1986"/>
                <a:gd name="T62" fmla="*/ 0 w 3831"/>
                <a:gd name="T63" fmla="*/ 850 h 1986"/>
                <a:gd name="T64" fmla="*/ 476 w 3831"/>
                <a:gd name="T65" fmla="*/ 1111 h 1986"/>
                <a:gd name="T66" fmla="*/ 764 w 3831"/>
                <a:gd name="T67" fmla="*/ 1399 h 1986"/>
                <a:gd name="T68" fmla="*/ 1307 w 3831"/>
                <a:gd name="T69" fmla="*/ 1779 h 1986"/>
                <a:gd name="T70" fmla="*/ 1573 w 3831"/>
                <a:gd name="T71" fmla="*/ 1852 h 1986"/>
                <a:gd name="T72" fmla="*/ 3183 w 3831"/>
                <a:gd name="T73" fmla="*/ 1305 h 1986"/>
                <a:gd name="T74" fmla="*/ 3430 w 3831"/>
                <a:gd name="T75" fmla="*/ 1041 h 1986"/>
                <a:gd name="T76" fmla="*/ 3611 w 3831"/>
                <a:gd name="T77" fmla="*/ 588 h 19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831" h="1986">
                  <a:moveTo>
                    <a:pt x="3611" y="588"/>
                  </a:moveTo>
                  <a:cubicBezTo>
                    <a:pt x="3626" y="588"/>
                    <a:pt x="3701" y="587"/>
                    <a:pt x="3760" y="529"/>
                  </a:cubicBezTo>
                  <a:cubicBezTo>
                    <a:pt x="3831" y="457"/>
                    <a:pt x="3819" y="362"/>
                    <a:pt x="3817" y="350"/>
                  </a:cubicBezTo>
                  <a:cubicBezTo>
                    <a:pt x="3802" y="252"/>
                    <a:pt x="3722" y="204"/>
                    <a:pt x="3707" y="195"/>
                  </a:cubicBezTo>
                  <a:cubicBezTo>
                    <a:pt x="3644" y="157"/>
                    <a:pt x="3582" y="160"/>
                    <a:pt x="3560" y="162"/>
                  </a:cubicBezTo>
                  <a:cubicBezTo>
                    <a:pt x="3548" y="138"/>
                    <a:pt x="3521" y="90"/>
                    <a:pt x="3467" y="53"/>
                  </a:cubicBezTo>
                  <a:cubicBezTo>
                    <a:pt x="3395" y="5"/>
                    <a:pt x="3310" y="0"/>
                    <a:pt x="3248" y="17"/>
                  </a:cubicBezTo>
                  <a:cubicBezTo>
                    <a:pt x="3131" y="48"/>
                    <a:pt x="3044" y="169"/>
                    <a:pt x="3038" y="315"/>
                  </a:cubicBezTo>
                  <a:cubicBezTo>
                    <a:pt x="3010" y="306"/>
                    <a:pt x="2947" y="290"/>
                    <a:pt x="2874" y="310"/>
                  </a:cubicBezTo>
                  <a:cubicBezTo>
                    <a:pt x="2787" y="334"/>
                    <a:pt x="2721" y="399"/>
                    <a:pt x="2690" y="471"/>
                  </a:cubicBezTo>
                  <a:cubicBezTo>
                    <a:pt x="2676" y="505"/>
                    <a:pt x="2673" y="533"/>
                    <a:pt x="2670" y="558"/>
                  </a:cubicBezTo>
                  <a:cubicBezTo>
                    <a:pt x="2666" y="591"/>
                    <a:pt x="2658" y="664"/>
                    <a:pt x="2692" y="743"/>
                  </a:cubicBezTo>
                  <a:cubicBezTo>
                    <a:pt x="2704" y="769"/>
                    <a:pt x="2718" y="800"/>
                    <a:pt x="2750" y="828"/>
                  </a:cubicBezTo>
                  <a:cubicBezTo>
                    <a:pt x="2766" y="843"/>
                    <a:pt x="2806" y="877"/>
                    <a:pt x="2862" y="876"/>
                  </a:cubicBezTo>
                  <a:cubicBezTo>
                    <a:pt x="2923" y="874"/>
                    <a:pt x="2981" y="829"/>
                    <a:pt x="2999" y="771"/>
                  </a:cubicBezTo>
                  <a:cubicBezTo>
                    <a:pt x="3001" y="762"/>
                    <a:pt x="3018" y="703"/>
                    <a:pt x="2983" y="661"/>
                  </a:cubicBezTo>
                  <a:cubicBezTo>
                    <a:pt x="2979" y="657"/>
                    <a:pt x="2948" y="621"/>
                    <a:pt x="2912" y="629"/>
                  </a:cubicBezTo>
                  <a:cubicBezTo>
                    <a:pt x="2887" y="635"/>
                    <a:pt x="2875" y="657"/>
                    <a:pt x="2873" y="661"/>
                  </a:cubicBezTo>
                  <a:cubicBezTo>
                    <a:pt x="2852" y="700"/>
                    <a:pt x="2879" y="744"/>
                    <a:pt x="2880" y="746"/>
                  </a:cubicBezTo>
                  <a:cubicBezTo>
                    <a:pt x="2871" y="741"/>
                    <a:pt x="2854" y="731"/>
                    <a:pt x="2841" y="711"/>
                  </a:cubicBezTo>
                  <a:cubicBezTo>
                    <a:pt x="2839" y="708"/>
                    <a:pt x="2821" y="681"/>
                    <a:pt x="2825" y="645"/>
                  </a:cubicBezTo>
                  <a:cubicBezTo>
                    <a:pt x="2830" y="600"/>
                    <a:pt x="2867" y="564"/>
                    <a:pt x="2907" y="551"/>
                  </a:cubicBezTo>
                  <a:cubicBezTo>
                    <a:pt x="2959" y="536"/>
                    <a:pt x="3003" y="565"/>
                    <a:pt x="3022" y="577"/>
                  </a:cubicBezTo>
                  <a:cubicBezTo>
                    <a:pt x="3086" y="619"/>
                    <a:pt x="3101" y="690"/>
                    <a:pt x="3104" y="705"/>
                  </a:cubicBezTo>
                  <a:cubicBezTo>
                    <a:pt x="3123" y="808"/>
                    <a:pt x="3051" y="885"/>
                    <a:pt x="3040" y="897"/>
                  </a:cubicBezTo>
                  <a:cubicBezTo>
                    <a:pt x="2973" y="966"/>
                    <a:pt x="2887" y="970"/>
                    <a:pt x="2868" y="970"/>
                  </a:cubicBezTo>
                  <a:cubicBezTo>
                    <a:pt x="2815" y="1057"/>
                    <a:pt x="2720" y="1186"/>
                    <a:pt x="2569" y="1305"/>
                  </a:cubicBezTo>
                  <a:cubicBezTo>
                    <a:pt x="2542" y="1326"/>
                    <a:pt x="2418" y="1421"/>
                    <a:pt x="2226" y="1495"/>
                  </a:cubicBezTo>
                  <a:cubicBezTo>
                    <a:pt x="1953" y="1601"/>
                    <a:pt x="1721" y="1596"/>
                    <a:pt x="1568" y="1591"/>
                  </a:cubicBezTo>
                  <a:cubicBezTo>
                    <a:pt x="1424" y="1587"/>
                    <a:pt x="1305" y="1582"/>
                    <a:pt x="1166" y="1519"/>
                  </a:cubicBezTo>
                  <a:cubicBezTo>
                    <a:pt x="1030" y="1457"/>
                    <a:pt x="946" y="1372"/>
                    <a:pt x="917" y="1343"/>
                  </a:cubicBezTo>
                  <a:cubicBezTo>
                    <a:pt x="740" y="1166"/>
                    <a:pt x="365" y="833"/>
                    <a:pt x="0" y="850"/>
                  </a:cubicBezTo>
                  <a:cubicBezTo>
                    <a:pt x="197" y="917"/>
                    <a:pt x="352" y="1009"/>
                    <a:pt x="476" y="1111"/>
                  </a:cubicBezTo>
                  <a:cubicBezTo>
                    <a:pt x="599" y="1213"/>
                    <a:pt x="584" y="1234"/>
                    <a:pt x="764" y="1399"/>
                  </a:cubicBezTo>
                  <a:cubicBezTo>
                    <a:pt x="928" y="1551"/>
                    <a:pt x="1078" y="1688"/>
                    <a:pt x="1307" y="1779"/>
                  </a:cubicBezTo>
                  <a:cubicBezTo>
                    <a:pt x="1427" y="1826"/>
                    <a:pt x="1524" y="1843"/>
                    <a:pt x="1573" y="1852"/>
                  </a:cubicBezTo>
                  <a:cubicBezTo>
                    <a:pt x="2347" y="1986"/>
                    <a:pt x="3077" y="1391"/>
                    <a:pt x="3183" y="1305"/>
                  </a:cubicBezTo>
                  <a:cubicBezTo>
                    <a:pt x="3288" y="1220"/>
                    <a:pt x="3365" y="1138"/>
                    <a:pt x="3430" y="1041"/>
                  </a:cubicBezTo>
                  <a:cubicBezTo>
                    <a:pt x="3548" y="866"/>
                    <a:pt x="3592" y="694"/>
                    <a:pt x="3611"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noFill/>
              </a:endParaRPr>
            </a:p>
          </p:txBody>
        </p:sp>
      </p:grpSp>
      <p:cxnSp>
        <p:nvCxnSpPr>
          <p:cNvPr id="7" name="直接连接符 6">
            <a:extLst>
              <a:ext uri="{FF2B5EF4-FFF2-40B4-BE49-F238E27FC236}">
                <a16:creationId xmlns:a16="http://schemas.microsoft.com/office/drawing/2014/main" id="{1E469B4E-B484-4911-BB03-741DF9228068}"/>
              </a:ext>
            </a:extLst>
          </p:cNvPr>
          <p:cNvCxnSpPr>
            <a:cxnSpLocks/>
          </p:cNvCxnSpPr>
          <p:nvPr/>
        </p:nvCxnSpPr>
        <p:spPr>
          <a:xfrm>
            <a:off x="9224690" y="670351"/>
            <a:ext cx="2074681" cy="0"/>
          </a:xfrm>
          <a:prstGeom prst="line">
            <a:avLst/>
          </a:prstGeom>
          <a:ln>
            <a:solidFill>
              <a:srgbClr val="F16C06"/>
            </a:solidFill>
          </a:ln>
        </p:spPr>
        <p:style>
          <a:lnRef idx="1">
            <a:schemeClr val="accent1"/>
          </a:lnRef>
          <a:fillRef idx="0">
            <a:schemeClr val="accent1"/>
          </a:fillRef>
          <a:effectRef idx="0">
            <a:schemeClr val="accent1"/>
          </a:effectRef>
          <a:fontRef idx="minor">
            <a:schemeClr val="tx1"/>
          </a:fontRef>
        </p:style>
      </p:cxnSp>
      <p:grpSp>
        <p:nvGrpSpPr>
          <p:cNvPr id="8" name="Group 4">
            <a:extLst>
              <a:ext uri="{FF2B5EF4-FFF2-40B4-BE49-F238E27FC236}">
                <a16:creationId xmlns:a16="http://schemas.microsoft.com/office/drawing/2014/main" id="{810482A4-7122-45B4-8840-3242C45B68A2}"/>
              </a:ext>
            </a:extLst>
          </p:cNvPr>
          <p:cNvGrpSpPr>
            <a:grpSpLocks noChangeAspect="1"/>
          </p:cNvGrpSpPr>
          <p:nvPr/>
        </p:nvGrpSpPr>
        <p:grpSpPr bwMode="auto">
          <a:xfrm>
            <a:off x="2940653" y="487371"/>
            <a:ext cx="607778" cy="337494"/>
            <a:chOff x="2" y="-28"/>
            <a:chExt cx="8111" cy="4504"/>
          </a:xfrm>
          <a:gradFill>
            <a:gsLst>
              <a:gs pos="5000">
                <a:srgbClr val="F16C06"/>
              </a:gs>
              <a:gs pos="68000">
                <a:srgbClr val="DF2417"/>
              </a:gs>
            </a:gsLst>
            <a:lin ang="2700000" scaled="1"/>
          </a:gradFill>
        </p:grpSpPr>
        <p:sp>
          <p:nvSpPr>
            <p:cNvPr id="9" name="Freeform 5">
              <a:extLst>
                <a:ext uri="{FF2B5EF4-FFF2-40B4-BE49-F238E27FC236}">
                  <a16:creationId xmlns:a16="http://schemas.microsoft.com/office/drawing/2014/main" id="{32DBB995-9DEC-41E8-8F61-3F5725B1F7D3}"/>
                </a:ext>
              </a:extLst>
            </p:cNvPr>
            <p:cNvSpPr>
              <a:spLocks/>
            </p:cNvSpPr>
            <p:nvPr/>
          </p:nvSpPr>
          <p:spPr bwMode="auto">
            <a:xfrm>
              <a:off x="2" y="-28"/>
              <a:ext cx="8111" cy="3845"/>
            </a:xfrm>
            <a:custGeom>
              <a:avLst/>
              <a:gdLst>
                <a:gd name="T0" fmla="*/ 3708 w 4964"/>
                <a:gd name="T1" fmla="*/ 892 h 2353"/>
                <a:gd name="T2" fmla="*/ 3978 w 4964"/>
                <a:gd name="T3" fmla="*/ 1161 h 2353"/>
                <a:gd name="T4" fmla="*/ 3770 w 4964"/>
                <a:gd name="T5" fmla="*/ 1393 h 2353"/>
                <a:gd name="T6" fmla="*/ 3620 w 4964"/>
                <a:gd name="T7" fmla="*/ 2113 h 2353"/>
                <a:gd name="T8" fmla="*/ 4339 w 4964"/>
                <a:gd name="T9" fmla="*/ 1302 h 2353"/>
                <a:gd name="T10" fmla="*/ 4605 w 4964"/>
                <a:gd name="T11" fmla="*/ 1565 h 2353"/>
                <a:gd name="T12" fmla="*/ 4313 w 4964"/>
                <a:gd name="T13" fmla="*/ 1784 h 2353"/>
                <a:gd name="T14" fmla="*/ 4942 w 4964"/>
                <a:gd name="T15" fmla="*/ 1424 h 2353"/>
                <a:gd name="T16" fmla="*/ 4840 w 4964"/>
                <a:gd name="T17" fmla="*/ 983 h 2353"/>
                <a:gd name="T18" fmla="*/ 4445 w 4964"/>
                <a:gd name="T19" fmla="*/ 867 h 2353"/>
                <a:gd name="T20" fmla="*/ 4200 w 4964"/>
                <a:gd name="T21" fmla="*/ 1050 h 2353"/>
                <a:gd name="T22" fmla="*/ 4090 w 4964"/>
                <a:gd name="T23" fmla="*/ 619 h 2353"/>
                <a:gd name="T24" fmla="*/ 3970 w 4964"/>
                <a:gd name="T25" fmla="*/ 869 h 2353"/>
                <a:gd name="T26" fmla="*/ 4351 w 4964"/>
                <a:gd name="T27" fmla="*/ 843 h 2353"/>
                <a:gd name="T28" fmla="*/ 4281 w 4964"/>
                <a:gd name="T29" fmla="*/ 501 h 2353"/>
                <a:gd name="T30" fmla="*/ 4049 w 4964"/>
                <a:gd name="T31" fmla="*/ 245 h 2353"/>
                <a:gd name="T32" fmla="*/ 3626 w 4964"/>
                <a:gd name="T33" fmla="*/ 247 h 2353"/>
                <a:gd name="T34" fmla="*/ 3157 w 4964"/>
                <a:gd name="T35" fmla="*/ 84 h 2353"/>
                <a:gd name="T36" fmla="*/ 2919 w 4964"/>
                <a:gd name="T37" fmla="*/ 236 h 2353"/>
                <a:gd name="T38" fmla="*/ 2654 w 4964"/>
                <a:gd name="T39" fmla="*/ 599 h 2353"/>
                <a:gd name="T40" fmla="*/ 2922 w 4964"/>
                <a:gd name="T41" fmla="*/ 846 h 2353"/>
                <a:gd name="T42" fmla="*/ 2864 w 4964"/>
                <a:gd name="T43" fmla="*/ 528 h 2353"/>
                <a:gd name="T44" fmla="*/ 3065 w 4964"/>
                <a:gd name="T45" fmla="*/ 608 h 2353"/>
                <a:gd name="T46" fmla="*/ 2952 w 4964"/>
                <a:gd name="T47" fmla="*/ 906 h 2353"/>
                <a:gd name="T48" fmla="*/ 2651 w 4964"/>
                <a:gd name="T49" fmla="*/ 743 h 2353"/>
                <a:gd name="T50" fmla="*/ 2410 w 4964"/>
                <a:gd name="T51" fmla="*/ 538 h 2353"/>
                <a:gd name="T52" fmla="*/ 2250 w 4964"/>
                <a:gd name="T53" fmla="*/ 726 h 2353"/>
                <a:gd name="T54" fmla="*/ 2164 w 4964"/>
                <a:gd name="T55" fmla="*/ 1168 h 2353"/>
                <a:gd name="T56" fmla="*/ 2428 w 4964"/>
                <a:gd name="T57" fmla="*/ 1468 h 2353"/>
                <a:gd name="T58" fmla="*/ 2234 w 4964"/>
                <a:gd name="T59" fmla="*/ 1505 h 2353"/>
                <a:gd name="T60" fmla="*/ 2491 w 4964"/>
                <a:gd name="T61" fmla="*/ 1401 h 2353"/>
                <a:gd name="T62" fmla="*/ 2294 w 4964"/>
                <a:gd name="T63" fmla="*/ 1817 h 2353"/>
                <a:gd name="T64" fmla="*/ 1184 w 4964"/>
                <a:gd name="T65" fmla="*/ 1881 h 2353"/>
                <a:gd name="T66" fmla="*/ 669 w 4964"/>
                <a:gd name="T67" fmla="*/ 1533 h 2353"/>
                <a:gd name="T68" fmla="*/ 0 w 4964"/>
                <a:gd name="T69" fmla="*/ 1528 h 2353"/>
                <a:gd name="T70" fmla="*/ 1164 w 4964"/>
                <a:gd name="T71" fmla="*/ 2144 h 2353"/>
                <a:gd name="T72" fmla="*/ 2891 w 4964"/>
                <a:gd name="T73" fmla="*/ 1717 h 2353"/>
                <a:gd name="T74" fmla="*/ 2724 w 4964"/>
                <a:gd name="T75" fmla="*/ 1203 h 2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964" h="2353">
                  <a:moveTo>
                    <a:pt x="3103" y="1008"/>
                  </a:moveTo>
                  <a:cubicBezTo>
                    <a:pt x="3130" y="659"/>
                    <a:pt x="3633" y="632"/>
                    <a:pt x="3708" y="892"/>
                  </a:cubicBezTo>
                  <a:cubicBezTo>
                    <a:pt x="3789" y="890"/>
                    <a:pt x="3852" y="930"/>
                    <a:pt x="3898" y="984"/>
                  </a:cubicBezTo>
                  <a:cubicBezTo>
                    <a:pt x="3916" y="1006"/>
                    <a:pt x="3974" y="1066"/>
                    <a:pt x="3978" y="1161"/>
                  </a:cubicBezTo>
                  <a:cubicBezTo>
                    <a:pt x="3978" y="1187"/>
                    <a:pt x="3980" y="1255"/>
                    <a:pt x="3931" y="1315"/>
                  </a:cubicBezTo>
                  <a:cubicBezTo>
                    <a:pt x="3871" y="1387"/>
                    <a:pt x="3785" y="1392"/>
                    <a:pt x="3770" y="1393"/>
                  </a:cubicBezTo>
                  <a:cubicBezTo>
                    <a:pt x="3742" y="1790"/>
                    <a:pt x="3508" y="2071"/>
                    <a:pt x="3013" y="2344"/>
                  </a:cubicBezTo>
                  <a:cubicBezTo>
                    <a:pt x="3164" y="2327"/>
                    <a:pt x="3398" y="2276"/>
                    <a:pt x="3620" y="2113"/>
                  </a:cubicBezTo>
                  <a:cubicBezTo>
                    <a:pt x="3746" y="2020"/>
                    <a:pt x="3834" y="1915"/>
                    <a:pt x="3888" y="1851"/>
                  </a:cubicBezTo>
                  <a:cubicBezTo>
                    <a:pt x="4136" y="1554"/>
                    <a:pt x="4150" y="1354"/>
                    <a:pt x="4339" y="1302"/>
                  </a:cubicBezTo>
                  <a:cubicBezTo>
                    <a:pt x="4360" y="1297"/>
                    <a:pt x="4465" y="1268"/>
                    <a:pt x="4540" y="1327"/>
                  </a:cubicBezTo>
                  <a:cubicBezTo>
                    <a:pt x="4634" y="1401"/>
                    <a:pt x="4607" y="1554"/>
                    <a:pt x="4605" y="1565"/>
                  </a:cubicBezTo>
                  <a:cubicBezTo>
                    <a:pt x="4601" y="1227"/>
                    <a:pt x="4147" y="1338"/>
                    <a:pt x="4223" y="1628"/>
                  </a:cubicBezTo>
                  <a:cubicBezTo>
                    <a:pt x="4241" y="1695"/>
                    <a:pt x="4273" y="1747"/>
                    <a:pt x="4313" y="1784"/>
                  </a:cubicBezTo>
                  <a:cubicBezTo>
                    <a:pt x="4417" y="1881"/>
                    <a:pt x="4610" y="1917"/>
                    <a:pt x="4764" y="1824"/>
                  </a:cubicBezTo>
                  <a:cubicBezTo>
                    <a:pt x="4909" y="1736"/>
                    <a:pt x="4964" y="1566"/>
                    <a:pt x="4942" y="1424"/>
                  </a:cubicBezTo>
                  <a:cubicBezTo>
                    <a:pt x="4922" y="1292"/>
                    <a:pt x="4837" y="1209"/>
                    <a:pt x="4807" y="1182"/>
                  </a:cubicBezTo>
                  <a:cubicBezTo>
                    <a:pt x="4818" y="1164"/>
                    <a:pt x="4864" y="1082"/>
                    <a:pt x="4840" y="983"/>
                  </a:cubicBezTo>
                  <a:cubicBezTo>
                    <a:pt x="4817" y="893"/>
                    <a:pt x="4741" y="806"/>
                    <a:pt x="4641" y="794"/>
                  </a:cubicBezTo>
                  <a:cubicBezTo>
                    <a:pt x="4536" y="781"/>
                    <a:pt x="4456" y="857"/>
                    <a:pt x="4445" y="867"/>
                  </a:cubicBezTo>
                  <a:cubicBezTo>
                    <a:pt x="4405" y="906"/>
                    <a:pt x="4414" y="929"/>
                    <a:pt x="4372" y="969"/>
                  </a:cubicBezTo>
                  <a:cubicBezTo>
                    <a:pt x="4316" y="1020"/>
                    <a:pt x="4251" y="1043"/>
                    <a:pt x="4200" y="1050"/>
                  </a:cubicBezTo>
                  <a:cubicBezTo>
                    <a:pt x="4099" y="1062"/>
                    <a:pt x="3945" y="1027"/>
                    <a:pt x="3900" y="888"/>
                  </a:cubicBezTo>
                  <a:cubicBezTo>
                    <a:pt x="3827" y="664"/>
                    <a:pt x="4035" y="561"/>
                    <a:pt x="4090" y="619"/>
                  </a:cubicBezTo>
                  <a:cubicBezTo>
                    <a:pt x="4060" y="620"/>
                    <a:pt x="4032" y="629"/>
                    <a:pt x="4009" y="647"/>
                  </a:cubicBezTo>
                  <a:cubicBezTo>
                    <a:pt x="3946" y="695"/>
                    <a:pt x="3931" y="797"/>
                    <a:pt x="3970" y="869"/>
                  </a:cubicBezTo>
                  <a:cubicBezTo>
                    <a:pt x="4018" y="957"/>
                    <a:pt x="4126" y="964"/>
                    <a:pt x="4141" y="964"/>
                  </a:cubicBezTo>
                  <a:cubicBezTo>
                    <a:pt x="4270" y="969"/>
                    <a:pt x="4345" y="854"/>
                    <a:pt x="4351" y="843"/>
                  </a:cubicBezTo>
                  <a:cubicBezTo>
                    <a:pt x="4362" y="827"/>
                    <a:pt x="4406" y="751"/>
                    <a:pt x="4385" y="653"/>
                  </a:cubicBezTo>
                  <a:cubicBezTo>
                    <a:pt x="4365" y="565"/>
                    <a:pt x="4304" y="517"/>
                    <a:pt x="4281" y="501"/>
                  </a:cubicBezTo>
                  <a:cubicBezTo>
                    <a:pt x="4202" y="446"/>
                    <a:pt x="4120" y="453"/>
                    <a:pt x="4100" y="455"/>
                  </a:cubicBezTo>
                  <a:cubicBezTo>
                    <a:pt x="4103" y="434"/>
                    <a:pt x="4116" y="334"/>
                    <a:pt x="4049" y="245"/>
                  </a:cubicBezTo>
                  <a:cubicBezTo>
                    <a:pt x="3993" y="169"/>
                    <a:pt x="3892" y="120"/>
                    <a:pt x="3789" y="140"/>
                  </a:cubicBezTo>
                  <a:cubicBezTo>
                    <a:pt x="3693" y="158"/>
                    <a:pt x="3639" y="228"/>
                    <a:pt x="3626" y="247"/>
                  </a:cubicBezTo>
                  <a:cubicBezTo>
                    <a:pt x="3618" y="219"/>
                    <a:pt x="3589" y="123"/>
                    <a:pt x="3495" y="65"/>
                  </a:cubicBezTo>
                  <a:cubicBezTo>
                    <a:pt x="3396" y="4"/>
                    <a:pt x="3252" y="0"/>
                    <a:pt x="3157" y="84"/>
                  </a:cubicBezTo>
                  <a:cubicBezTo>
                    <a:pt x="3084" y="147"/>
                    <a:pt x="3070" y="236"/>
                    <a:pt x="3067" y="264"/>
                  </a:cubicBezTo>
                  <a:cubicBezTo>
                    <a:pt x="3042" y="252"/>
                    <a:pt x="2988" y="230"/>
                    <a:pt x="2919" y="236"/>
                  </a:cubicBezTo>
                  <a:cubicBezTo>
                    <a:pt x="2807" y="245"/>
                    <a:pt x="2739" y="317"/>
                    <a:pt x="2725" y="333"/>
                  </a:cubicBezTo>
                  <a:cubicBezTo>
                    <a:pt x="2629" y="439"/>
                    <a:pt x="2650" y="574"/>
                    <a:pt x="2654" y="599"/>
                  </a:cubicBezTo>
                  <a:cubicBezTo>
                    <a:pt x="2658" y="626"/>
                    <a:pt x="2683" y="763"/>
                    <a:pt x="2797" y="824"/>
                  </a:cubicBezTo>
                  <a:cubicBezTo>
                    <a:pt x="2820" y="836"/>
                    <a:pt x="2869" y="862"/>
                    <a:pt x="2922" y="846"/>
                  </a:cubicBezTo>
                  <a:cubicBezTo>
                    <a:pt x="2997" y="823"/>
                    <a:pt x="3059" y="721"/>
                    <a:pt x="3023" y="635"/>
                  </a:cubicBezTo>
                  <a:cubicBezTo>
                    <a:pt x="3003" y="586"/>
                    <a:pt x="2953" y="543"/>
                    <a:pt x="2864" y="528"/>
                  </a:cubicBezTo>
                  <a:cubicBezTo>
                    <a:pt x="2881" y="524"/>
                    <a:pt x="2914" y="519"/>
                    <a:pt x="2952" y="528"/>
                  </a:cubicBezTo>
                  <a:cubicBezTo>
                    <a:pt x="2971" y="533"/>
                    <a:pt x="3029" y="550"/>
                    <a:pt x="3065" y="608"/>
                  </a:cubicBezTo>
                  <a:cubicBezTo>
                    <a:pt x="3099" y="661"/>
                    <a:pt x="3093" y="716"/>
                    <a:pt x="3090" y="734"/>
                  </a:cubicBezTo>
                  <a:cubicBezTo>
                    <a:pt x="3081" y="809"/>
                    <a:pt x="3027" y="878"/>
                    <a:pt x="2952" y="906"/>
                  </a:cubicBezTo>
                  <a:cubicBezTo>
                    <a:pt x="2946" y="909"/>
                    <a:pt x="2866" y="937"/>
                    <a:pt x="2788" y="900"/>
                  </a:cubicBezTo>
                  <a:cubicBezTo>
                    <a:pt x="2730" y="873"/>
                    <a:pt x="2700" y="824"/>
                    <a:pt x="2651" y="743"/>
                  </a:cubicBezTo>
                  <a:cubicBezTo>
                    <a:pt x="2612" y="679"/>
                    <a:pt x="2621" y="675"/>
                    <a:pt x="2593" y="641"/>
                  </a:cubicBezTo>
                  <a:cubicBezTo>
                    <a:pt x="2574" y="618"/>
                    <a:pt x="2509" y="539"/>
                    <a:pt x="2410" y="538"/>
                  </a:cubicBezTo>
                  <a:cubicBezTo>
                    <a:pt x="2390" y="537"/>
                    <a:pt x="2320" y="536"/>
                    <a:pt x="2276" y="592"/>
                  </a:cubicBezTo>
                  <a:cubicBezTo>
                    <a:pt x="2232" y="648"/>
                    <a:pt x="2248" y="717"/>
                    <a:pt x="2250" y="726"/>
                  </a:cubicBezTo>
                  <a:cubicBezTo>
                    <a:pt x="2148" y="731"/>
                    <a:pt x="2055" y="798"/>
                    <a:pt x="2034" y="893"/>
                  </a:cubicBezTo>
                  <a:cubicBezTo>
                    <a:pt x="2011" y="1000"/>
                    <a:pt x="2046" y="1124"/>
                    <a:pt x="2164" y="1168"/>
                  </a:cubicBezTo>
                  <a:cubicBezTo>
                    <a:pt x="1932" y="1200"/>
                    <a:pt x="1938" y="1554"/>
                    <a:pt x="2134" y="1630"/>
                  </a:cubicBezTo>
                  <a:cubicBezTo>
                    <a:pt x="2329" y="1706"/>
                    <a:pt x="2450" y="1591"/>
                    <a:pt x="2428" y="1468"/>
                  </a:cubicBezTo>
                  <a:cubicBezTo>
                    <a:pt x="2401" y="1308"/>
                    <a:pt x="2262" y="1292"/>
                    <a:pt x="2202" y="1359"/>
                  </a:cubicBezTo>
                  <a:cubicBezTo>
                    <a:pt x="2155" y="1410"/>
                    <a:pt x="2179" y="1466"/>
                    <a:pt x="2234" y="1505"/>
                  </a:cubicBezTo>
                  <a:cubicBezTo>
                    <a:pt x="2127" y="1528"/>
                    <a:pt x="2117" y="1357"/>
                    <a:pt x="2182" y="1293"/>
                  </a:cubicBezTo>
                  <a:cubicBezTo>
                    <a:pt x="2247" y="1230"/>
                    <a:pt x="2448" y="1255"/>
                    <a:pt x="2491" y="1401"/>
                  </a:cubicBezTo>
                  <a:cubicBezTo>
                    <a:pt x="2506" y="1455"/>
                    <a:pt x="2505" y="1502"/>
                    <a:pt x="2499" y="1533"/>
                  </a:cubicBezTo>
                  <a:cubicBezTo>
                    <a:pt x="2494" y="1561"/>
                    <a:pt x="2467" y="1684"/>
                    <a:pt x="2294" y="1817"/>
                  </a:cubicBezTo>
                  <a:cubicBezTo>
                    <a:pt x="2080" y="1983"/>
                    <a:pt x="1844" y="2008"/>
                    <a:pt x="1780" y="2013"/>
                  </a:cubicBezTo>
                  <a:cubicBezTo>
                    <a:pt x="1711" y="2019"/>
                    <a:pt x="1430" y="2039"/>
                    <a:pt x="1184" y="1881"/>
                  </a:cubicBezTo>
                  <a:cubicBezTo>
                    <a:pt x="1108" y="1833"/>
                    <a:pt x="915" y="1690"/>
                    <a:pt x="859" y="1648"/>
                  </a:cubicBezTo>
                  <a:cubicBezTo>
                    <a:pt x="804" y="1607"/>
                    <a:pt x="751" y="1568"/>
                    <a:pt x="669" y="1533"/>
                  </a:cubicBezTo>
                  <a:cubicBezTo>
                    <a:pt x="649" y="1525"/>
                    <a:pt x="568" y="1492"/>
                    <a:pt x="443" y="1479"/>
                  </a:cubicBezTo>
                  <a:cubicBezTo>
                    <a:pt x="266" y="1460"/>
                    <a:pt x="111" y="1492"/>
                    <a:pt x="0" y="1528"/>
                  </a:cubicBezTo>
                  <a:cubicBezTo>
                    <a:pt x="114" y="1530"/>
                    <a:pt x="281" y="1546"/>
                    <a:pt x="462" y="1621"/>
                  </a:cubicBezTo>
                  <a:cubicBezTo>
                    <a:pt x="818" y="1766"/>
                    <a:pt x="858" y="1981"/>
                    <a:pt x="1164" y="2144"/>
                  </a:cubicBezTo>
                  <a:cubicBezTo>
                    <a:pt x="1556" y="2353"/>
                    <a:pt x="1978" y="2259"/>
                    <a:pt x="2070" y="2238"/>
                  </a:cubicBezTo>
                  <a:cubicBezTo>
                    <a:pt x="2537" y="2134"/>
                    <a:pt x="2807" y="1823"/>
                    <a:pt x="2891" y="1717"/>
                  </a:cubicBezTo>
                  <a:cubicBezTo>
                    <a:pt x="2861" y="1705"/>
                    <a:pt x="2818" y="1685"/>
                    <a:pt x="2779" y="1647"/>
                  </a:cubicBezTo>
                  <a:cubicBezTo>
                    <a:pt x="2673" y="1542"/>
                    <a:pt x="2641" y="1352"/>
                    <a:pt x="2724" y="1203"/>
                  </a:cubicBezTo>
                  <a:cubicBezTo>
                    <a:pt x="2797" y="1071"/>
                    <a:pt x="2946" y="994"/>
                    <a:pt x="3103" y="10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noFill/>
              </a:endParaRPr>
            </a:p>
          </p:txBody>
        </p:sp>
        <p:sp>
          <p:nvSpPr>
            <p:cNvPr id="10" name="Freeform 6">
              <a:extLst>
                <a:ext uri="{FF2B5EF4-FFF2-40B4-BE49-F238E27FC236}">
                  <a16:creationId xmlns:a16="http://schemas.microsoft.com/office/drawing/2014/main" id="{7FB53955-B832-4603-9C71-E7D7D7903B76}"/>
                </a:ext>
              </a:extLst>
            </p:cNvPr>
            <p:cNvSpPr>
              <a:spLocks/>
            </p:cNvSpPr>
            <p:nvPr/>
          </p:nvSpPr>
          <p:spPr bwMode="auto">
            <a:xfrm>
              <a:off x="165" y="1230"/>
              <a:ext cx="6260" cy="3246"/>
            </a:xfrm>
            <a:custGeom>
              <a:avLst/>
              <a:gdLst>
                <a:gd name="T0" fmla="*/ 3611 w 3831"/>
                <a:gd name="T1" fmla="*/ 588 h 1986"/>
                <a:gd name="T2" fmla="*/ 3760 w 3831"/>
                <a:gd name="T3" fmla="*/ 529 h 1986"/>
                <a:gd name="T4" fmla="*/ 3817 w 3831"/>
                <a:gd name="T5" fmla="*/ 350 h 1986"/>
                <a:gd name="T6" fmla="*/ 3707 w 3831"/>
                <a:gd name="T7" fmla="*/ 195 h 1986"/>
                <a:gd name="T8" fmla="*/ 3560 w 3831"/>
                <a:gd name="T9" fmla="*/ 162 h 1986"/>
                <a:gd name="T10" fmla="*/ 3467 w 3831"/>
                <a:gd name="T11" fmla="*/ 53 h 1986"/>
                <a:gd name="T12" fmla="*/ 3248 w 3831"/>
                <a:gd name="T13" fmla="*/ 17 h 1986"/>
                <a:gd name="T14" fmla="*/ 3038 w 3831"/>
                <a:gd name="T15" fmla="*/ 315 h 1986"/>
                <a:gd name="T16" fmla="*/ 2874 w 3831"/>
                <a:gd name="T17" fmla="*/ 310 h 1986"/>
                <a:gd name="T18" fmla="*/ 2690 w 3831"/>
                <a:gd name="T19" fmla="*/ 471 h 1986"/>
                <a:gd name="T20" fmla="*/ 2670 w 3831"/>
                <a:gd name="T21" fmla="*/ 558 h 1986"/>
                <a:gd name="T22" fmla="*/ 2692 w 3831"/>
                <a:gd name="T23" fmla="*/ 743 h 1986"/>
                <a:gd name="T24" fmla="*/ 2750 w 3831"/>
                <a:gd name="T25" fmla="*/ 828 h 1986"/>
                <a:gd name="T26" fmla="*/ 2862 w 3831"/>
                <a:gd name="T27" fmla="*/ 876 h 1986"/>
                <a:gd name="T28" fmla="*/ 2999 w 3831"/>
                <a:gd name="T29" fmla="*/ 771 h 1986"/>
                <a:gd name="T30" fmla="*/ 2983 w 3831"/>
                <a:gd name="T31" fmla="*/ 661 h 1986"/>
                <a:gd name="T32" fmla="*/ 2912 w 3831"/>
                <a:gd name="T33" fmla="*/ 629 h 1986"/>
                <a:gd name="T34" fmla="*/ 2873 w 3831"/>
                <a:gd name="T35" fmla="*/ 661 h 1986"/>
                <a:gd name="T36" fmla="*/ 2880 w 3831"/>
                <a:gd name="T37" fmla="*/ 746 h 1986"/>
                <a:gd name="T38" fmla="*/ 2841 w 3831"/>
                <a:gd name="T39" fmla="*/ 711 h 1986"/>
                <a:gd name="T40" fmla="*/ 2825 w 3831"/>
                <a:gd name="T41" fmla="*/ 645 h 1986"/>
                <a:gd name="T42" fmla="*/ 2907 w 3831"/>
                <a:gd name="T43" fmla="*/ 551 h 1986"/>
                <a:gd name="T44" fmla="*/ 3022 w 3831"/>
                <a:gd name="T45" fmla="*/ 577 h 1986"/>
                <a:gd name="T46" fmla="*/ 3104 w 3831"/>
                <a:gd name="T47" fmla="*/ 705 h 1986"/>
                <a:gd name="T48" fmla="*/ 3040 w 3831"/>
                <a:gd name="T49" fmla="*/ 897 h 1986"/>
                <a:gd name="T50" fmla="*/ 2868 w 3831"/>
                <a:gd name="T51" fmla="*/ 970 h 1986"/>
                <a:gd name="T52" fmla="*/ 2569 w 3831"/>
                <a:gd name="T53" fmla="*/ 1305 h 1986"/>
                <a:gd name="T54" fmla="*/ 2226 w 3831"/>
                <a:gd name="T55" fmla="*/ 1495 h 1986"/>
                <a:gd name="T56" fmla="*/ 1568 w 3831"/>
                <a:gd name="T57" fmla="*/ 1591 h 1986"/>
                <a:gd name="T58" fmla="*/ 1166 w 3831"/>
                <a:gd name="T59" fmla="*/ 1519 h 1986"/>
                <a:gd name="T60" fmla="*/ 917 w 3831"/>
                <a:gd name="T61" fmla="*/ 1343 h 1986"/>
                <a:gd name="T62" fmla="*/ 0 w 3831"/>
                <a:gd name="T63" fmla="*/ 850 h 1986"/>
                <a:gd name="T64" fmla="*/ 476 w 3831"/>
                <a:gd name="T65" fmla="*/ 1111 h 1986"/>
                <a:gd name="T66" fmla="*/ 764 w 3831"/>
                <a:gd name="T67" fmla="*/ 1399 h 1986"/>
                <a:gd name="T68" fmla="*/ 1307 w 3831"/>
                <a:gd name="T69" fmla="*/ 1779 h 1986"/>
                <a:gd name="T70" fmla="*/ 1573 w 3831"/>
                <a:gd name="T71" fmla="*/ 1852 h 1986"/>
                <a:gd name="T72" fmla="*/ 3183 w 3831"/>
                <a:gd name="T73" fmla="*/ 1305 h 1986"/>
                <a:gd name="T74" fmla="*/ 3430 w 3831"/>
                <a:gd name="T75" fmla="*/ 1041 h 1986"/>
                <a:gd name="T76" fmla="*/ 3611 w 3831"/>
                <a:gd name="T77" fmla="*/ 588 h 19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831" h="1986">
                  <a:moveTo>
                    <a:pt x="3611" y="588"/>
                  </a:moveTo>
                  <a:cubicBezTo>
                    <a:pt x="3626" y="588"/>
                    <a:pt x="3701" y="587"/>
                    <a:pt x="3760" y="529"/>
                  </a:cubicBezTo>
                  <a:cubicBezTo>
                    <a:pt x="3831" y="457"/>
                    <a:pt x="3819" y="362"/>
                    <a:pt x="3817" y="350"/>
                  </a:cubicBezTo>
                  <a:cubicBezTo>
                    <a:pt x="3802" y="252"/>
                    <a:pt x="3722" y="204"/>
                    <a:pt x="3707" y="195"/>
                  </a:cubicBezTo>
                  <a:cubicBezTo>
                    <a:pt x="3644" y="157"/>
                    <a:pt x="3582" y="160"/>
                    <a:pt x="3560" y="162"/>
                  </a:cubicBezTo>
                  <a:cubicBezTo>
                    <a:pt x="3548" y="138"/>
                    <a:pt x="3521" y="90"/>
                    <a:pt x="3467" y="53"/>
                  </a:cubicBezTo>
                  <a:cubicBezTo>
                    <a:pt x="3395" y="5"/>
                    <a:pt x="3310" y="0"/>
                    <a:pt x="3248" y="17"/>
                  </a:cubicBezTo>
                  <a:cubicBezTo>
                    <a:pt x="3131" y="48"/>
                    <a:pt x="3044" y="169"/>
                    <a:pt x="3038" y="315"/>
                  </a:cubicBezTo>
                  <a:cubicBezTo>
                    <a:pt x="3010" y="306"/>
                    <a:pt x="2947" y="290"/>
                    <a:pt x="2874" y="310"/>
                  </a:cubicBezTo>
                  <a:cubicBezTo>
                    <a:pt x="2787" y="334"/>
                    <a:pt x="2721" y="399"/>
                    <a:pt x="2690" y="471"/>
                  </a:cubicBezTo>
                  <a:cubicBezTo>
                    <a:pt x="2676" y="505"/>
                    <a:pt x="2673" y="533"/>
                    <a:pt x="2670" y="558"/>
                  </a:cubicBezTo>
                  <a:cubicBezTo>
                    <a:pt x="2666" y="591"/>
                    <a:pt x="2658" y="664"/>
                    <a:pt x="2692" y="743"/>
                  </a:cubicBezTo>
                  <a:cubicBezTo>
                    <a:pt x="2704" y="769"/>
                    <a:pt x="2718" y="800"/>
                    <a:pt x="2750" y="828"/>
                  </a:cubicBezTo>
                  <a:cubicBezTo>
                    <a:pt x="2766" y="843"/>
                    <a:pt x="2806" y="877"/>
                    <a:pt x="2862" y="876"/>
                  </a:cubicBezTo>
                  <a:cubicBezTo>
                    <a:pt x="2923" y="874"/>
                    <a:pt x="2981" y="829"/>
                    <a:pt x="2999" y="771"/>
                  </a:cubicBezTo>
                  <a:cubicBezTo>
                    <a:pt x="3001" y="762"/>
                    <a:pt x="3018" y="703"/>
                    <a:pt x="2983" y="661"/>
                  </a:cubicBezTo>
                  <a:cubicBezTo>
                    <a:pt x="2979" y="657"/>
                    <a:pt x="2948" y="621"/>
                    <a:pt x="2912" y="629"/>
                  </a:cubicBezTo>
                  <a:cubicBezTo>
                    <a:pt x="2887" y="635"/>
                    <a:pt x="2875" y="657"/>
                    <a:pt x="2873" y="661"/>
                  </a:cubicBezTo>
                  <a:cubicBezTo>
                    <a:pt x="2852" y="700"/>
                    <a:pt x="2879" y="744"/>
                    <a:pt x="2880" y="746"/>
                  </a:cubicBezTo>
                  <a:cubicBezTo>
                    <a:pt x="2871" y="741"/>
                    <a:pt x="2854" y="731"/>
                    <a:pt x="2841" y="711"/>
                  </a:cubicBezTo>
                  <a:cubicBezTo>
                    <a:pt x="2839" y="708"/>
                    <a:pt x="2821" y="681"/>
                    <a:pt x="2825" y="645"/>
                  </a:cubicBezTo>
                  <a:cubicBezTo>
                    <a:pt x="2830" y="600"/>
                    <a:pt x="2867" y="564"/>
                    <a:pt x="2907" y="551"/>
                  </a:cubicBezTo>
                  <a:cubicBezTo>
                    <a:pt x="2959" y="536"/>
                    <a:pt x="3003" y="565"/>
                    <a:pt x="3022" y="577"/>
                  </a:cubicBezTo>
                  <a:cubicBezTo>
                    <a:pt x="3086" y="619"/>
                    <a:pt x="3101" y="690"/>
                    <a:pt x="3104" y="705"/>
                  </a:cubicBezTo>
                  <a:cubicBezTo>
                    <a:pt x="3123" y="808"/>
                    <a:pt x="3051" y="885"/>
                    <a:pt x="3040" y="897"/>
                  </a:cubicBezTo>
                  <a:cubicBezTo>
                    <a:pt x="2973" y="966"/>
                    <a:pt x="2887" y="970"/>
                    <a:pt x="2868" y="970"/>
                  </a:cubicBezTo>
                  <a:cubicBezTo>
                    <a:pt x="2815" y="1057"/>
                    <a:pt x="2720" y="1186"/>
                    <a:pt x="2569" y="1305"/>
                  </a:cubicBezTo>
                  <a:cubicBezTo>
                    <a:pt x="2542" y="1326"/>
                    <a:pt x="2418" y="1421"/>
                    <a:pt x="2226" y="1495"/>
                  </a:cubicBezTo>
                  <a:cubicBezTo>
                    <a:pt x="1953" y="1601"/>
                    <a:pt x="1721" y="1596"/>
                    <a:pt x="1568" y="1591"/>
                  </a:cubicBezTo>
                  <a:cubicBezTo>
                    <a:pt x="1424" y="1587"/>
                    <a:pt x="1305" y="1582"/>
                    <a:pt x="1166" y="1519"/>
                  </a:cubicBezTo>
                  <a:cubicBezTo>
                    <a:pt x="1030" y="1457"/>
                    <a:pt x="946" y="1372"/>
                    <a:pt x="917" y="1343"/>
                  </a:cubicBezTo>
                  <a:cubicBezTo>
                    <a:pt x="740" y="1166"/>
                    <a:pt x="365" y="833"/>
                    <a:pt x="0" y="850"/>
                  </a:cubicBezTo>
                  <a:cubicBezTo>
                    <a:pt x="197" y="917"/>
                    <a:pt x="352" y="1009"/>
                    <a:pt x="476" y="1111"/>
                  </a:cubicBezTo>
                  <a:cubicBezTo>
                    <a:pt x="599" y="1213"/>
                    <a:pt x="584" y="1234"/>
                    <a:pt x="764" y="1399"/>
                  </a:cubicBezTo>
                  <a:cubicBezTo>
                    <a:pt x="928" y="1551"/>
                    <a:pt x="1078" y="1688"/>
                    <a:pt x="1307" y="1779"/>
                  </a:cubicBezTo>
                  <a:cubicBezTo>
                    <a:pt x="1427" y="1826"/>
                    <a:pt x="1524" y="1843"/>
                    <a:pt x="1573" y="1852"/>
                  </a:cubicBezTo>
                  <a:cubicBezTo>
                    <a:pt x="2347" y="1986"/>
                    <a:pt x="3077" y="1391"/>
                    <a:pt x="3183" y="1305"/>
                  </a:cubicBezTo>
                  <a:cubicBezTo>
                    <a:pt x="3288" y="1220"/>
                    <a:pt x="3365" y="1138"/>
                    <a:pt x="3430" y="1041"/>
                  </a:cubicBezTo>
                  <a:cubicBezTo>
                    <a:pt x="3548" y="866"/>
                    <a:pt x="3592" y="694"/>
                    <a:pt x="3611"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noFill/>
              </a:endParaRPr>
            </a:p>
          </p:txBody>
        </p:sp>
      </p:grpSp>
      <p:cxnSp>
        <p:nvCxnSpPr>
          <p:cNvPr id="11" name="直接连接符 10">
            <a:extLst>
              <a:ext uri="{FF2B5EF4-FFF2-40B4-BE49-F238E27FC236}">
                <a16:creationId xmlns:a16="http://schemas.microsoft.com/office/drawing/2014/main" id="{7766579E-031E-457A-A881-F8C8FC2FEED3}"/>
              </a:ext>
            </a:extLst>
          </p:cNvPr>
          <p:cNvCxnSpPr>
            <a:cxnSpLocks/>
          </p:cNvCxnSpPr>
          <p:nvPr/>
        </p:nvCxnSpPr>
        <p:spPr>
          <a:xfrm flipH="1">
            <a:off x="870857" y="670351"/>
            <a:ext cx="2082010" cy="0"/>
          </a:xfrm>
          <a:prstGeom prst="line">
            <a:avLst/>
          </a:prstGeom>
          <a:ln>
            <a:solidFill>
              <a:srgbClr val="F16C06"/>
            </a:solidFill>
          </a:ln>
        </p:spPr>
        <p:style>
          <a:lnRef idx="1">
            <a:schemeClr val="accent1"/>
          </a:lnRef>
          <a:fillRef idx="0">
            <a:schemeClr val="accent1"/>
          </a:fillRef>
          <a:effectRef idx="0">
            <a:schemeClr val="accent1"/>
          </a:effectRef>
          <a:fontRef idx="minor">
            <a:schemeClr val="tx1"/>
          </a:fontRef>
        </p:style>
      </p:cxnSp>
      <p:pic>
        <p:nvPicPr>
          <p:cNvPr id="12" name="图片 11"/>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0" y="5342467"/>
            <a:ext cx="12192000" cy="1515210"/>
          </a:xfrm>
          <a:prstGeom prst="rect">
            <a:avLst/>
          </a:prstGeom>
        </p:spPr>
      </p:pic>
      <p:grpSp>
        <p:nvGrpSpPr>
          <p:cNvPr id="13" name="组合 12"/>
          <p:cNvGrpSpPr/>
          <p:nvPr/>
        </p:nvGrpSpPr>
        <p:grpSpPr>
          <a:xfrm>
            <a:off x="1215663" y="1491582"/>
            <a:ext cx="1548032" cy="1519212"/>
            <a:chOff x="1368932" y="1651000"/>
            <a:chExt cx="1826938" cy="1792926"/>
          </a:xfrm>
        </p:grpSpPr>
        <p:sp>
          <p:nvSpPr>
            <p:cNvPr id="14" name="椭圆 13">
              <a:extLst>
                <a:ext uri="{FF2B5EF4-FFF2-40B4-BE49-F238E27FC236}">
                  <a16:creationId xmlns:a16="http://schemas.microsoft.com/office/drawing/2014/main" id="{0A8F0EDD-6D1B-4BCD-A427-B58B8C185731}"/>
                </a:ext>
              </a:extLst>
            </p:cNvPr>
            <p:cNvSpPr/>
            <p:nvPr/>
          </p:nvSpPr>
          <p:spPr>
            <a:xfrm>
              <a:off x="1533297" y="1791469"/>
              <a:ext cx="1498086" cy="1498086"/>
            </a:xfrm>
            <a:prstGeom prst="ellipse">
              <a:avLst/>
            </a:prstGeom>
            <a:gradFill flip="none" rotWithShape="1">
              <a:gsLst>
                <a:gs pos="5000">
                  <a:srgbClr val="FEF5D6"/>
                </a:gs>
                <a:gs pos="68000">
                  <a:srgbClr val="FBCB78"/>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15" name="Freeform 5">
              <a:extLst>
                <a:ext uri="{FF2B5EF4-FFF2-40B4-BE49-F238E27FC236}">
                  <a16:creationId xmlns:a16="http://schemas.microsoft.com/office/drawing/2014/main" id="{526984A3-8B87-432F-8E49-D3AA250A0BBC}"/>
                </a:ext>
              </a:extLst>
            </p:cNvPr>
            <p:cNvSpPr>
              <a:spLocks noEditPoints="1"/>
            </p:cNvSpPr>
            <p:nvPr/>
          </p:nvSpPr>
          <p:spPr bwMode="auto">
            <a:xfrm>
              <a:off x="1368932" y="1651000"/>
              <a:ext cx="1826938" cy="1792926"/>
            </a:xfrm>
            <a:custGeom>
              <a:avLst/>
              <a:gdLst>
                <a:gd name="T0" fmla="*/ 3279 w 7323"/>
                <a:gd name="T1" fmla="*/ 470 h 7185"/>
                <a:gd name="T2" fmla="*/ 3678 w 7323"/>
                <a:gd name="T3" fmla="*/ 281 h 7185"/>
                <a:gd name="T4" fmla="*/ 3662 w 7323"/>
                <a:gd name="T5" fmla="*/ 183 h 7185"/>
                <a:gd name="T6" fmla="*/ 3348 w 7323"/>
                <a:gd name="T7" fmla="*/ 283 h 7185"/>
                <a:gd name="T8" fmla="*/ 3425 w 7323"/>
                <a:gd name="T9" fmla="*/ 60 h 7185"/>
                <a:gd name="T10" fmla="*/ 3197 w 7323"/>
                <a:gd name="T11" fmla="*/ 327 h 7185"/>
                <a:gd name="T12" fmla="*/ 3139 w 7323"/>
                <a:gd name="T13" fmla="*/ 292 h 7185"/>
                <a:gd name="T14" fmla="*/ 3975 w 7323"/>
                <a:gd name="T15" fmla="*/ 279 h 7185"/>
                <a:gd name="T16" fmla="*/ 3984 w 7323"/>
                <a:gd name="T17" fmla="*/ 101 h 7185"/>
                <a:gd name="T18" fmla="*/ 4005 w 7323"/>
                <a:gd name="T19" fmla="*/ 298 h 7185"/>
                <a:gd name="T20" fmla="*/ 4073 w 7323"/>
                <a:gd name="T21" fmla="*/ 408 h 7185"/>
                <a:gd name="T22" fmla="*/ 4716 w 7323"/>
                <a:gd name="T23" fmla="*/ 386 h 7185"/>
                <a:gd name="T24" fmla="*/ 5056 w 7323"/>
                <a:gd name="T25" fmla="*/ 520 h 7185"/>
                <a:gd name="T26" fmla="*/ 5380 w 7323"/>
                <a:gd name="T27" fmla="*/ 691 h 7185"/>
                <a:gd name="T28" fmla="*/ 5684 w 7323"/>
                <a:gd name="T29" fmla="*/ 896 h 7185"/>
                <a:gd name="T30" fmla="*/ 5853 w 7323"/>
                <a:gd name="T31" fmla="*/ 656 h 7185"/>
                <a:gd name="T32" fmla="*/ 6215 w 7323"/>
                <a:gd name="T33" fmla="*/ 1398 h 7185"/>
                <a:gd name="T34" fmla="*/ 6432 w 7323"/>
                <a:gd name="T35" fmla="*/ 1201 h 7185"/>
                <a:gd name="T36" fmla="*/ 6624 w 7323"/>
                <a:gd name="T37" fmla="*/ 2004 h 7185"/>
                <a:gd name="T38" fmla="*/ 6879 w 7323"/>
                <a:gd name="T39" fmla="*/ 1858 h 7185"/>
                <a:gd name="T40" fmla="*/ 6893 w 7323"/>
                <a:gd name="T41" fmla="*/ 2685 h 7185"/>
                <a:gd name="T42" fmla="*/ 7173 w 7323"/>
                <a:gd name="T43" fmla="*/ 2597 h 7185"/>
                <a:gd name="T44" fmla="*/ 7007 w 7323"/>
                <a:gd name="T45" fmla="*/ 3407 h 7185"/>
                <a:gd name="T46" fmla="*/ 7300 w 7323"/>
                <a:gd name="T47" fmla="*/ 3383 h 7185"/>
                <a:gd name="T48" fmla="*/ 6962 w 7323"/>
                <a:gd name="T49" fmla="*/ 4137 h 7185"/>
                <a:gd name="T50" fmla="*/ 6880 w 7323"/>
                <a:gd name="T51" fmla="*/ 4494 h 7185"/>
                <a:gd name="T52" fmla="*/ 6760 w 7323"/>
                <a:gd name="T53" fmla="*/ 4839 h 7185"/>
                <a:gd name="T54" fmla="*/ 6603 w 7323"/>
                <a:gd name="T55" fmla="*/ 5170 h 7185"/>
                <a:gd name="T56" fmla="*/ 6411 w 7323"/>
                <a:gd name="T57" fmla="*/ 5482 h 7185"/>
                <a:gd name="T58" fmla="*/ 6658 w 7323"/>
                <a:gd name="T59" fmla="*/ 5641 h 7185"/>
                <a:gd name="T60" fmla="*/ 5930 w 7323"/>
                <a:gd name="T61" fmla="*/ 6033 h 7185"/>
                <a:gd name="T62" fmla="*/ 6137 w 7323"/>
                <a:gd name="T63" fmla="*/ 6242 h 7185"/>
                <a:gd name="T64" fmla="*/ 5341 w 7323"/>
                <a:gd name="T65" fmla="*/ 6467 h 7185"/>
                <a:gd name="T66" fmla="*/ 5498 w 7323"/>
                <a:gd name="T67" fmla="*/ 6716 h 7185"/>
                <a:gd name="T68" fmla="*/ 4673 w 7323"/>
                <a:gd name="T69" fmla="*/ 6763 h 7185"/>
                <a:gd name="T70" fmla="*/ 4771 w 7323"/>
                <a:gd name="T71" fmla="*/ 7039 h 7185"/>
                <a:gd name="T72" fmla="*/ 3956 w 7323"/>
                <a:gd name="T73" fmla="*/ 6907 h 7185"/>
                <a:gd name="T74" fmla="*/ 2607 w 7323"/>
                <a:gd name="T75" fmla="*/ 386 h 7185"/>
                <a:gd name="T76" fmla="*/ 2267 w 7323"/>
                <a:gd name="T77" fmla="*/ 520 h 7185"/>
                <a:gd name="T78" fmla="*/ 1943 w 7323"/>
                <a:gd name="T79" fmla="*/ 691 h 7185"/>
                <a:gd name="T80" fmla="*/ 1639 w 7323"/>
                <a:gd name="T81" fmla="*/ 896 h 7185"/>
                <a:gd name="T82" fmla="*/ 1470 w 7323"/>
                <a:gd name="T83" fmla="*/ 656 h 7185"/>
                <a:gd name="T84" fmla="*/ 1108 w 7323"/>
                <a:gd name="T85" fmla="*/ 1398 h 7185"/>
                <a:gd name="T86" fmla="*/ 891 w 7323"/>
                <a:gd name="T87" fmla="*/ 1201 h 7185"/>
                <a:gd name="T88" fmla="*/ 699 w 7323"/>
                <a:gd name="T89" fmla="*/ 2004 h 7185"/>
                <a:gd name="T90" fmla="*/ 444 w 7323"/>
                <a:gd name="T91" fmla="*/ 1858 h 7185"/>
                <a:gd name="T92" fmla="*/ 430 w 7323"/>
                <a:gd name="T93" fmla="*/ 2685 h 7185"/>
                <a:gd name="T94" fmla="*/ 150 w 7323"/>
                <a:gd name="T95" fmla="*/ 2597 h 7185"/>
                <a:gd name="T96" fmla="*/ 316 w 7323"/>
                <a:gd name="T97" fmla="*/ 3407 h 7185"/>
                <a:gd name="T98" fmla="*/ 23 w 7323"/>
                <a:gd name="T99" fmla="*/ 3383 h 7185"/>
                <a:gd name="T100" fmla="*/ 361 w 7323"/>
                <a:gd name="T101" fmla="*/ 4137 h 7185"/>
                <a:gd name="T102" fmla="*/ 443 w 7323"/>
                <a:gd name="T103" fmla="*/ 4494 h 7185"/>
                <a:gd name="T104" fmla="*/ 563 w 7323"/>
                <a:gd name="T105" fmla="*/ 4839 h 7185"/>
                <a:gd name="T106" fmla="*/ 720 w 7323"/>
                <a:gd name="T107" fmla="*/ 5170 h 7185"/>
                <a:gd name="T108" fmla="*/ 912 w 7323"/>
                <a:gd name="T109" fmla="*/ 5482 h 7185"/>
                <a:gd name="T110" fmla="*/ 666 w 7323"/>
                <a:gd name="T111" fmla="*/ 5641 h 7185"/>
                <a:gd name="T112" fmla="*/ 1393 w 7323"/>
                <a:gd name="T113" fmla="*/ 6033 h 7185"/>
                <a:gd name="T114" fmla="*/ 1186 w 7323"/>
                <a:gd name="T115" fmla="*/ 6242 h 7185"/>
                <a:gd name="T116" fmla="*/ 1982 w 7323"/>
                <a:gd name="T117" fmla="*/ 6467 h 7185"/>
                <a:gd name="T118" fmla="*/ 1825 w 7323"/>
                <a:gd name="T119" fmla="*/ 6716 h 7185"/>
                <a:gd name="T120" fmla="*/ 2650 w 7323"/>
                <a:gd name="T121" fmla="*/ 6763 h 7185"/>
                <a:gd name="T122" fmla="*/ 2552 w 7323"/>
                <a:gd name="T123" fmla="*/ 7039 h 7185"/>
                <a:gd name="T124" fmla="*/ 3009 w 7323"/>
                <a:gd name="T125" fmla="*/ 6837 h 7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323" h="7185">
                  <a:moveTo>
                    <a:pt x="3375" y="6917"/>
                  </a:moveTo>
                  <a:cubicBezTo>
                    <a:pt x="3345" y="7022"/>
                    <a:pt x="3267" y="7132"/>
                    <a:pt x="3134" y="7121"/>
                  </a:cubicBezTo>
                  <a:cubicBezTo>
                    <a:pt x="3224" y="7079"/>
                    <a:pt x="3310" y="6986"/>
                    <a:pt x="3367" y="6907"/>
                  </a:cubicBezTo>
                  <a:cubicBezTo>
                    <a:pt x="3208" y="6840"/>
                    <a:pt x="3098" y="6952"/>
                    <a:pt x="2937" y="7140"/>
                  </a:cubicBezTo>
                  <a:cubicBezTo>
                    <a:pt x="3075" y="7184"/>
                    <a:pt x="3319" y="7185"/>
                    <a:pt x="3370" y="6974"/>
                  </a:cubicBezTo>
                  <a:cubicBezTo>
                    <a:pt x="3377" y="6944"/>
                    <a:pt x="3375" y="6925"/>
                    <a:pt x="3375" y="6917"/>
                  </a:cubicBezTo>
                  <a:close/>
                  <a:moveTo>
                    <a:pt x="4029" y="490"/>
                  </a:moveTo>
                  <a:cubicBezTo>
                    <a:pt x="4029" y="490"/>
                    <a:pt x="4029" y="490"/>
                    <a:pt x="4029" y="490"/>
                  </a:cubicBezTo>
                  <a:cubicBezTo>
                    <a:pt x="4038" y="486"/>
                    <a:pt x="4043" y="479"/>
                    <a:pt x="4044" y="470"/>
                  </a:cubicBezTo>
                  <a:cubicBezTo>
                    <a:pt x="4053" y="425"/>
                    <a:pt x="3996" y="370"/>
                    <a:pt x="3967" y="342"/>
                  </a:cubicBezTo>
                  <a:cubicBezTo>
                    <a:pt x="3968" y="370"/>
                    <a:pt x="3970" y="514"/>
                    <a:pt x="4029" y="490"/>
                  </a:cubicBezTo>
                  <a:close/>
                  <a:moveTo>
                    <a:pt x="3294" y="490"/>
                  </a:moveTo>
                  <a:cubicBezTo>
                    <a:pt x="3294" y="490"/>
                    <a:pt x="3294" y="490"/>
                    <a:pt x="3294" y="490"/>
                  </a:cubicBezTo>
                  <a:cubicBezTo>
                    <a:pt x="3285" y="486"/>
                    <a:pt x="3281" y="479"/>
                    <a:pt x="3279" y="470"/>
                  </a:cubicBezTo>
                  <a:cubicBezTo>
                    <a:pt x="3270" y="425"/>
                    <a:pt x="3327" y="370"/>
                    <a:pt x="3356" y="342"/>
                  </a:cubicBezTo>
                  <a:cubicBezTo>
                    <a:pt x="3355" y="370"/>
                    <a:pt x="3354" y="514"/>
                    <a:pt x="3294" y="490"/>
                  </a:cubicBezTo>
                  <a:close/>
                  <a:moveTo>
                    <a:pt x="3425" y="502"/>
                  </a:moveTo>
                  <a:cubicBezTo>
                    <a:pt x="3425" y="502"/>
                    <a:pt x="3425" y="502"/>
                    <a:pt x="3425" y="502"/>
                  </a:cubicBezTo>
                  <a:cubicBezTo>
                    <a:pt x="3415" y="503"/>
                    <a:pt x="3408" y="501"/>
                    <a:pt x="3402" y="494"/>
                  </a:cubicBezTo>
                  <a:cubicBezTo>
                    <a:pt x="3370" y="461"/>
                    <a:pt x="3386" y="384"/>
                    <a:pt x="3394" y="345"/>
                  </a:cubicBezTo>
                  <a:cubicBezTo>
                    <a:pt x="3410" y="369"/>
                    <a:pt x="3487" y="489"/>
                    <a:pt x="3425" y="502"/>
                  </a:cubicBezTo>
                  <a:close/>
                  <a:moveTo>
                    <a:pt x="3646" y="279"/>
                  </a:moveTo>
                  <a:cubicBezTo>
                    <a:pt x="3646" y="279"/>
                    <a:pt x="3646" y="279"/>
                    <a:pt x="3646" y="279"/>
                  </a:cubicBezTo>
                  <a:cubicBezTo>
                    <a:pt x="3646" y="279"/>
                    <a:pt x="3646" y="280"/>
                    <a:pt x="3645" y="281"/>
                  </a:cubicBezTo>
                  <a:cubicBezTo>
                    <a:pt x="3646" y="281"/>
                    <a:pt x="3646" y="284"/>
                    <a:pt x="3646" y="284"/>
                  </a:cubicBezTo>
                  <a:cubicBezTo>
                    <a:pt x="3650" y="299"/>
                    <a:pt x="3655" y="315"/>
                    <a:pt x="3662" y="330"/>
                  </a:cubicBezTo>
                  <a:cubicBezTo>
                    <a:pt x="3668" y="315"/>
                    <a:pt x="3673" y="299"/>
                    <a:pt x="3677" y="284"/>
                  </a:cubicBezTo>
                  <a:cubicBezTo>
                    <a:pt x="3677" y="284"/>
                    <a:pt x="3677" y="281"/>
                    <a:pt x="3678" y="281"/>
                  </a:cubicBezTo>
                  <a:cubicBezTo>
                    <a:pt x="3677" y="280"/>
                    <a:pt x="3677" y="279"/>
                    <a:pt x="3677" y="279"/>
                  </a:cubicBezTo>
                  <a:cubicBezTo>
                    <a:pt x="3673" y="263"/>
                    <a:pt x="3668" y="248"/>
                    <a:pt x="3662" y="232"/>
                  </a:cubicBezTo>
                  <a:cubicBezTo>
                    <a:pt x="3655" y="248"/>
                    <a:pt x="3650" y="263"/>
                    <a:pt x="3646" y="279"/>
                  </a:cubicBezTo>
                  <a:close/>
                  <a:moveTo>
                    <a:pt x="3681" y="368"/>
                  </a:moveTo>
                  <a:cubicBezTo>
                    <a:pt x="3681" y="368"/>
                    <a:pt x="3681" y="368"/>
                    <a:pt x="3681" y="368"/>
                  </a:cubicBezTo>
                  <a:cubicBezTo>
                    <a:pt x="3753" y="329"/>
                    <a:pt x="3820" y="301"/>
                    <a:pt x="3883" y="284"/>
                  </a:cubicBezTo>
                  <a:cubicBezTo>
                    <a:pt x="3883" y="283"/>
                    <a:pt x="3884" y="283"/>
                    <a:pt x="3885" y="283"/>
                  </a:cubicBezTo>
                  <a:cubicBezTo>
                    <a:pt x="3886" y="283"/>
                    <a:pt x="3887" y="283"/>
                    <a:pt x="3887" y="282"/>
                  </a:cubicBezTo>
                  <a:cubicBezTo>
                    <a:pt x="3889" y="282"/>
                    <a:pt x="3892" y="281"/>
                    <a:pt x="3893" y="281"/>
                  </a:cubicBezTo>
                  <a:cubicBezTo>
                    <a:pt x="3892" y="280"/>
                    <a:pt x="3889" y="280"/>
                    <a:pt x="3887" y="279"/>
                  </a:cubicBezTo>
                  <a:cubicBezTo>
                    <a:pt x="3886" y="279"/>
                    <a:pt x="3885" y="279"/>
                    <a:pt x="3883" y="279"/>
                  </a:cubicBezTo>
                  <a:cubicBezTo>
                    <a:pt x="3820" y="261"/>
                    <a:pt x="3753" y="233"/>
                    <a:pt x="3681" y="194"/>
                  </a:cubicBezTo>
                  <a:cubicBezTo>
                    <a:pt x="3688" y="182"/>
                    <a:pt x="3696" y="170"/>
                    <a:pt x="3705" y="158"/>
                  </a:cubicBezTo>
                  <a:cubicBezTo>
                    <a:pt x="3691" y="167"/>
                    <a:pt x="3676" y="175"/>
                    <a:pt x="3662" y="183"/>
                  </a:cubicBezTo>
                  <a:cubicBezTo>
                    <a:pt x="3647" y="175"/>
                    <a:pt x="3632" y="167"/>
                    <a:pt x="3618" y="158"/>
                  </a:cubicBezTo>
                  <a:cubicBezTo>
                    <a:pt x="3627" y="170"/>
                    <a:pt x="3635" y="182"/>
                    <a:pt x="3642" y="194"/>
                  </a:cubicBezTo>
                  <a:cubicBezTo>
                    <a:pt x="3570" y="233"/>
                    <a:pt x="3503" y="261"/>
                    <a:pt x="3440" y="279"/>
                  </a:cubicBezTo>
                  <a:cubicBezTo>
                    <a:pt x="3439" y="279"/>
                    <a:pt x="3437" y="279"/>
                    <a:pt x="3436" y="279"/>
                  </a:cubicBezTo>
                  <a:cubicBezTo>
                    <a:pt x="3434" y="280"/>
                    <a:pt x="3432" y="280"/>
                    <a:pt x="3430" y="281"/>
                  </a:cubicBezTo>
                  <a:cubicBezTo>
                    <a:pt x="3432" y="281"/>
                    <a:pt x="3434" y="282"/>
                    <a:pt x="3436" y="282"/>
                  </a:cubicBezTo>
                  <a:cubicBezTo>
                    <a:pt x="3436" y="283"/>
                    <a:pt x="3438" y="283"/>
                    <a:pt x="3438" y="283"/>
                  </a:cubicBezTo>
                  <a:cubicBezTo>
                    <a:pt x="3439" y="283"/>
                    <a:pt x="3440" y="283"/>
                    <a:pt x="3440" y="284"/>
                  </a:cubicBezTo>
                  <a:cubicBezTo>
                    <a:pt x="3503" y="301"/>
                    <a:pt x="3570" y="329"/>
                    <a:pt x="3642" y="368"/>
                  </a:cubicBezTo>
                  <a:cubicBezTo>
                    <a:pt x="3635" y="380"/>
                    <a:pt x="3627" y="392"/>
                    <a:pt x="3618" y="404"/>
                  </a:cubicBezTo>
                  <a:cubicBezTo>
                    <a:pt x="3632" y="395"/>
                    <a:pt x="3647" y="386"/>
                    <a:pt x="3662" y="378"/>
                  </a:cubicBezTo>
                  <a:cubicBezTo>
                    <a:pt x="3676" y="386"/>
                    <a:pt x="3691" y="395"/>
                    <a:pt x="3705" y="404"/>
                  </a:cubicBezTo>
                  <a:cubicBezTo>
                    <a:pt x="3696" y="392"/>
                    <a:pt x="3688" y="380"/>
                    <a:pt x="3681" y="368"/>
                  </a:cubicBezTo>
                  <a:close/>
                  <a:moveTo>
                    <a:pt x="3348" y="283"/>
                  </a:moveTo>
                  <a:cubicBezTo>
                    <a:pt x="3348" y="283"/>
                    <a:pt x="3348" y="283"/>
                    <a:pt x="3348" y="283"/>
                  </a:cubicBezTo>
                  <a:cubicBezTo>
                    <a:pt x="3348" y="282"/>
                    <a:pt x="3348" y="280"/>
                    <a:pt x="3348" y="279"/>
                  </a:cubicBezTo>
                  <a:cubicBezTo>
                    <a:pt x="3348" y="271"/>
                    <a:pt x="3351" y="266"/>
                    <a:pt x="3356" y="261"/>
                  </a:cubicBezTo>
                  <a:cubicBezTo>
                    <a:pt x="3367" y="250"/>
                    <a:pt x="3386" y="250"/>
                    <a:pt x="3398" y="261"/>
                  </a:cubicBezTo>
                  <a:cubicBezTo>
                    <a:pt x="3403" y="266"/>
                    <a:pt x="3405" y="271"/>
                    <a:pt x="3406" y="279"/>
                  </a:cubicBezTo>
                  <a:cubicBezTo>
                    <a:pt x="3406" y="280"/>
                    <a:pt x="3406" y="282"/>
                    <a:pt x="3406" y="284"/>
                  </a:cubicBezTo>
                  <a:cubicBezTo>
                    <a:pt x="3405" y="290"/>
                    <a:pt x="3403" y="296"/>
                    <a:pt x="3398" y="301"/>
                  </a:cubicBezTo>
                  <a:cubicBezTo>
                    <a:pt x="3386" y="312"/>
                    <a:pt x="3368" y="312"/>
                    <a:pt x="3356" y="301"/>
                  </a:cubicBezTo>
                  <a:cubicBezTo>
                    <a:pt x="3351" y="296"/>
                    <a:pt x="3348" y="290"/>
                    <a:pt x="3348" y="284"/>
                  </a:cubicBezTo>
                  <a:cubicBezTo>
                    <a:pt x="3348" y="283"/>
                    <a:pt x="3348" y="283"/>
                    <a:pt x="3348" y="283"/>
                  </a:cubicBezTo>
                  <a:close/>
                  <a:moveTo>
                    <a:pt x="3425" y="60"/>
                  </a:moveTo>
                  <a:cubicBezTo>
                    <a:pt x="3425" y="60"/>
                    <a:pt x="3425" y="60"/>
                    <a:pt x="3425" y="60"/>
                  </a:cubicBezTo>
                  <a:cubicBezTo>
                    <a:pt x="3488" y="72"/>
                    <a:pt x="3409" y="194"/>
                    <a:pt x="3394" y="217"/>
                  </a:cubicBezTo>
                  <a:cubicBezTo>
                    <a:pt x="3389" y="194"/>
                    <a:pt x="3366" y="45"/>
                    <a:pt x="3425" y="60"/>
                  </a:cubicBezTo>
                  <a:close/>
                  <a:moveTo>
                    <a:pt x="3339" y="101"/>
                  </a:moveTo>
                  <a:cubicBezTo>
                    <a:pt x="3339" y="101"/>
                    <a:pt x="3339" y="101"/>
                    <a:pt x="3339" y="101"/>
                  </a:cubicBezTo>
                  <a:cubicBezTo>
                    <a:pt x="3350" y="128"/>
                    <a:pt x="3355" y="167"/>
                    <a:pt x="3356" y="221"/>
                  </a:cubicBezTo>
                  <a:cubicBezTo>
                    <a:pt x="3327" y="192"/>
                    <a:pt x="3270" y="137"/>
                    <a:pt x="3279" y="91"/>
                  </a:cubicBezTo>
                  <a:cubicBezTo>
                    <a:pt x="3285" y="49"/>
                    <a:pt x="3330" y="80"/>
                    <a:pt x="3339" y="101"/>
                  </a:cubicBezTo>
                  <a:close/>
                  <a:moveTo>
                    <a:pt x="3214" y="200"/>
                  </a:moveTo>
                  <a:cubicBezTo>
                    <a:pt x="3214" y="200"/>
                    <a:pt x="3214" y="200"/>
                    <a:pt x="3214" y="200"/>
                  </a:cubicBezTo>
                  <a:cubicBezTo>
                    <a:pt x="3238" y="220"/>
                    <a:pt x="3273" y="237"/>
                    <a:pt x="3321" y="251"/>
                  </a:cubicBezTo>
                  <a:cubicBezTo>
                    <a:pt x="3307" y="227"/>
                    <a:pt x="3237" y="99"/>
                    <a:pt x="3197" y="149"/>
                  </a:cubicBezTo>
                  <a:cubicBezTo>
                    <a:pt x="3191" y="156"/>
                    <a:pt x="3189" y="164"/>
                    <a:pt x="3193" y="173"/>
                  </a:cubicBezTo>
                  <a:cubicBezTo>
                    <a:pt x="3196" y="182"/>
                    <a:pt x="3203" y="191"/>
                    <a:pt x="3214" y="200"/>
                  </a:cubicBezTo>
                  <a:close/>
                  <a:moveTo>
                    <a:pt x="3157" y="318"/>
                  </a:moveTo>
                  <a:cubicBezTo>
                    <a:pt x="3157" y="318"/>
                    <a:pt x="3157" y="318"/>
                    <a:pt x="3157" y="318"/>
                  </a:cubicBezTo>
                  <a:cubicBezTo>
                    <a:pt x="3168" y="324"/>
                    <a:pt x="3181" y="327"/>
                    <a:pt x="3197" y="327"/>
                  </a:cubicBezTo>
                  <a:cubicBezTo>
                    <a:pt x="3229" y="327"/>
                    <a:pt x="3266" y="317"/>
                    <a:pt x="3311" y="301"/>
                  </a:cubicBezTo>
                  <a:cubicBezTo>
                    <a:pt x="3313" y="300"/>
                    <a:pt x="3316" y="299"/>
                    <a:pt x="3318" y="298"/>
                  </a:cubicBezTo>
                  <a:cubicBezTo>
                    <a:pt x="3319" y="298"/>
                    <a:pt x="3320" y="297"/>
                    <a:pt x="3320" y="297"/>
                  </a:cubicBezTo>
                  <a:cubicBezTo>
                    <a:pt x="3326" y="294"/>
                    <a:pt x="3330" y="288"/>
                    <a:pt x="3330" y="281"/>
                  </a:cubicBezTo>
                  <a:cubicBezTo>
                    <a:pt x="3330" y="281"/>
                    <a:pt x="3330" y="280"/>
                    <a:pt x="3330" y="280"/>
                  </a:cubicBezTo>
                  <a:cubicBezTo>
                    <a:pt x="3330" y="273"/>
                    <a:pt x="3324" y="266"/>
                    <a:pt x="3318" y="264"/>
                  </a:cubicBezTo>
                  <a:cubicBezTo>
                    <a:pt x="3315" y="262"/>
                    <a:pt x="3312" y="262"/>
                    <a:pt x="3311" y="262"/>
                  </a:cubicBezTo>
                  <a:cubicBezTo>
                    <a:pt x="3311" y="262"/>
                    <a:pt x="3310" y="262"/>
                    <a:pt x="3310" y="262"/>
                  </a:cubicBezTo>
                  <a:cubicBezTo>
                    <a:pt x="3271" y="246"/>
                    <a:pt x="3154" y="202"/>
                    <a:pt x="3139" y="270"/>
                  </a:cubicBezTo>
                  <a:cubicBezTo>
                    <a:pt x="3137" y="273"/>
                    <a:pt x="3137" y="276"/>
                    <a:pt x="3137" y="279"/>
                  </a:cubicBezTo>
                  <a:cubicBezTo>
                    <a:pt x="3137" y="279"/>
                    <a:pt x="3137" y="280"/>
                    <a:pt x="3137" y="280"/>
                  </a:cubicBezTo>
                  <a:cubicBezTo>
                    <a:pt x="3137" y="281"/>
                    <a:pt x="3137" y="281"/>
                    <a:pt x="3137" y="281"/>
                  </a:cubicBezTo>
                  <a:cubicBezTo>
                    <a:pt x="3137" y="281"/>
                    <a:pt x="3137" y="282"/>
                    <a:pt x="3137" y="282"/>
                  </a:cubicBezTo>
                  <a:cubicBezTo>
                    <a:pt x="3136" y="285"/>
                    <a:pt x="3137" y="289"/>
                    <a:pt x="3139" y="292"/>
                  </a:cubicBezTo>
                  <a:cubicBezTo>
                    <a:pt x="3141" y="302"/>
                    <a:pt x="3148" y="312"/>
                    <a:pt x="3157" y="318"/>
                  </a:cubicBezTo>
                  <a:close/>
                  <a:moveTo>
                    <a:pt x="3250" y="408"/>
                  </a:moveTo>
                  <a:cubicBezTo>
                    <a:pt x="3250" y="408"/>
                    <a:pt x="3250" y="408"/>
                    <a:pt x="3250" y="408"/>
                  </a:cubicBezTo>
                  <a:cubicBezTo>
                    <a:pt x="3273" y="389"/>
                    <a:pt x="3296" y="357"/>
                    <a:pt x="3321" y="310"/>
                  </a:cubicBezTo>
                  <a:cubicBezTo>
                    <a:pt x="3280" y="322"/>
                    <a:pt x="3234" y="339"/>
                    <a:pt x="3204" y="371"/>
                  </a:cubicBezTo>
                  <a:cubicBezTo>
                    <a:pt x="3170" y="408"/>
                    <a:pt x="3215" y="437"/>
                    <a:pt x="3250" y="408"/>
                  </a:cubicBezTo>
                  <a:close/>
                  <a:moveTo>
                    <a:pt x="3899" y="502"/>
                  </a:moveTo>
                  <a:cubicBezTo>
                    <a:pt x="3899" y="502"/>
                    <a:pt x="3899" y="502"/>
                    <a:pt x="3899" y="502"/>
                  </a:cubicBezTo>
                  <a:cubicBezTo>
                    <a:pt x="3836" y="489"/>
                    <a:pt x="3913" y="369"/>
                    <a:pt x="3929" y="345"/>
                  </a:cubicBezTo>
                  <a:cubicBezTo>
                    <a:pt x="3937" y="384"/>
                    <a:pt x="3954" y="461"/>
                    <a:pt x="3921" y="494"/>
                  </a:cubicBezTo>
                  <a:cubicBezTo>
                    <a:pt x="3915" y="501"/>
                    <a:pt x="3908" y="503"/>
                    <a:pt x="3899" y="502"/>
                  </a:cubicBezTo>
                  <a:close/>
                  <a:moveTo>
                    <a:pt x="3975" y="283"/>
                  </a:moveTo>
                  <a:cubicBezTo>
                    <a:pt x="3975" y="283"/>
                    <a:pt x="3975" y="283"/>
                    <a:pt x="3975" y="283"/>
                  </a:cubicBezTo>
                  <a:cubicBezTo>
                    <a:pt x="3975" y="282"/>
                    <a:pt x="3975" y="280"/>
                    <a:pt x="3975" y="279"/>
                  </a:cubicBezTo>
                  <a:cubicBezTo>
                    <a:pt x="3975" y="271"/>
                    <a:pt x="3972" y="266"/>
                    <a:pt x="3967" y="261"/>
                  </a:cubicBezTo>
                  <a:cubicBezTo>
                    <a:pt x="3956" y="250"/>
                    <a:pt x="3937" y="250"/>
                    <a:pt x="3925" y="261"/>
                  </a:cubicBezTo>
                  <a:cubicBezTo>
                    <a:pt x="3920" y="266"/>
                    <a:pt x="3918" y="271"/>
                    <a:pt x="3917" y="279"/>
                  </a:cubicBezTo>
                  <a:cubicBezTo>
                    <a:pt x="3917" y="280"/>
                    <a:pt x="3917" y="282"/>
                    <a:pt x="3917" y="284"/>
                  </a:cubicBezTo>
                  <a:cubicBezTo>
                    <a:pt x="3918" y="290"/>
                    <a:pt x="3920" y="296"/>
                    <a:pt x="3925" y="301"/>
                  </a:cubicBezTo>
                  <a:cubicBezTo>
                    <a:pt x="3937" y="312"/>
                    <a:pt x="3955" y="312"/>
                    <a:pt x="3967" y="301"/>
                  </a:cubicBezTo>
                  <a:cubicBezTo>
                    <a:pt x="3972" y="296"/>
                    <a:pt x="3975" y="290"/>
                    <a:pt x="3975" y="284"/>
                  </a:cubicBezTo>
                  <a:cubicBezTo>
                    <a:pt x="3975" y="283"/>
                    <a:pt x="3975" y="283"/>
                    <a:pt x="3975" y="283"/>
                  </a:cubicBezTo>
                  <a:close/>
                  <a:moveTo>
                    <a:pt x="3899" y="60"/>
                  </a:moveTo>
                  <a:cubicBezTo>
                    <a:pt x="3899" y="60"/>
                    <a:pt x="3899" y="60"/>
                    <a:pt x="3899" y="60"/>
                  </a:cubicBezTo>
                  <a:cubicBezTo>
                    <a:pt x="3957" y="45"/>
                    <a:pt x="3934" y="194"/>
                    <a:pt x="3929" y="217"/>
                  </a:cubicBezTo>
                  <a:cubicBezTo>
                    <a:pt x="3914" y="194"/>
                    <a:pt x="3836" y="72"/>
                    <a:pt x="3899" y="60"/>
                  </a:cubicBezTo>
                  <a:close/>
                  <a:moveTo>
                    <a:pt x="3984" y="101"/>
                  </a:moveTo>
                  <a:cubicBezTo>
                    <a:pt x="3984" y="101"/>
                    <a:pt x="3984" y="101"/>
                    <a:pt x="3984" y="101"/>
                  </a:cubicBezTo>
                  <a:cubicBezTo>
                    <a:pt x="3974" y="128"/>
                    <a:pt x="3968" y="167"/>
                    <a:pt x="3967" y="221"/>
                  </a:cubicBezTo>
                  <a:cubicBezTo>
                    <a:pt x="3996" y="192"/>
                    <a:pt x="4053" y="137"/>
                    <a:pt x="4044" y="91"/>
                  </a:cubicBezTo>
                  <a:cubicBezTo>
                    <a:pt x="4038" y="49"/>
                    <a:pt x="3994" y="80"/>
                    <a:pt x="3984" y="101"/>
                  </a:cubicBezTo>
                  <a:close/>
                  <a:moveTo>
                    <a:pt x="4109" y="200"/>
                  </a:moveTo>
                  <a:cubicBezTo>
                    <a:pt x="4109" y="200"/>
                    <a:pt x="4109" y="200"/>
                    <a:pt x="4109" y="200"/>
                  </a:cubicBezTo>
                  <a:cubicBezTo>
                    <a:pt x="4085" y="220"/>
                    <a:pt x="4050" y="237"/>
                    <a:pt x="4003" y="251"/>
                  </a:cubicBezTo>
                  <a:cubicBezTo>
                    <a:pt x="4016" y="227"/>
                    <a:pt x="4086" y="99"/>
                    <a:pt x="4126" y="149"/>
                  </a:cubicBezTo>
                  <a:cubicBezTo>
                    <a:pt x="4132" y="156"/>
                    <a:pt x="4134" y="164"/>
                    <a:pt x="4130" y="173"/>
                  </a:cubicBezTo>
                  <a:cubicBezTo>
                    <a:pt x="4127" y="182"/>
                    <a:pt x="4120" y="191"/>
                    <a:pt x="4109" y="200"/>
                  </a:cubicBezTo>
                  <a:close/>
                  <a:moveTo>
                    <a:pt x="4166" y="318"/>
                  </a:moveTo>
                  <a:cubicBezTo>
                    <a:pt x="4166" y="318"/>
                    <a:pt x="4166" y="318"/>
                    <a:pt x="4166" y="318"/>
                  </a:cubicBezTo>
                  <a:cubicBezTo>
                    <a:pt x="4155" y="324"/>
                    <a:pt x="4142" y="327"/>
                    <a:pt x="4126" y="327"/>
                  </a:cubicBezTo>
                  <a:cubicBezTo>
                    <a:pt x="4094" y="327"/>
                    <a:pt x="4057" y="317"/>
                    <a:pt x="4012" y="301"/>
                  </a:cubicBezTo>
                  <a:cubicBezTo>
                    <a:pt x="4009" y="300"/>
                    <a:pt x="4007" y="299"/>
                    <a:pt x="4005" y="298"/>
                  </a:cubicBezTo>
                  <a:cubicBezTo>
                    <a:pt x="4004" y="298"/>
                    <a:pt x="4003" y="297"/>
                    <a:pt x="4003" y="297"/>
                  </a:cubicBezTo>
                  <a:cubicBezTo>
                    <a:pt x="3997" y="294"/>
                    <a:pt x="3993" y="288"/>
                    <a:pt x="3994" y="281"/>
                  </a:cubicBezTo>
                  <a:cubicBezTo>
                    <a:pt x="3993" y="281"/>
                    <a:pt x="3993" y="280"/>
                    <a:pt x="3993" y="280"/>
                  </a:cubicBezTo>
                  <a:cubicBezTo>
                    <a:pt x="3993" y="273"/>
                    <a:pt x="3999" y="266"/>
                    <a:pt x="4006" y="264"/>
                  </a:cubicBezTo>
                  <a:cubicBezTo>
                    <a:pt x="4008" y="262"/>
                    <a:pt x="4011" y="262"/>
                    <a:pt x="4012" y="262"/>
                  </a:cubicBezTo>
                  <a:cubicBezTo>
                    <a:pt x="4012" y="262"/>
                    <a:pt x="4013" y="262"/>
                    <a:pt x="4013" y="262"/>
                  </a:cubicBezTo>
                  <a:cubicBezTo>
                    <a:pt x="4052" y="246"/>
                    <a:pt x="4169" y="202"/>
                    <a:pt x="4184" y="270"/>
                  </a:cubicBezTo>
                  <a:cubicBezTo>
                    <a:pt x="4186" y="273"/>
                    <a:pt x="4187" y="276"/>
                    <a:pt x="4187" y="279"/>
                  </a:cubicBezTo>
                  <a:cubicBezTo>
                    <a:pt x="4187" y="279"/>
                    <a:pt x="4187" y="280"/>
                    <a:pt x="4187" y="280"/>
                  </a:cubicBezTo>
                  <a:cubicBezTo>
                    <a:pt x="4187" y="281"/>
                    <a:pt x="4186" y="281"/>
                    <a:pt x="4186" y="281"/>
                  </a:cubicBezTo>
                  <a:cubicBezTo>
                    <a:pt x="4186" y="281"/>
                    <a:pt x="4187" y="282"/>
                    <a:pt x="4187" y="282"/>
                  </a:cubicBezTo>
                  <a:cubicBezTo>
                    <a:pt x="4187" y="285"/>
                    <a:pt x="4186" y="289"/>
                    <a:pt x="4184" y="292"/>
                  </a:cubicBezTo>
                  <a:cubicBezTo>
                    <a:pt x="4182" y="302"/>
                    <a:pt x="4175" y="312"/>
                    <a:pt x="4166" y="318"/>
                  </a:cubicBezTo>
                  <a:close/>
                  <a:moveTo>
                    <a:pt x="4073" y="408"/>
                  </a:moveTo>
                  <a:cubicBezTo>
                    <a:pt x="4073" y="408"/>
                    <a:pt x="4073" y="408"/>
                    <a:pt x="4073" y="408"/>
                  </a:cubicBezTo>
                  <a:cubicBezTo>
                    <a:pt x="4050" y="389"/>
                    <a:pt x="4027" y="357"/>
                    <a:pt x="4003" y="310"/>
                  </a:cubicBezTo>
                  <a:cubicBezTo>
                    <a:pt x="4043" y="322"/>
                    <a:pt x="4089" y="339"/>
                    <a:pt x="4119" y="371"/>
                  </a:cubicBezTo>
                  <a:cubicBezTo>
                    <a:pt x="4153" y="408"/>
                    <a:pt x="4108" y="437"/>
                    <a:pt x="4073" y="408"/>
                  </a:cubicBezTo>
                  <a:close/>
                  <a:moveTo>
                    <a:pt x="3662" y="6816"/>
                  </a:moveTo>
                  <a:cubicBezTo>
                    <a:pt x="3662" y="6816"/>
                    <a:pt x="3662" y="6816"/>
                    <a:pt x="3662" y="6816"/>
                  </a:cubicBezTo>
                  <a:cubicBezTo>
                    <a:pt x="3714" y="6816"/>
                    <a:pt x="3756" y="6858"/>
                    <a:pt x="3756" y="6910"/>
                  </a:cubicBezTo>
                  <a:cubicBezTo>
                    <a:pt x="3756" y="6963"/>
                    <a:pt x="3714" y="7005"/>
                    <a:pt x="3662" y="7005"/>
                  </a:cubicBezTo>
                  <a:cubicBezTo>
                    <a:pt x="3609" y="7005"/>
                    <a:pt x="3567" y="6963"/>
                    <a:pt x="3567" y="6910"/>
                  </a:cubicBezTo>
                  <a:cubicBezTo>
                    <a:pt x="3567" y="6858"/>
                    <a:pt x="3609" y="6816"/>
                    <a:pt x="3662" y="6816"/>
                  </a:cubicBezTo>
                  <a:close/>
                  <a:moveTo>
                    <a:pt x="4727" y="379"/>
                  </a:moveTo>
                  <a:cubicBezTo>
                    <a:pt x="4727" y="379"/>
                    <a:pt x="4727" y="379"/>
                    <a:pt x="4727" y="379"/>
                  </a:cubicBezTo>
                  <a:cubicBezTo>
                    <a:pt x="4741" y="271"/>
                    <a:pt x="4714" y="139"/>
                    <a:pt x="4588" y="96"/>
                  </a:cubicBezTo>
                  <a:cubicBezTo>
                    <a:pt x="4653" y="171"/>
                    <a:pt x="4694" y="291"/>
                    <a:pt x="4716" y="386"/>
                  </a:cubicBezTo>
                  <a:cubicBezTo>
                    <a:pt x="4543" y="383"/>
                    <a:pt x="4487" y="237"/>
                    <a:pt x="4414" y="0"/>
                  </a:cubicBezTo>
                  <a:cubicBezTo>
                    <a:pt x="4558" y="15"/>
                    <a:pt x="4783" y="112"/>
                    <a:pt x="4745" y="325"/>
                  </a:cubicBezTo>
                  <a:cubicBezTo>
                    <a:pt x="4739" y="356"/>
                    <a:pt x="4730" y="373"/>
                    <a:pt x="4727" y="379"/>
                  </a:cubicBezTo>
                  <a:close/>
                  <a:moveTo>
                    <a:pt x="4717" y="415"/>
                  </a:moveTo>
                  <a:cubicBezTo>
                    <a:pt x="4717" y="415"/>
                    <a:pt x="4717" y="415"/>
                    <a:pt x="4717" y="415"/>
                  </a:cubicBezTo>
                  <a:cubicBezTo>
                    <a:pt x="4672" y="514"/>
                    <a:pt x="4580" y="612"/>
                    <a:pt x="4450" y="583"/>
                  </a:cubicBezTo>
                  <a:cubicBezTo>
                    <a:pt x="4544" y="554"/>
                    <a:pt x="4642" y="473"/>
                    <a:pt x="4711" y="403"/>
                  </a:cubicBezTo>
                  <a:cubicBezTo>
                    <a:pt x="4562" y="315"/>
                    <a:pt x="4438" y="410"/>
                    <a:pt x="4252" y="573"/>
                  </a:cubicBezTo>
                  <a:cubicBezTo>
                    <a:pt x="4382" y="636"/>
                    <a:pt x="4624" y="672"/>
                    <a:pt x="4704" y="470"/>
                  </a:cubicBezTo>
                  <a:cubicBezTo>
                    <a:pt x="4715" y="441"/>
                    <a:pt x="4716" y="422"/>
                    <a:pt x="4717" y="415"/>
                  </a:cubicBezTo>
                  <a:close/>
                  <a:moveTo>
                    <a:pt x="5068" y="515"/>
                  </a:moveTo>
                  <a:cubicBezTo>
                    <a:pt x="5068" y="515"/>
                    <a:pt x="5068" y="515"/>
                    <a:pt x="5068" y="515"/>
                  </a:cubicBezTo>
                  <a:cubicBezTo>
                    <a:pt x="5094" y="409"/>
                    <a:pt x="5081" y="275"/>
                    <a:pt x="4961" y="218"/>
                  </a:cubicBezTo>
                  <a:cubicBezTo>
                    <a:pt x="5018" y="299"/>
                    <a:pt x="5045" y="423"/>
                    <a:pt x="5056" y="520"/>
                  </a:cubicBezTo>
                  <a:cubicBezTo>
                    <a:pt x="4885" y="499"/>
                    <a:pt x="4845" y="347"/>
                    <a:pt x="4799" y="104"/>
                  </a:cubicBezTo>
                  <a:cubicBezTo>
                    <a:pt x="4940" y="134"/>
                    <a:pt x="5153" y="255"/>
                    <a:pt x="5092" y="463"/>
                  </a:cubicBezTo>
                  <a:cubicBezTo>
                    <a:pt x="5083" y="493"/>
                    <a:pt x="5072" y="509"/>
                    <a:pt x="5068" y="515"/>
                  </a:cubicBezTo>
                  <a:close/>
                  <a:moveTo>
                    <a:pt x="5055" y="549"/>
                  </a:moveTo>
                  <a:cubicBezTo>
                    <a:pt x="5055" y="549"/>
                    <a:pt x="5055" y="549"/>
                    <a:pt x="5055" y="549"/>
                  </a:cubicBezTo>
                  <a:cubicBezTo>
                    <a:pt x="5053" y="556"/>
                    <a:pt x="5050" y="575"/>
                    <a:pt x="5036" y="603"/>
                  </a:cubicBezTo>
                  <a:cubicBezTo>
                    <a:pt x="4934" y="795"/>
                    <a:pt x="4697" y="733"/>
                    <a:pt x="4575" y="656"/>
                  </a:cubicBezTo>
                  <a:cubicBezTo>
                    <a:pt x="4778" y="514"/>
                    <a:pt x="4912" y="433"/>
                    <a:pt x="5050" y="537"/>
                  </a:cubicBezTo>
                  <a:cubicBezTo>
                    <a:pt x="4974" y="599"/>
                    <a:pt x="4868" y="668"/>
                    <a:pt x="4771" y="687"/>
                  </a:cubicBezTo>
                  <a:cubicBezTo>
                    <a:pt x="4896" y="731"/>
                    <a:pt x="4999" y="643"/>
                    <a:pt x="5055" y="549"/>
                  </a:cubicBezTo>
                  <a:close/>
                  <a:moveTo>
                    <a:pt x="5393" y="687"/>
                  </a:moveTo>
                  <a:cubicBezTo>
                    <a:pt x="5393" y="687"/>
                    <a:pt x="5393" y="687"/>
                    <a:pt x="5393" y="687"/>
                  </a:cubicBezTo>
                  <a:cubicBezTo>
                    <a:pt x="5430" y="585"/>
                    <a:pt x="5432" y="450"/>
                    <a:pt x="5318" y="380"/>
                  </a:cubicBezTo>
                  <a:cubicBezTo>
                    <a:pt x="5366" y="467"/>
                    <a:pt x="5380" y="593"/>
                    <a:pt x="5380" y="691"/>
                  </a:cubicBezTo>
                  <a:cubicBezTo>
                    <a:pt x="5212" y="651"/>
                    <a:pt x="5189" y="496"/>
                    <a:pt x="5169" y="249"/>
                  </a:cubicBezTo>
                  <a:cubicBezTo>
                    <a:pt x="5307" y="295"/>
                    <a:pt x="5505" y="438"/>
                    <a:pt x="5422" y="638"/>
                  </a:cubicBezTo>
                  <a:cubicBezTo>
                    <a:pt x="5410" y="667"/>
                    <a:pt x="5397" y="681"/>
                    <a:pt x="5393" y="687"/>
                  </a:cubicBezTo>
                  <a:close/>
                  <a:moveTo>
                    <a:pt x="5375" y="720"/>
                  </a:moveTo>
                  <a:cubicBezTo>
                    <a:pt x="5375" y="720"/>
                    <a:pt x="5375" y="720"/>
                    <a:pt x="5375" y="720"/>
                  </a:cubicBezTo>
                  <a:cubicBezTo>
                    <a:pt x="5310" y="806"/>
                    <a:pt x="5198" y="882"/>
                    <a:pt x="5078" y="825"/>
                  </a:cubicBezTo>
                  <a:cubicBezTo>
                    <a:pt x="5177" y="818"/>
                    <a:pt x="5290" y="760"/>
                    <a:pt x="5372" y="707"/>
                  </a:cubicBezTo>
                  <a:cubicBezTo>
                    <a:pt x="5246" y="588"/>
                    <a:pt x="5104" y="654"/>
                    <a:pt x="4887" y="773"/>
                  </a:cubicBezTo>
                  <a:cubicBezTo>
                    <a:pt x="5000" y="863"/>
                    <a:pt x="5229" y="950"/>
                    <a:pt x="5351" y="771"/>
                  </a:cubicBezTo>
                  <a:cubicBezTo>
                    <a:pt x="5368" y="745"/>
                    <a:pt x="5373" y="726"/>
                    <a:pt x="5375" y="720"/>
                  </a:cubicBezTo>
                  <a:close/>
                  <a:moveTo>
                    <a:pt x="5697" y="893"/>
                  </a:moveTo>
                  <a:cubicBezTo>
                    <a:pt x="5697" y="893"/>
                    <a:pt x="5697" y="893"/>
                    <a:pt x="5697" y="893"/>
                  </a:cubicBezTo>
                  <a:cubicBezTo>
                    <a:pt x="5745" y="796"/>
                    <a:pt x="5761" y="661"/>
                    <a:pt x="5656" y="580"/>
                  </a:cubicBezTo>
                  <a:cubicBezTo>
                    <a:pt x="5694" y="672"/>
                    <a:pt x="5694" y="799"/>
                    <a:pt x="5684" y="896"/>
                  </a:cubicBezTo>
                  <a:cubicBezTo>
                    <a:pt x="5521" y="838"/>
                    <a:pt x="5515" y="681"/>
                    <a:pt x="5522" y="434"/>
                  </a:cubicBezTo>
                  <a:cubicBezTo>
                    <a:pt x="5654" y="494"/>
                    <a:pt x="5836" y="658"/>
                    <a:pt x="5731" y="848"/>
                  </a:cubicBezTo>
                  <a:cubicBezTo>
                    <a:pt x="5716" y="875"/>
                    <a:pt x="5702" y="888"/>
                    <a:pt x="5697" y="893"/>
                  </a:cubicBezTo>
                  <a:close/>
                  <a:moveTo>
                    <a:pt x="5676" y="924"/>
                  </a:moveTo>
                  <a:cubicBezTo>
                    <a:pt x="5676" y="924"/>
                    <a:pt x="5676" y="924"/>
                    <a:pt x="5676" y="924"/>
                  </a:cubicBezTo>
                  <a:cubicBezTo>
                    <a:pt x="5673" y="930"/>
                    <a:pt x="5665" y="948"/>
                    <a:pt x="5646" y="972"/>
                  </a:cubicBezTo>
                  <a:cubicBezTo>
                    <a:pt x="5505" y="1137"/>
                    <a:pt x="5287" y="1025"/>
                    <a:pt x="5184" y="924"/>
                  </a:cubicBezTo>
                  <a:cubicBezTo>
                    <a:pt x="5413" y="829"/>
                    <a:pt x="5561" y="779"/>
                    <a:pt x="5674" y="911"/>
                  </a:cubicBezTo>
                  <a:cubicBezTo>
                    <a:pt x="5586" y="955"/>
                    <a:pt x="5468" y="1000"/>
                    <a:pt x="5369" y="997"/>
                  </a:cubicBezTo>
                  <a:cubicBezTo>
                    <a:pt x="5482" y="1066"/>
                    <a:pt x="5601" y="1003"/>
                    <a:pt x="5676" y="924"/>
                  </a:cubicBezTo>
                  <a:close/>
                  <a:moveTo>
                    <a:pt x="5976" y="1131"/>
                  </a:moveTo>
                  <a:cubicBezTo>
                    <a:pt x="5976" y="1131"/>
                    <a:pt x="5976" y="1131"/>
                    <a:pt x="5976" y="1131"/>
                  </a:cubicBezTo>
                  <a:cubicBezTo>
                    <a:pt x="5982" y="1127"/>
                    <a:pt x="5997" y="1115"/>
                    <a:pt x="6015" y="1090"/>
                  </a:cubicBezTo>
                  <a:cubicBezTo>
                    <a:pt x="6140" y="912"/>
                    <a:pt x="5977" y="730"/>
                    <a:pt x="5853" y="656"/>
                  </a:cubicBezTo>
                  <a:cubicBezTo>
                    <a:pt x="5819" y="901"/>
                    <a:pt x="5807" y="1057"/>
                    <a:pt x="5963" y="1133"/>
                  </a:cubicBezTo>
                  <a:cubicBezTo>
                    <a:pt x="5984" y="1037"/>
                    <a:pt x="5997" y="911"/>
                    <a:pt x="5970" y="816"/>
                  </a:cubicBezTo>
                  <a:cubicBezTo>
                    <a:pt x="6066" y="908"/>
                    <a:pt x="6034" y="1040"/>
                    <a:pt x="5976" y="1131"/>
                  </a:cubicBezTo>
                  <a:close/>
                  <a:moveTo>
                    <a:pt x="5952" y="1160"/>
                  </a:moveTo>
                  <a:cubicBezTo>
                    <a:pt x="5952" y="1160"/>
                    <a:pt x="5952" y="1160"/>
                    <a:pt x="5952" y="1160"/>
                  </a:cubicBezTo>
                  <a:cubicBezTo>
                    <a:pt x="5869" y="1230"/>
                    <a:pt x="5744" y="1280"/>
                    <a:pt x="5639" y="1198"/>
                  </a:cubicBezTo>
                  <a:cubicBezTo>
                    <a:pt x="5737" y="1212"/>
                    <a:pt x="5860" y="1181"/>
                    <a:pt x="5951" y="1146"/>
                  </a:cubicBezTo>
                  <a:cubicBezTo>
                    <a:pt x="5854" y="1003"/>
                    <a:pt x="5701" y="1037"/>
                    <a:pt x="5463" y="1106"/>
                  </a:cubicBezTo>
                  <a:cubicBezTo>
                    <a:pt x="5555" y="1218"/>
                    <a:pt x="5759" y="1353"/>
                    <a:pt x="5917" y="1204"/>
                  </a:cubicBezTo>
                  <a:cubicBezTo>
                    <a:pt x="5939" y="1183"/>
                    <a:pt x="5948" y="1166"/>
                    <a:pt x="5952" y="1160"/>
                  </a:cubicBezTo>
                  <a:close/>
                  <a:moveTo>
                    <a:pt x="6228" y="1399"/>
                  </a:moveTo>
                  <a:cubicBezTo>
                    <a:pt x="6228" y="1399"/>
                    <a:pt x="6228" y="1399"/>
                    <a:pt x="6228" y="1399"/>
                  </a:cubicBezTo>
                  <a:cubicBezTo>
                    <a:pt x="6296" y="1314"/>
                    <a:pt x="6341" y="1186"/>
                    <a:pt x="6256" y="1085"/>
                  </a:cubicBezTo>
                  <a:cubicBezTo>
                    <a:pt x="6273" y="1182"/>
                    <a:pt x="6246" y="1306"/>
                    <a:pt x="6215" y="1398"/>
                  </a:cubicBezTo>
                  <a:cubicBezTo>
                    <a:pt x="6068" y="1307"/>
                    <a:pt x="6097" y="1153"/>
                    <a:pt x="6157" y="912"/>
                  </a:cubicBezTo>
                  <a:cubicBezTo>
                    <a:pt x="6273" y="1000"/>
                    <a:pt x="6415" y="1199"/>
                    <a:pt x="6272" y="1362"/>
                  </a:cubicBezTo>
                  <a:cubicBezTo>
                    <a:pt x="6251" y="1385"/>
                    <a:pt x="6234" y="1395"/>
                    <a:pt x="6228" y="1399"/>
                  </a:cubicBezTo>
                  <a:close/>
                  <a:moveTo>
                    <a:pt x="6201" y="1424"/>
                  </a:moveTo>
                  <a:cubicBezTo>
                    <a:pt x="6201" y="1424"/>
                    <a:pt x="6201" y="1424"/>
                    <a:pt x="6201" y="1424"/>
                  </a:cubicBezTo>
                  <a:cubicBezTo>
                    <a:pt x="6196" y="1430"/>
                    <a:pt x="6186" y="1445"/>
                    <a:pt x="6161" y="1465"/>
                  </a:cubicBezTo>
                  <a:cubicBezTo>
                    <a:pt x="5988" y="1595"/>
                    <a:pt x="5800" y="1439"/>
                    <a:pt x="5721" y="1318"/>
                  </a:cubicBezTo>
                  <a:cubicBezTo>
                    <a:pt x="5965" y="1275"/>
                    <a:pt x="6121" y="1258"/>
                    <a:pt x="6202" y="1411"/>
                  </a:cubicBezTo>
                  <a:cubicBezTo>
                    <a:pt x="6107" y="1435"/>
                    <a:pt x="5981" y="1453"/>
                    <a:pt x="5885" y="1428"/>
                  </a:cubicBezTo>
                  <a:cubicBezTo>
                    <a:pt x="5981" y="1521"/>
                    <a:pt x="6111" y="1485"/>
                    <a:pt x="6201" y="1424"/>
                  </a:cubicBezTo>
                  <a:close/>
                  <a:moveTo>
                    <a:pt x="6449" y="1692"/>
                  </a:moveTo>
                  <a:cubicBezTo>
                    <a:pt x="6449" y="1692"/>
                    <a:pt x="6449" y="1692"/>
                    <a:pt x="6449" y="1692"/>
                  </a:cubicBezTo>
                  <a:cubicBezTo>
                    <a:pt x="6456" y="1688"/>
                    <a:pt x="6473" y="1681"/>
                    <a:pt x="6496" y="1660"/>
                  </a:cubicBezTo>
                  <a:cubicBezTo>
                    <a:pt x="6656" y="1514"/>
                    <a:pt x="6537" y="1300"/>
                    <a:pt x="6432" y="1201"/>
                  </a:cubicBezTo>
                  <a:cubicBezTo>
                    <a:pt x="6346" y="1433"/>
                    <a:pt x="6301" y="1583"/>
                    <a:pt x="6436" y="1690"/>
                  </a:cubicBezTo>
                  <a:cubicBezTo>
                    <a:pt x="6477" y="1602"/>
                    <a:pt x="6518" y="1481"/>
                    <a:pt x="6511" y="1383"/>
                  </a:cubicBezTo>
                  <a:cubicBezTo>
                    <a:pt x="6585" y="1493"/>
                    <a:pt x="6526" y="1615"/>
                    <a:pt x="6449" y="1692"/>
                  </a:cubicBezTo>
                  <a:close/>
                  <a:moveTo>
                    <a:pt x="6419" y="1714"/>
                  </a:moveTo>
                  <a:cubicBezTo>
                    <a:pt x="6419" y="1714"/>
                    <a:pt x="6419" y="1714"/>
                    <a:pt x="6419" y="1714"/>
                  </a:cubicBezTo>
                  <a:cubicBezTo>
                    <a:pt x="6324" y="1765"/>
                    <a:pt x="6190" y="1787"/>
                    <a:pt x="6105" y="1684"/>
                  </a:cubicBezTo>
                  <a:cubicBezTo>
                    <a:pt x="6198" y="1719"/>
                    <a:pt x="6325" y="1715"/>
                    <a:pt x="6422" y="1701"/>
                  </a:cubicBezTo>
                  <a:cubicBezTo>
                    <a:pt x="6358" y="1540"/>
                    <a:pt x="6201" y="1540"/>
                    <a:pt x="5954" y="1556"/>
                  </a:cubicBezTo>
                  <a:cubicBezTo>
                    <a:pt x="6019" y="1685"/>
                    <a:pt x="6189" y="1861"/>
                    <a:pt x="6376" y="1750"/>
                  </a:cubicBezTo>
                  <a:cubicBezTo>
                    <a:pt x="6402" y="1734"/>
                    <a:pt x="6414" y="1719"/>
                    <a:pt x="6419" y="1714"/>
                  </a:cubicBezTo>
                  <a:close/>
                  <a:moveTo>
                    <a:pt x="6637" y="2008"/>
                  </a:moveTo>
                  <a:cubicBezTo>
                    <a:pt x="6637" y="2008"/>
                    <a:pt x="6637" y="2008"/>
                    <a:pt x="6637" y="2008"/>
                  </a:cubicBezTo>
                  <a:cubicBezTo>
                    <a:pt x="6722" y="1939"/>
                    <a:pt x="6794" y="1825"/>
                    <a:pt x="6732" y="1707"/>
                  </a:cubicBezTo>
                  <a:cubicBezTo>
                    <a:pt x="6728" y="1806"/>
                    <a:pt x="6675" y="1921"/>
                    <a:pt x="6624" y="2004"/>
                  </a:cubicBezTo>
                  <a:cubicBezTo>
                    <a:pt x="6501" y="1883"/>
                    <a:pt x="6562" y="1739"/>
                    <a:pt x="6674" y="1517"/>
                  </a:cubicBezTo>
                  <a:cubicBezTo>
                    <a:pt x="6767" y="1627"/>
                    <a:pt x="6863" y="1853"/>
                    <a:pt x="6687" y="1981"/>
                  </a:cubicBezTo>
                  <a:cubicBezTo>
                    <a:pt x="6662" y="1999"/>
                    <a:pt x="6644" y="2005"/>
                    <a:pt x="6637" y="2008"/>
                  </a:cubicBezTo>
                  <a:close/>
                  <a:moveTo>
                    <a:pt x="6605" y="2026"/>
                  </a:moveTo>
                  <a:cubicBezTo>
                    <a:pt x="6605" y="2026"/>
                    <a:pt x="6605" y="2026"/>
                    <a:pt x="6605" y="2026"/>
                  </a:cubicBezTo>
                  <a:cubicBezTo>
                    <a:pt x="6600" y="2031"/>
                    <a:pt x="6586" y="2044"/>
                    <a:pt x="6558" y="2057"/>
                  </a:cubicBezTo>
                  <a:cubicBezTo>
                    <a:pt x="6360" y="2147"/>
                    <a:pt x="6210" y="1954"/>
                    <a:pt x="6160" y="1818"/>
                  </a:cubicBezTo>
                  <a:cubicBezTo>
                    <a:pt x="6407" y="1830"/>
                    <a:pt x="6563" y="1847"/>
                    <a:pt x="6609" y="2013"/>
                  </a:cubicBezTo>
                  <a:cubicBezTo>
                    <a:pt x="6511" y="2017"/>
                    <a:pt x="6384" y="2007"/>
                    <a:pt x="6296" y="1962"/>
                  </a:cubicBezTo>
                  <a:cubicBezTo>
                    <a:pt x="6369" y="2073"/>
                    <a:pt x="6504" y="2067"/>
                    <a:pt x="6605" y="2026"/>
                  </a:cubicBezTo>
                  <a:close/>
                  <a:moveTo>
                    <a:pt x="6790" y="2342"/>
                  </a:moveTo>
                  <a:cubicBezTo>
                    <a:pt x="6790" y="2342"/>
                    <a:pt x="6790" y="2342"/>
                    <a:pt x="6790" y="2342"/>
                  </a:cubicBezTo>
                  <a:cubicBezTo>
                    <a:pt x="6796" y="2340"/>
                    <a:pt x="6815" y="2336"/>
                    <a:pt x="6842" y="2321"/>
                  </a:cubicBezTo>
                  <a:cubicBezTo>
                    <a:pt x="7030" y="2213"/>
                    <a:pt x="6960" y="1978"/>
                    <a:pt x="6879" y="1858"/>
                  </a:cubicBezTo>
                  <a:cubicBezTo>
                    <a:pt x="6745" y="2066"/>
                    <a:pt x="6668" y="2203"/>
                    <a:pt x="6777" y="2337"/>
                  </a:cubicBezTo>
                  <a:cubicBezTo>
                    <a:pt x="6836" y="2259"/>
                    <a:pt x="6902" y="2151"/>
                    <a:pt x="6917" y="2053"/>
                  </a:cubicBezTo>
                  <a:cubicBezTo>
                    <a:pt x="6965" y="2177"/>
                    <a:pt x="6881" y="2283"/>
                    <a:pt x="6790" y="2342"/>
                  </a:cubicBezTo>
                  <a:close/>
                  <a:moveTo>
                    <a:pt x="6756" y="2357"/>
                  </a:moveTo>
                  <a:cubicBezTo>
                    <a:pt x="6756" y="2357"/>
                    <a:pt x="6756" y="2357"/>
                    <a:pt x="6756" y="2357"/>
                  </a:cubicBezTo>
                  <a:cubicBezTo>
                    <a:pt x="6651" y="2386"/>
                    <a:pt x="6516" y="2378"/>
                    <a:pt x="6456" y="2259"/>
                  </a:cubicBezTo>
                  <a:cubicBezTo>
                    <a:pt x="6538" y="2314"/>
                    <a:pt x="6663" y="2337"/>
                    <a:pt x="6761" y="2345"/>
                  </a:cubicBezTo>
                  <a:cubicBezTo>
                    <a:pt x="6733" y="2174"/>
                    <a:pt x="6580" y="2140"/>
                    <a:pt x="6336" y="2102"/>
                  </a:cubicBezTo>
                  <a:cubicBezTo>
                    <a:pt x="6371" y="2242"/>
                    <a:pt x="6499" y="2450"/>
                    <a:pt x="6705" y="2383"/>
                  </a:cubicBezTo>
                  <a:cubicBezTo>
                    <a:pt x="6734" y="2372"/>
                    <a:pt x="6750" y="2361"/>
                    <a:pt x="6756" y="2357"/>
                  </a:cubicBezTo>
                  <a:close/>
                  <a:moveTo>
                    <a:pt x="6905" y="2690"/>
                  </a:moveTo>
                  <a:cubicBezTo>
                    <a:pt x="6905" y="2690"/>
                    <a:pt x="6905" y="2690"/>
                    <a:pt x="6905" y="2690"/>
                  </a:cubicBezTo>
                  <a:cubicBezTo>
                    <a:pt x="7002" y="2642"/>
                    <a:pt x="7097" y="2546"/>
                    <a:pt x="7063" y="2418"/>
                  </a:cubicBezTo>
                  <a:cubicBezTo>
                    <a:pt x="7037" y="2513"/>
                    <a:pt x="6960" y="2614"/>
                    <a:pt x="6893" y="2685"/>
                  </a:cubicBezTo>
                  <a:cubicBezTo>
                    <a:pt x="6799" y="2539"/>
                    <a:pt x="6890" y="2412"/>
                    <a:pt x="7046" y="2220"/>
                  </a:cubicBezTo>
                  <a:cubicBezTo>
                    <a:pt x="7114" y="2348"/>
                    <a:pt x="7158" y="2588"/>
                    <a:pt x="6959" y="2676"/>
                  </a:cubicBezTo>
                  <a:cubicBezTo>
                    <a:pt x="6931" y="2688"/>
                    <a:pt x="6912" y="2689"/>
                    <a:pt x="6905" y="2690"/>
                  </a:cubicBezTo>
                  <a:close/>
                  <a:moveTo>
                    <a:pt x="6869" y="2702"/>
                  </a:moveTo>
                  <a:cubicBezTo>
                    <a:pt x="6869" y="2702"/>
                    <a:pt x="6869" y="2702"/>
                    <a:pt x="6869" y="2702"/>
                  </a:cubicBezTo>
                  <a:cubicBezTo>
                    <a:pt x="6863" y="2705"/>
                    <a:pt x="6846" y="2715"/>
                    <a:pt x="6816" y="2722"/>
                  </a:cubicBezTo>
                  <a:cubicBezTo>
                    <a:pt x="6604" y="2767"/>
                    <a:pt x="6499" y="2546"/>
                    <a:pt x="6480" y="2402"/>
                  </a:cubicBezTo>
                  <a:cubicBezTo>
                    <a:pt x="6719" y="2467"/>
                    <a:pt x="6867" y="2518"/>
                    <a:pt x="6876" y="2690"/>
                  </a:cubicBezTo>
                  <a:cubicBezTo>
                    <a:pt x="6779" y="2672"/>
                    <a:pt x="6658" y="2635"/>
                    <a:pt x="6582" y="2572"/>
                  </a:cubicBezTo>
                  <a:cubicBezTo>
                    <a:pt x="6629" y="2697"/>
                    <a:pt x="6762" y="2719"/>
                    <a:pt x="6869" y="2702"/>
                  </a:cubicBezTo>
                  <a:close/>
                  <a:moveTo>
                    <a:pt x="6981" y="3050"/>
                  </a:moveTo>
                  <a:cubicBezTo>
                    <a:pt x="6981" y="3050"/>
                    <a:pt x="6981" y="3050"/>
                    <a:pt x="6981" y="3050"/>
                  </a:cubicBezTo>
                  <a:cubicBezTo>
                    <a:pt x="6988" y="3049"/>
                    <a:pt x="7007" y="3050"/>
                    <a:pt x="7037" y="3041"/>
                  </a:cubicBezTo>
                  <a:cubicBezTo>
                    <a:pt x="7244" y="2976"/>
                    <a:pt x="7226" y="2732"/>
                    <a:pt x="7173" y="2597"/>
                  </a:cubicBezTo>
                  <a:cubicBezTo>
                    <a:pt x="6997" y="2771"/>
                    <a:pt x="6892" y="2888"/>
                    <a:pt x="6970" y="3043"/>
                  </a:cubicBezTo>
                  <a:cubicBezTo>
                    <a:pt x="7045" y="2980"/>
                    <a:pt x="7132" y="2888"/>
                    <a:pt x="7168" y="2796"/>
                  </a:cubicBezTo>
                  <a:cubicBezTo>
                    <a:pt x="7188" y="2927"/>
                    <a:pt x="7083" y="3012"/>
                    <a:pt x="6981" y="3050"/>
                  </a:cubicBezTo>
                  <a:close/>
                  <a:moveTo>
                    <a:pt x="6944" y="3057"/>
                  </a:moveTo>
                  <a:cubicBezTo>
                    <a:pt x="6944" y="3057"/>
                    <a:pt x="6944" y="3057"/>
                    <a:pt x="6944" y="3057"/>
                  </a:cubicBezTo>
                  <a:cubicBezTo>
                    <a:pt x="6836" y="3063"/>
                    <a:pt x="6706" y="3026"/>
                    <a:pt x="6673" y="2897"/>
                  </a:cubicBezTo>
                  <a:cubicBezTo>
                    <a:pt x="6742" y="2968"/>
                    <a:pt x="6858" y="3018"/>
                    <a:pt x="6952" y="3046"/>
                  </a:cubicBezTo>
                  <a:cubicBezTo>
                    <a:pt x="6962" y="2874"/>
                    <a:pt x="6820" y="2807"/>
                    <a:pt x="6590" y="2717"/>
                  </a:cubicBezTo>
                  <a:cubicBezTo>
                    <a:pt x="6594" y="2861"/>
                    <a:pt x="6673" y="3093"/>
                    <a:pt x="6889" y="3071"/>
                  </a:cubicBezTo>
                  <a:cubicBezTo>
                    <a:pt x="6920" y="3067"/>
                    <a:pt x="6938" y="3059"/>
                    <a:pt x="6944" y="3057"/>
                  </a:cubicBezTo>
                  <a:close/>
                  <a:moveTo>
                    <a:pt x="7017" y="3415"/>
                  </a:moveTo>
                  <a:cubicBezTo>
                    <a:pt x="7017" y="3415"/>
                    <a:pt x="7017" y="3415"/>
                    <a:pt x="7017" y="3415"/>
                  </a:cubicBezTo>
                  <a:cubicBezTo>
                    <a:pt x="7123" y="3389"/>
                    <a:pt x="7237" y="3316"/>
                    <a:pt x="7231" y="3183"/>
                  </a:cubicBezTo>
                  <a:cubicBezTo>
                    <a:pt x="7185" y="3271"/>
                    <a:pt x="7088" y="3352"/>
                    <a:pt x="7007" y="3407"/>
                  </a:cubicBezTo>
                  <a:cubicBezTo>
                    <a:pt x="6947" y="3245"/>
                    <a:pt x="7064" y="3140"/>
                    <a:pt x="7258" y="2987"/>
                  </a:cubicBezTo>
                  <a:cubicBezTo>
                    <a:pt x="7296" y="3126"/>
                    <a:pt x="7287" y="3370"/>
                    <a:pt x="7074" y="3413"/>
                  </a:cubicBezTo>
                  <a:cubicBezTo>
                    <a:pt x="7044" y="3418"/>
                    <a:pt x="7025" y="3415"/>
                    <a:pt x="7017" y="3415"/>
                  </a:cubicBezTo>
                  <a:close/>
                  <a:moveTo>
                    <a:pt x="6981" y="3419"/>
                  </a:moveTo>
                  <a:cubicBezTo>
                    <a:pt x="6981" y="3419"/>
                    <a:pt x="6981" y="3419"/>
                    <a:pt x="6981" y="3419"/>
                  </a:cubicBezTo>
                  <a:cubicBezTo>
                    <a:pt x="6974" y="3420"/>
                    <a:pt x="6955" y="3426"/>
                    <a:pt x="6924" y="3427"/>
                  </a:cubicBezTo>
                  <a:cubicBezTo>
                    <a:pt x="6707" y="3424"/>
                    <a:pt x="6653" y="3186"/>
                    <a:pt x="6665" y="3042"/>
                  </a:cubicBezTo>
                  <a:cubicBezTo>
                    <a:pt x="6884" y="3157"/>
                    <a:pt x="7018" y="3238"/>
                    <a:pt x="6989" y="3408"/>
                  </a:cubicBezTo>
                  <a:cubicBezTo>
                    <a:pt x="6899" y="3370"/>
                    <a:pt x="6789" y="3308"/>
                    <a:pt x="6728" y="3230"/>
                  </a:cubicBezTo>
                  <a:cubicBezTo>
                    <a:pt x="6747" y="3361"/>
                    <a:pt x="6872" y="3412"/>
                    <a:pt x="6981" y="3419"/>
                  </a:cubicBezTo>
                  <a:close/>
                  <a:moveTo>
                    <a:pt x="7014" y="3782"/>
                  </a:moveTo>
                  <a:cubicBezTo>
                    <a:pt x="7014" y="3782"/>
                    <a:pt x="7014" y="3782"/>
                    <a:pt x="7014" y="3782"/>
                  </a:cubicBezTo>
                  <a:cubicBezTo>
                    <a:pt x="7021" y="3783"/>
                    <a:pt x="7040" y="3788"/>
                    <a:pt x="7071" y="3786"/>
                  </a:cubicBezTo>
                  <a:cubicBezTo>
                    <a:pt x="7287" y="3767"/>
                    <a:pt x="7323" y="3525"/>
                    <a:pt x="7300" y="3383"/>
                  </a:cubicBezTo>
                  <a:cubicBezTo>
                    <a:pt x="7090" y="3514"/>
                    <a:pt x="6963" y="3605"/>
                    <a:pt x="7005" y="3773"/>
                  </a:cubicBezTo>
                  <a:cubicBezTo>
                    <a:pt x="7091" y="3728"/>
                    <a:pt x="7197" y="3657"/>
                    <a:pt x="7252" y="3575"/>
                  </a:cubicBezTo>
                  <a:cubicBezTo>
                    <a:pt x="7243" y="3708"/>
                    <a:pt x="7122" y="3768"/>
                    <a:pt x="7014" y="3782"/>
                  </a:cubicBezTo>
                  <a:close/>
                  <a:moveTo>
                    <a:pt x="6977" y="3782"/>
                  </a:moveTo>
                  <a:cubicBezTo>
                    <a:pt x="6977" y="3782"/>
                    <a:pt x="6977" y="3782"/>
                    <a:pt x="6977" y="3782"/>
                  </a:cubicBezTo>
                  <a:cubicBezTo>
                    <a:pt x="6870" y="3764"/>
                    <a:pt x="6751" y="3700"/>
                    <a:pt x="6746" y="3566"/>
                  </a:cubicBezTo>
                  <a:cubicBezTo>
                    <a:pt x="6798" y="3651"/>
                    <a:pt x="6901" y="3725"/>
                    <a:pt x="6987" y="3773"/>
                  </a:cubicBezTo>
                  <a:cubicBezTo>
                    <a:pt x="7034" y="3606"/>
                    <a:pt x="6910" y="3511"/>
                    <a:pt x="6704" y="3373"/>
                  </a:cubicBezTo>
                  <a:cubicBezTo>
                    <a:pt x="6677" y="3515"/>
                    <a:pt x="6705" y="3758"/>
                    <a:pt x="6920" y="3784"/>
                  </a:cubicBezTo>
                  <a:cubicBezTo>
                    <a:pt x="6951" y="3787"/>
                    <a:pt x="6970" y="3783"/>
                    <a:pt x="6977" y="3782"/>
                  </a:cubicBezTo>
                  <a:close/>
                  <a:moveTo>
                    <a:pt x="6971" y="4147"/>
                  </a:moveTo>
                  <a:cubicBezTo>
                    <a:pt x="6971" y="4147"/>
                    <a:pt x="6971" y="4147"/>
                    <a:pt x="6971" y="4147"/>
                  </a:cubicBezTo>
                  <a:cubicBezTo>
                    <a:pt x="7079" y="4144"/>
                    <a:pt x="7206" y="4098"/>
                    <a:pt x="7229" y="3967"/>
                  </a:cubicBezTo>
                  <a:cubicBezTo>
                    <a:pt x="7166" y="4042"/>
                    <a:pt x="7053" y="4101"/>
                    <a:pt x="6962" y="4137"/>
                  </a:cubicBezTo>
                  <a:cubicBezTo>
                    <a:pt x="6939" y="3965"/>
                    <a:pt x="7075" y="3888"/>
                    <a:pt x="7298" y="3781"/>
                  </a:cubicBezTo>
                  <a:cubicBezTo>
                    <a:pt x="7305" y="3925"/>
                    <a:pt x="7244" y="4162"/>
                    <a:pt x="7027" y="4157"/>
                  </a:cubicBezTo>
                  <a:cubicBezTo>
                    <a:pt x="6996" y="4156"/>
                    <a:pt x="6977" y="4149"/>
                    <a:pt x="6971" y="4147"/>
                  </a:cubicBezTo>
                  <a:close/>
                  <a:moveTo>
                    <a:pt x="6934" y="4142"/>
                  </a:moveTo>
                  <a:cubicBezTo>
                    <a:pt x="6934" y="4142"/>
                    <a:pt x="6934" y="4142"/>
                    <a:pt x="6934" y="4142"/>
                  </a:cubicBezTo>
                  <a:cubicBezTo>
                    <a:pt x="6927" y="4142"/>
                    <a:pt x="6907" y="4144"/>
                    <a:pt x="6877" y="4138"/>
                  </a:cubicBezTo>
                  <a:cubicBezTo>
                    <a:pt x="6666" y="4089"/>
                    <a:pt x="6665" y="3844"/>
                    <a:pt x="6708" y="3706"/>
                  </a:cubicBezTo>
                  <a:cubicBezTo>
                    <a:pt x="6897" y="3866"/>
                    <a:pt x="7010" y="3974"/>
                    <a:pt x="6944" y="4134"/>
                  </a:cubicBezTo>
                  <a:cubicBezTo>
                    <a:pt x="6865" y="4077"/>
                    <a:pt x="6771" y="3993"/>
                    <a:pt x="6728" y="3903"/>
                  </a:cubicBezTo>
                  <a:cubicBezTo>
                    <a:pt x="6718" y="4036"/>
                    <a:pt x="6829" y="4113"/>
                    <a:pt x="6934" y="4142"/>
                  </a:cubicBezTo>
                  <a:close/>
                  <a:moveTo>
                    <a:pt x="6888" y="4505"/>
                  </a:moveTo>
                  <a:cubicBezTo>
                    <a:pt x="6888" y="4505"/>
                    <a:pt x="6888" y="4505"/>
                    <a:pt x="6888" y="4505"/>
                  </a:cubicBezTo>
                  <a:cubicBezTo>
                    <a:pt x="6996" y="4514"/>
                    <a:pt x="7127" y="4481"/>
                    <a:pt x="7165" y="4354"/>
                  </a:cubicBezTo>
                  <a:cubicBezTo>
                    <a:pt x="7093" y="4422"/>
                    <a:pt x="6975" y="4468"/>
                    <a:pt x="6880" y="4494"/>
                  </a:cubicBezTo>
                  <a:cubicBezTo>
                    <a:pt x="6876" y="4321"/>
                    <a:pt x="7020" y="4259"/>
                    <a:pt x="7253" y="4176"/>
                  </a:cubicBezTo>
                  <a:cubicBezTo>
                    <a:pt x="7245" y="4321"/>
                    <a:pt x="7157" y="4549"/>
                    <a:pt x="6942" y="4521"/>
                  </a:cubicBezTo>
                  <a:cubicBezTo>
                    <a:pt x="6912" y="4516"/>
                    <a:pt x="6894" y="4507"/>
                    <a:pt x="6888" y="4505"/>
                  </a:cubicBezTo>
                  <a:close/>
                  <a:moveTo>
                    <a:pt x="6852" y="4496"/>
                  </a:moveTo>
                  <a:cubicBezTo>
                    <a:pt x="6852" y="4496"/>
                    <a:pt x="6852" y="4496"/>
                    <a:pt x="6852" y="4496"/>
                  </a:cubicBezTo>
                  <a:cubicBezTo>
                    <a:pt x="6751" y="4455"/>
                    <a:pt x="6649" y="4367"/>
                    <a:pt x="6673" y="4236"/>
                  </a:cubicBezTo>
                  <a:cubicBezTo>
                    <a:pt x="6706" y="4329"/>
                    <a:pt x="6790" y="4424"/>
                    <a:pt x="6863" y="4489"/>
                  </a:cubicBezTo>
                  <a:cubicBezTo>
                    <a:pt x="6945" y="4337"/>
                    <a:pt x="6845" y="4217"/>
                    <a:pt x="6674" y="4038"/>
                  </a:cubicBezTo>
                  <a:cubicBezTo>
                    <a:pt x="6617" y="4170"/>
                    <a:pt x="6591" y="4414"/>
                    <a:pt x="6796" y="4486"/>
                  </a:cubicBezTo>
                  <a:cubicBezTo>
                    <a:pt x="6825" y="4495"/>
                    <a:pt x="6844" y="4496"/>
                    <a:pt x="6852" y="4496"/>
                  </a:cubicBezTo>
                  <a:close/>
                  <a:moveTo>
                    <a:pt x="6766" y="4851"/>
                  </a:moveTo>
                  <a:cubicBezTo>
                    <a:pt x="6766" y="4851"/>
                    <a:pt x="6766" y="4851"/>
                    <a:pt x="6766" y="4851"/>
                  </a:cubicBezTo>
                  <a:cubicBezTo>
                    <a:pt x="6873" y="4872"/>
                    <a:pt x="7007" y="4854"/>
                    <a:pt x="7058" y="4731"/>
                  </a:cubicBezTo>
                  <a:cubicBezTo>
                    <a:pt x="6979" y="4792"/>
                    <a:pt x="6857" y="4825"/>
                    <a:pt x="6760" y="4839"/>
                  </a:cubicBezTo>
                  <a:cubicBezTo>
                    <a:pt x="6775" y="4667"/>
                    <a:pt x="6924" y="4622"/>
                    <a:pt x="7165" y="4565"/>
                  </a:cubicBezTo>
                  <a:cubicBezTo>
                    <a:pt x="7141" y="4707"/>
                    <a:pt x="7029" y="4925"/>
                    <a:pt x="6819" y="4873"/>
                  </a:cubicBezTo>
                  <a:cubicBezTo>
                    <a:pt x="6789" y="4865"/>
                    <a:pt x="6772" y="4855"/>
                    <a:pt x="6766" y="4851"/>
                  </a:cubicBezTo>
                  <a:close/>
                  <a:moveTo>
                    <a:pt x="6731" y="4839"/>
                  </a:moveTo>
                  <a:cubicBezTo>
                    <a:pt x="6731" y="4839"/>
                    <a:pt x="6731" y="4839"/>
                    <a:pt x="6731" y="4839"/>
                  </a:cubicBezTo>
                  <a:cubicBezTo>
                    <a:pt x="6724" y="4837"/>
                    <a:pt x="6705" y="4835"/>
                    <a:pt x="6677" y="4822"/>
                  </a:cubicBezTo>
                  <a:cubicBezTo>
                    <a:pt x="6481" y="4728"/>
                    <a:pt x="6533" y="4489"/>
                    <a:pt x="6605" y="4364"/>
                  </a:cubicBezTo>
                  <a:cubicBezTo>
                    <a:pt x="6755" y="4561"/>
                    <a:pt x="6842" y="4691"/>
                    <a:pt x="6743" y="4833"/>
                  </a:cubicBezTo>
                  <a:cubicBezTo>
                    <a:pt x="6678" y="4761"/>
                    <a:pt x="6604" y="4657"/>
                    <a:pt x="6582" y="4561"/>
                  </a:cubicBezTo>
                  <a:cubicBezTo>
                    <a:pt x="6544" y="4688"/>
                    <a:pt x="6635" y="4787"/>
                    <a:pt x="6731" y="4839"/>
                  </a:cubicBezTo>
                  <a:close/>
                  <a:moveTo>
                    <a:pt x="6607" y="5183"/>
                  </a:moveTo>
                  <a:cubicBezTo>
                    <a:pt x="6607" y="5183"/>
                    <a:pt x="6607" y="5183"/>
                    <a:pt x="6607" y="5183"/>
                  </a:cubicBezTo>
                  <a:cubicBezTo>
                    <a:pt x="6711" y="5215"/>
                    <a:pt x="6846" y="5212"/>
                    <a:pt x="6911" y="5095"/>
                  </a:cubicBezTo>
                  <a:cubicBezTo>
                    <a:pt x="6826" y="5147"/>
                    <a:pt x="6701" y="5166"/>
                    <a:pt x="6603" y="5170"/>
                  </a:cubicBezTo>
                  <a:cubicBezTo>
                    <a:pt x="6636" y="5000"/>
                    <a:pt x="6790" y="4972"/>
                    <a:pt x="7036" y="4941"/>
                  </a:cubicBezTo>
                  <a:cubicBezTo>
                    <a:pt x="6996" y="5080"/>
                    <a:pt x="6861" y="5285"/>
                    <a:pt x="6657" y="5210"/>
                  </a:cubicBezTo>
                  <a:cubicBezTo>
                    <a:pt x="6628" y="5199"/>
                    <a:pt x="6613" y="5187"/>
                    <a:pt x="6607" y="5183"/>
                  </a:cubicBezTo>
                  <a:close/>
                  <a:moveTo>
                    <a:pt x="6574" y="5166"/>
                  </a:moveTo>
                  <a:cubicBezTo>
                    <a:pt x="6574" y="5166"/>
                    <a:pt x="6574" y="5166"/>
                    <a:pt x="6574" y="5166"/>
                  </a:cubicBezTo>
                  <a:cubicBezTo>
                    <a:pt x="6485" y="5105"/>
                    <a:pt x="6404" y="4996"/>
                    <a:pt x="6456" y="4874"/>
                  </a:cubicBezTo>
                  <a:cubicBezTo>
                    <a:pt x="6468" y="4972"/>
                    <a:pt x="6530" y="5083"/>
                    <a:pt x="6587" y="5162"/>
                  </a:cubicBezTo>
                  <a:cubicBezTo>
                    <a:pt x="6700" y="5032"/>
                    <a:pt x="6628" y="4893"/>
                    <a:pt x="6500" y="4680"/>
                  </a:cubicBezTo>
                  <a:cubicBezTo>
                    <a:pt x="6416" y="4797"/>
                    <a:pt x="6338" y="5029"/>
                    <a:pt x="6522" y="5144"/>
                  </a:cubicBezTo>
                  <a:cubicBezTo>
                    <a:pt x="6549" y="5160"/>
                    <a:pt x="6567" y="5164"/>
                    <a:pt x="6574" y="5166"/>
                  </a:cubicBezTo>
                  <a:close/>
                  <a:moveTo>
                    <a:pt x="6414" y="5495"/>
                  </a:moveTo>
                  <a:cubicBezTo>
                    <a:pt x="6414" y="5495"/>
                    <a:pt x="6414" y="5495"/>
                    <a:pt x="6414" y="5495"/>
                  </a:cubicBezTo>
                  <a:cubicBezTo>
                    <a:pt x="6513" y="5538"/>
                    <a:pt x="6648" y="5550"/>
                    <a:pt x="6725" y="5441"/>
                  </a:cubicBezTo>
                  <a:cubicBezTo>
                    <a:pt x="6635" y="5483"/>
                    <a:pt x="6508" y="5488"/>
                    <a:pt x="6411" y="5482"/>
                  </a:cubicBezTo>
                  <a:cubicBezTo>
                    <a:pt x="6462" y="5317"/>
                    <a:pt x="6618" y="5305"/>
                    <a:pt x="6866" y="5302"/>
                  </a:cubicBezTo>
                  <a:cubicBezTo>
                    <a:pt x="6811" y="5435"/>
                    <a:pt x="6655" y="5624"/>
                    <a:pt x="6460" y="5527"/>
                  </a:cubicBezTo>
                  <a:cubicBezTo>
                    <a:pt x="6433" y="5513"/>
                    <a:pt x="6419" y="5499"/>
                    <a:pt x="6414" y="5495"/>
                  </a:cubicBezTo>
                  <a:close/>
                  <a:moveTo>
                    <a:pt x="6382" y="5475"/>
                  </a:moveTo>
                  <a:cubicBezTo>
                    <a:pt x="6382" y="5475"/>
                    <a:pt x="6382" y="5475"/>
                    <a:pt x="6382" y="5475"/>
                  </a:cubicBezTo>
                  <a:cubicBezTo>
                    <a:pt x="6376" y="5472"/>
                    <a:pt x="6358" y="5466"/>
                    <a:pt x="6333" y="5447"/>
                  </a:cubicBezTo>
                  <a:cubicBezTo>
                    <a:pt x="6162" y="5313"/>
                    <a:pt x="6265" y="5091"/>
                    <a:pt x="6362" y="4984"/>
                  </a:cubicBezTo>
                  <a:cubicBezTo>
                    <a:pt x="6466" y="5209"/>
                    <a:pt x="6522" y="5355"/>
                    <a:pt x="6395" y="5472"/>
                  </a:cubicBezTo>
                  <a:cubicBezTo>
                    <a:pt x="6348" y="5387"/>
                    <a:pt x="6298" y="5270"/>
                    <a:pt x="6297" y="5171"/>
                  </a:cubicBezTo>
                  <a:cubicBezTo>
                    <a:pt x="6232" y="5287"/>
                    <a:pt x="6300" y="5404"/>
                    <a:pt x="6382" y="5475"/>
                  </a:cubicBezTo>
                  <a:close/>
                  <a:moveTo>
                    <a:pt x="6187" y="5784"/>
                  </a:moveTo>
                  <a:cubicBezTo>
                    <a:pt x="6187" y="5784"/>
                    <a:pt x="6187" y="5784"/>
                    <a:pt x="6187" y="5784"/>
                  </a:cubicBezTo>
                  <a:cubicBezTo>
                    <a:pt x="6192" y="5789"/>
                    <a:pt x="6204" y="5804"/>
                    <a:pt x="6230" y="5821"/>
                  </a:cubicBezTo>
                  <a:cubicBezTo>
                    <a:pt x="6413" y="5938"/>
                    <a:pt x="6589" y="5768"/>
                    <a:pt x="6658" y="5641"/>
                  </a:cubicBezTo>
                  <a:cubicBezTo>
                    <a:pt x="6411" y="5617"/>
                    <a:pt x="6254" y="5612"/>
                    <a:pt x="6186" y="5770"/>
                  </a:cubicBezTo>
                  <a:cubicBezTo>
                    <a:pt x="6282" y="5788"/>
                    <a:pt x="6408" y="5796"/>
                    <a:pt x="6502" y="5764"/>
                  </a:cubicBezTo>
                  <a:cubicBezTo>
                    <a:pt x="6414" y="5864"/>
                    <a:pt x="6281" y="5838"/>
                    <a:pt x="6187" y="5784"/>
                  </a:cubicBezTo>
                  <a:close/>
                  <a:moveTo>
                    <a:pt x="6158" y="5761"/>
                  </a:moveTo>
                  <a:cubicBezTo>
                    <a:pt x="6158" y="5761"/>
                    <a:pt x="6158" y="5761"/>
                    <a:pt x="6158" y="5761"/>
                  </a:cubicBezTo>
                  <a:cubicBezTo>
                    <a:pt x="6084" y="5681"/>
                    <a:pt x="6029" y="5557"/>
                    <a:pt x="6106" y="5449"/>
                  </a:cubicBezTo>
                  <a:cubicBezTo>
                    <a:pt x="6097" y="5548"/>
                    <a:pt x="6133" y="5669"/>
                    <a:pt x="6171" y="5759"/>
                  </a:cubicBezTo>
                  <a:cubicBezTo>
                    <a:pt x="6310" y="5656"/>
                    <a:pt x="6270" y="5505"/>
                    <a:pt x="6192" y="5270"/>
                  </a:cubicBezTo>
                  <a:cubicBezTo>
                    <a:pt x="6083" y="5366"/>
                    <a:pt x="5957" y="5575"/>
                    <a:pt x="6112" y="5727"/>
                  </a:cubicBezTo>
                  <a:cubicBezTo>
                    <a:pt x="6135" y="5749"/>
                    <a:pt x="6152" y="5757"/>
                    <a:pt x="6158" y="5761"/>
                  </a:cubicBezTo>
                  <a:close/>
                  <a:moveTo>
                    <a:pt x="5930" y="6046"/>
                  </a:moveTo>
                  <a:cubicBezTo>
                    <a:pt x="5930" y="6046"/>
                    <a:pt x="5930" y="6046"/>
                    <a:pt x="5930" y="6046"/>
                  </a:cubicBezTo>
                  <a:cubicBezTo>
                    <a:pt x="6018" y="6110"/>
                    <a:pt x="6147" y="6151"/>
                    <a:pt x="6246" y="6061"/>
                  </a:cubicBezTo>
                  <a:cubicBezTo>
                    <a:pt x="6149" y="6082"/>
                    <a:pt x="6024" y="6060"/>
                    <a:pt x="5930" y="6033"/>
                  </a:cubicBezTo>
                  <a:cubicBezTo>
                    <a:pt x="6016" y="5883"/>
                    <a:pt x="6171" y="5905"/>
                    <a:pt x="6414" y="5956"/>
                  </a:cubicBezTo>
                  <a:cubicBezTo>
                    <a:pt x="6331" y="6074"/>
                    <a:pt x="6138" y="6224"/>
                    <a:pt x="5969" y="6088"/>
                  </a:cubicBezTo>
                  <a:cubicBezTo>
                    <a:pt x="5945" y="6068"/>
                    <a:pt x="5935" y="6052"/>
                    <a:pt x="5930" y="6046"/>
                  </a:cubicBezTo>
                  <a:close/>
                  <a:moveTo>
                    <a:pt x="5904" y="6020"/>
                  </a:moveTo>
                  <a:cubicBezTo>
                    <a:pt x="5904" y="6020"/>
                    <a:pt x="5904" y="6020"/>
                    <a:pt x="5904" y="6020"/>
                  </a:cubicBezTo>
                  <a:cubicBezTo>
                    <a:pt x="5898" y="6016"/>
                    <a:pt x="5882" y="6006"/>
                    <a:pt x="5862" y="5982"/>
                  </a:cubicBezTo>
                  <a:cubicBezTo>
                    <a:pt x="5724" y="5814"/>
                    <a:pt x="5873" y="5620"/>
                    <a:pt x="5991" y="5536"/>
                  </a:cubicBezTo>
                  <a:cubicBezTo>
                    <a:pt x="6043" y="5778"/>
                    <a:pt x="6067" y="5933"/>
                    <a:pt x="5917" y="6020"/>
                  </a:cubicBezTo>
                  <a:cubicBezTo>
                    <a:pt x="5889" y="5927"/>
                    <a:pt x="5866" y="5802"/>
                    <a:pt x="5887" y="5705"/>
                  </a:cubicBezTo>
                  <a:cubicBezTo>
                    <a:pt x="5798" y="5804"/>
                    <a:pt x="5839" y="5933"/>
                    <a:pt x="5904" y="6020"/>
                  </a:cubicBezTo>
                  <a:close/>
                  <a:moveTo>
                    <a:pt x="5647" y="6279"/>
                  </a:moveTo>
                  <a:cubicBezTo>
                    <a:pt x="5647" y="6279"/>
                    <a:pt x="5647" y="6279"/>
                    <a:pt x="5647" y="6279"/>
                  </a:cubicBezTo>
                  <a:cubicBezTo>
                    <a:pt x="5650" y="6285"/>
                    <a:pt x="5659" y="6303"/>
                    <a:pt x="5680" y="6325"/>
                  </a:cubicBezTo>
                  <a:cubicBezTo>
                    <a:pt x="5833" y="6479"/>
                    <a:pt x="6042" y="6351"/>
                    <a:pt x="6137" y="6242"/>
                  </a:cubicBezTo>
                  <a:cubicBezTo>
                    <a:pt x="5901" y="6165"/>
                    <a:pt x="5749" y="6126"/>
                    <a:pt x="5648" y="6266"/>
                  </a:cubicBezTo>
                  <a:cubicBezTo>
                    <a:pt x="5738" y="6303"/>
                    <a:pt x="5860" y="6339"/>
                    <a:pt x="5958" y="6328"/>
                  </a:cubicBezTo>
                  <a:cubicBezTo>
                    <a:pt x="5851" y="6407"/>
                    <a:pt x="5727" y="6353"/>
                    <a:pt x="5647" y="6279"/>
                  </a:cubicBezTo>
                  <a:close/>
                  <a:moveTo>
                    <a:pt x="5623" y="6250"/>
                  </a:moveTo>
                  <a:cubicBezTo>
                    <a:pt x="5623" y="6250"/>
                    <a:pt x="5623" y="6250"/>
                    <a:pt x="5623" y="6250"/>
                  </a:cubicBezTo>
                  <a:cubicBezTo>
                    <a:pt x="5568" y="6157"/>
                    <a:pt x="5541" y="6024"/>
                    <a:pt x="5640" y="5935"/>
                  </a:cubicBezTo>
                  <a:cubicBezTo>
                    <a:pt x="5609" y="6029"/>
                    <a:pt x="5618" y="6156"/>
                    <a:pt x="5636" y="6252"/>
                  </a:cubicBezTo>
                  <a:cubicBezTo>
                    <a:pt x="5794" y="6182"/>
                    <a:pt x="5788" y="6025"/>
                    <a:pt x="5762" y="5779"/>
                  </a:cubicBezTo>
                  <a:cubicBezTo>
                    <a:pt x="5636" y="5849"/>
                    <a:pt x="5467" y="6026"/>
                    <a:pt x="5585" y="6208"/>
                  </a:cubicBezTo>
                  <a:cubicBezTo>
                    <a:pt x="5603" y="6234"/>
                    <a:pt x="5618" y="6246"/>
                    <a:pt x="5623" y="6250"/>
                  </a:cubicBezTo>
                  <a:close/>
                  <a:moveTo>
                    <a:pt x="5339" y="6480"/>
                  </a:moveTo>
                  <a:cubicBezTo>
                    <a:pt x="5339" y="6480"/>
                    <a:pt x="5339" y="6480"/>
                    <a:pt x="5339" y="6480"/>
                  </a:cubicBezTo>
                  <a:cubicBezTo>
                    <a:pt x="5411" y="6562"/>
                    <a:pt x="5528" y="6629"/>
                    <a:pt x="5643" y="6563"/>
                  </a:cubicBezTo>
                  <a:cubicBezTo>
                    <a:pt x="5544" y="6563"/>
                    <a:pt x="5427" y="6514"/>
                    <a:pt x="5341" y="6467"/>
                  </a:cubicBezTo>
                  <a:cubicBezTo>
                    <a:pt x="5458" y="6339"/>
                    <a:pt x="5605" y="6394"/>
                    <a:pt x="5830" y="6496"/>
                  </a:cubicBezTo>
                  <a:cubicBezTo>
                    <a:pt x="5724" y="6594"/>
                    <a:pt x="5503" y="6699"/>
                    <a:pt x="5367" y="6529"/>
                  </a:cubicBezTo>
                  <a:cubicBezTo>
                    <a:pt x="5348" y="6504"/>
                    <a:pt x="5342" y="6486"/>
                    <a:pt x="5339" y="6480"/>
                  </a:cubicBezTo>
                  <a:close/>
                  <a:moveTo>
                    <a:pt x="5319" y="6449"/>
                  </a:moveTo>
                  <a:cubicBezTo>
                    <a:pt x="5319" y="6449"/>
                    <a:pt x="5319" y="6449"/>
                    <a:pt x="5319" y="6449"/>
                  </a:cubicBezTo>
                  <a:cubicBezTo>
                    <a:pt x="5314" y="6443"/>
                    <a:pt x="5300" y="6430"/>
                    <a:pt x="5286" y="6402"/>
                  </a:cubicBezTo>
                  <a:cubicBezTo>
                    <a:pt x="5188" y="6209"/>
                    <a:pt x="5375" y="6051"/>
                    <a:pt x="5508" y="5995"/>
                  </a:cubicBezTo>
                  <a:cubicBezTo>
                    <a:pt x="5507" y="6243"/>
                    <a:pt x="5496" y="6399"/>
                    <a:pt x="5332" y="6452"/>
                  </a:cubicBezTo>
                  <a:cubicBezTo>
                    <a:pt x="5325" y="6354"/>
                    <a:pt x="5329" y="6227"/>
                    <a:pt x="5370" y="6137"/>
                  </a:cubicBezTo>
                  <a:cubicBezTo>
                    <a:pt x="5262" y="6215"/>
                    <a:pt x="5274" y="6349"/>
                    <a:pt x="5319" y="6449"/>
                  </a:cubicBezTo>
                  <a:close/>
                  <a:moveTo>
                    <a:pt x="5011" y="6646"/>
                  </a:moveTo>
                  <a:cubicBezTo>
                    <a:pt x="5011" y="6646"/>
                    <a:pt x="5011" y="6646"/>
                    <a:pt x="5011" y="6646"/>
                  </a:cubicBezTo>
                  <a:cubicBezTo>
                    <a:pt x="5014" y="6653"/>
                    <a:pt x="5018" y="6671"/>
                    <a:pt x="5034" y="6698"/>
                  </a:cubicBezTo>
                  <a:cubicBezTo>
                    <a:pt x="5150" y="6881"/>
                    <a:pt x="5382" y="6801"/>
                    <a:pt x="5498" y="6716"/>
                  </a:cubicBezTo>
                  <a:cubicBezTo>
                    <a:pt x="5285" y="6590"/>
                    <a:pt x="5145" y="6519"/>
                    <a:pt x="5015" y="6633"/>
                  </a:cubicBezTo>
                  <a:cubicBezTo>
                    <a:pt x="5095" y="6689"/>
                    <a:pt x="5206" y="6750"/>
                    <a:pt x="5305" y="6761"/>
                  </a:cubicBezTo>
                  <a:cubicBezTo>
                    <a:pt x="5183" y="6814"/>
                    <a:pt x="5074" y="6735"/>
                    <a:pt x="5011" y="6646"/>
                  </a:cubicBezTo>
                  <a:close/>
                  <a:moveTo>
                    <a:pt x="4995" y="6613"/>
                  </a:moveTo>
                  <a:cubicBezTo>
                    <a:pt x="4995" y="6613"/>
                    <a:pt x="4995" y="6613"/>
                    <a:pt x="4995" y="6613"/>
                  </a:cubicBezTo>
                  <a:cubicBezTo>
                    <a:pt x="4961" y="6509"/>
                    <a:pt x="4964" y="6374"/>
                    <a:pt x="5080" y="6309"/>
                  </a:cubicBezTo>
                  <a:cubicBezTo>
                    <a:pt x="5029" y="6394"/>
                    <a:pt x="5011" y="6519"/>
                    <a:pt x="5007" y="6617"/>
                  </a:cubicBezTo>
                  <a:cubicBezTo>
                    <a:pt x="5177" y="6583"/>
                    <a:pt x="5205" y="6429"/>
                    <a:pt x="5233" y="6182"/>
                  </a:cubicBezTo>
                  <a:cubicBezTo>
                    <a:pt x="5094" y="6223"/>
                    <a:pt x="4891" y="6360"/>
                    <a:pt x="4967" y="6563"/>
                  </a:cubicBezTo>
                  <a:cubicBezTo>
                    <a:pt x="4978" y="6592"/>
                    <a:pt x="4991" y="6607"/>
                    <a:pt x="4995" y="6613"/>
                  </a:cubicBezTo>
                  <a:close/>
                  <a:moveTo>
                    <a:pt x="4667" y="6775"/>
                  </a:moveTo>
                  <a:cubicBezTo>
                    <a:pt x="4667" y="6775"/>
                    <a:pt x="4667" y="6775"/>
                    <a:pt x="4667" y="6775"/>
                  </a:cubicBezTo>
                  <a:cubicBezTo>
                    <a:pt x="4720" y="6870"/>
                    <a:pt x="4820" y="6961"/>
                    <a:pt x="4947" y="6922"/>
                  </a:cubicBezTo>
                  <a:cubicBezTo>
                    <a:pt x="4850" y="6900"/>
                    <a:pt x="4746" y="6827"/>
                    <a:pt x="4673" y="6763"/>
                  </a:cubicBezTo>
                  <a:cubicBezTo>
                    <a:pt x="4814" y="6663"/>
                    <a:pt x="4945" y="6749"/>
                    <a:pt x="5143" y="6898"/>
                  </a:cubicBezTo>
                  <a:cubicBezTo>
                    <a:pt x="5019" y="6970"/>
                    <a:pt x="4780" y="7024"/>
                    <a:pt x="4684" y="6829"/>
                  </a:cubicBezTo>
                  <a:cubicBezTo>
                    <a:pt x="4671" y="6801"/>
                    <a:pt x="4669" y="6782"/>
                    <a:pt x="4667" y="6775"/>
                  </a:cubicBezTo>
                  <a:close/>
                  <a:moveTo>
                    <a:pt x="4655" y="6740"/>
                  </a:moveTo>
                  <a:cubicBezTo>
                    <a:pt x="4655" y="6740"/>
                    <a:pt x="4655" y="6740"/>
                    <a:pt x="4655" y="6740"/>
                  </a:cubicBezTo>
                  <a:cubicBezTo>
                    <a:pt x="4651" y="6734"/>
                    <a:pt x="4641" y="6718"/>
                    <a:pt x="4632" y="6688"/>
                  </a:cubicBezTo>
                  <a:cubicBezTo>
                    <a:pt x="4579" y="6477"/>
                    <a:pt x="4796" y="6364"/>
                    <a:pt x="4938" y="6338"/>
                  </a:cubicBezTo>
                  <a:cubicBezTo>
                    <a:pt x="4883" y="6580"/>
                    <a:pt x="4839" y="6730"/>
                    <a:pt x="4667" y="6746"/>
                  </a:cubicBezTo>
                  <a:cubicBezTo>
                    <a:pt x="4681" y="6649"/>
                    <a:pt x="4713" y="6526"/>
                    <a:pt x="4772" y="6447"/>
                  </a:cubicBezTo>
                  <a:cubicBezTo>
                    <a:pt x="4650" y="6500"/>
                    <a:pt x="4633" y="6634"/>
                    <a:pt x="4655" y="6740"/>
                  </a:cubicBezTo>
                  <a:close/>
                  <a:moveTo>
                    <a:pt x="4312" y="6866"/>
                  </a:moveTo>
                  <a:cubicBezTo>
                    <a:pt x="4312" y="6866"/>
                    <a:pt x="4312" y="6866"/>
                    <a:pt x="4312" y="6866"/>
                  </a:cubicBezTo>
                  <a:cubicBezTo>
                    <a:pt x="4312" y="6873"/>
                    <a:pt x="4313" y="6892"/>
                    <a:pt x="4323" y="6922"/>
                  </a:cubicBezTo>
                  <a:cubicBezTo>
                    <a:pt x="4396" y="7126"/>
                    <a:pt x="4639" y="7098"/>
                    <a:pt x="4771" y="7039"/>
                  </a:cubicBezTo>
                  <a:cubicBezTo>
                    <a:pt x="4591" y="6870"/>
                    <a:pt x="4470" y="6771"/>
                    <a:pt x="4318" y="6854"/>
                  </a:cubicBezTo>
                  <a:cubicBezTo>
                    <a:pt x="4384" y="6927"/>
                    <a:pt x="4480" y="7010"/>
                    <a:pt x="4573" y="7042"/>
                  </a:cubicBezTo>
                  <a:cubicBezTo>
                    <a:pt x="4443" y="7068"/>
                    <a:pt x="4353" y="6966"/>
                    <a:pt x="4312" y="6866"/>
                  </a:cubicBezTo>
                  <a:close/>
                  <a:moveTo>
                    <a:pt x="4303" y="6830"/>
                  </a:moveTo>
                  <a:cubicBezTo>
                    <a:pt x="4303" y="6830"/>
                    <a:pt x="4303" y="6830"/>
                    <a:pt x="4303" y="6830"/>
                  </a:cubicBezTo>
                  <a:cubicBezTo>
                    <a:pt x="4293" y="6722"/>
                    <a:pt x="4324" y="6590"/>
                    <a:pt x="4452" y="6552"/>
                  </a:cubicBezTo>
                  <a:cubicBezTo>
                    <a:pt x="4384" y="6624"/>
                    <a:pt x="4338" y="6742"/>
                    <a:pt x="4314" y="6837"/>
                  </a:cubicBezTo>
                  <a:cubicBezTo>
                    <a:pt x="4487" y="6840"/>
                    <a:pt x="4547" y="6696"/>
                    <a:pt x="4628" y="6461"/>
                  </a:cubicBezTo>
                  <a:cubicBezTo>
                    <a:pt x="4484" y="6471"/>
                    <a:pt x="4256" y="6560"/>
                    <a:pt x="4286" y="6775"/>
                  </a:cubicBezTo>
                  <a:cubicBezTo>
                    <a:pt x="4291" y="6806"/>
                    <a:pt x="4300" y="6823"/>
                    <a:pt x="4303" y="6830"/>
                  </a:cubicBezTo>
                  <a:close/>
                  <a:moveTo>
                    <a:pt x="3948" y="6917"/>
                  </a:moveTo>
                  <a:cubicBezTo>
                    <a:pt x="3948" y="6917"/>
                    <a:pt x="3948" y="6917"/>
                    <a:pt x="3948" y="6917"/>
                  </a:cubicBezTo>
                  <a:cubicBezTo>
                    <a:pt x="3978" y="7022"/>
                    <a:pt x="4056" y="7132"/>
                    <a:pt x="4189" y="7121"/>
                  </a:cubicBezTo>
                  <a:cubicBezTo>
                    <a:pt x="4099" y="7079"/>
                    <a:pt x="4013" y="6986"/>
                    <a:pt x="3956" y="6907"/>
                  </a:cubicBezTo>
                  <a:cubicBezTo>
                    <a:pt x="4115" y="6840"/>
                    <a:pt x="4225" y="6952"/>
                    <a:pt x="4386" y="7140"/>
                  </a:cubicBezTo>
                  <a:cubicBezTo>
                    <a:pt x="4248" y="7184"/>
                    <a:pt x="4004" y="7185"/>
                    <a:pt x="3953" y="6974"/>
                  </a:cubicBezTo>
                  <a:cubicBezTo>
                    <a:pt x="3946" y="6944"/>
                    <a:pt x="3948" y="6925"/>
                    <a:pt x="3948" y="6917"/>
                  </a:cubicBezTo>
                  <a:close/>
                  <a:moveTo>
                    <a:pt x="3943" y="6881"/>
                  </a:moveTo>
                  <a:cubicBezTo>
                    <a:pt x="3943" y="6881"/>
                    <a:pt x="3943" y="6881"/>
                    <a:pt x="3943" y="6881"/>
                  </a:cubicBezTo>
                  <a:cubicBezTo>
                    <a:pt x="3941" y="6874"/>
                    <a:pt x="3934" y="6856"/>
                    <a:pt x="3933" y="6825"/>
                  </a:cubicBezTo>
                  <a:cubicBezTo>
                    <a:pt x="3926" y="6608"/>
                    <a:pt x="4162" y="6544"/>
                    <a:pt x="4307" y="6550"/>
                  </a:cubicBezTo>
                  <a:cubicBezTo>
                    <a:pt x="4201" y="6774"/>
                    <a:pt x="4125" y="6911"/>
                    <a:pt x="3954" y="6889"/>
                  </a:cubicBezTo>
                  <a:cubicBezTo>
                    <a:pt x="3988" y="6797"/>
                    <a:pt x="4046" y="6685"/>
                    <a:pt x="4121" y="6620"/>
                  </a:cubicBezTo>
                  <a:cubicBezTo>
                    <a:pt x="3991" y="6645"/>
                    <a:pt x="3945" y="6772"/>
                    <a:pt x="3943" y="6881"/>
                  </a:cubicBezTo>
                  <a:close/>
                  <a:moveTo>
                    <a:pt x="2596" y="379"/>
                  </a:moveTo>
                  <a:cubicBezTo>
                    <a:pt x="2596" y="379"/>
                    <a:pt x="2596" y="379"/>
                    <a:pt x="2596" y="379"/>
                  </a:cubicBezTo>
                  <a:cubicBezTo>
                    <a:pt x="2582" y="271"/>
                    <a:pt x="2610" y="139"/>
                    <a:pt x="2736" y="96"/>
                  </a:cubicBezTo>
                  <a:cubicBezTo>
                    <a:pt x="2670" y="171"/>
                    <a:pt x="2629" y="291"/>
                    <a:pt x="2607" y="386"/>
                  </a:cubicBezTo>
                  <a:cubicBezTo>
                    <a:pt x="2780" y="383"/>
                    <a:pt x="2836" y="237"/>
                    <a:pt x="2909" y="0"/>
                  </a:cubicBezTo>
                  <a:cubicBezTo>
                    <a:pt x="2765" y="15"/>
                    <a:pt x="2540" y="112"/>
                    <a:pt x="2578" y="325"/>
                  </a:cubicBezTo>
                  <a:cubicBezTo>
                    <a:pt x="2584" y="356"/>
                    <a:pt x="2593" y="373"/>
                    <a:pt x="2596" y="379"/>
                  </a:cubicBezTo>
                  <a:close/>
                  <a:moveTo>
                    <a:pt x="2606" y="415"/>
                  </a:moveTo>
                  <a:cubicBezTo>
                    <a:pt x="2606" y="415"/>
                    <a:pt x="2606" y="415"/>
                    <a:pt x="2606" y="415"/>
                  </a:cubicBezTo>
                  <a:cubicBezTo>
                    <a:pt x="2651" y="514"/>
                    <a:pt x="2744" y="612"/>
                    <a:pt x="2873" y="583"/>
                  </a:cubicBezTo>
                  <a:cubicBezTo>
                    <a:pt x="2779" y="554"/>
                    <a:pt x="2681" y="473"/>
                    <a:pt x="2612" y="403"/>
                  </a:cubicBezTo>
                  <a:cubicBezTo>
                    <a:pt x="2761" y="315"/>
                    <a:pt x="2885" y="410"/>
                    <a:pt x="3071" y="573"/>
                  </a:cubicBezTo>
                  <a:cubicBezTo>
                    <a:pt x="2941" y="636"/>
                    <a:pt x="2699" y="672"/>
                    <a:pt x="2619" y="470"/>
                  </a:cubicBezTo>
                  <a:cubicBezTo>
                    <a:pt x="2608" y="441"/>
                    <a:pt x="2607" y="422"/>
                    <a:pt x="2606" y="415"/>
                  </a:cubicBezTo>
                  <a:close/>
                  <a:moveTo>
                    <a:pt x="2255" y="515"/>
                  </a:moveTo>
                  <a:cubicBezTo>
                    <a:pt x="2255" y="515"/>
                    <a:pt x="2255" y="515"/>
                    <a:pt x="2255" y="515"/>
                  </a:cubicBezTo>
                  <a:cubicBezTo>
                    <a:pt x="2229" y="409"/>
                    <a:pt x="2242" y="275"/>
                    <a:pt x="2363" y="218"/>
                  </a:cubicBezTo>
                  <a:cubicBezTo>
                    <a:pt x="2306" y="299"/>
                    <a:pt x="2278" y="423"/>
                    <a:pt x="2267" y="520"/>
                  </a:cubicBezTo>
                  <a:cubicBezTo>
                    <a:pt x="2438" y="499"/>
                    <a:pt x="2478" y="347"/>
                    <a:pt x="2525" y="104"/>
                  </a:cubicBezTo>
                  <a:cubicBezTo>
                    <a:pt x="2383" y="134"/>
                    <a:pt x="2170" y="255"/>
                    <a:pt x="2231" y="463"/>
                  </a:cubicBezTo>
                  <a:cubicBezTo>
                    <a:pt x="2240" y="493"/>
                    <a:pt x="2251" y="509"/>
                    <a:pt x="2255" y="515"/>
                  </a:cubicBezTo>
                  <a:close/>
                  <a:moveTo>
                    <a:pt x="2268" y="549"/>
                  </a:moveTo>
                  <a:cubicBezTo>
                    <a:pt x="2268" y="549"/>
                    <a:pt x="2268" y="549"/>
                    <a:pt x="2268" y="549"/>
                  </a:cubicBezTo>
                  <a:cubicBezTo>
                    <a:pt x="2270" y="556"/>
                    <a:pt x="2273" y="575"/>
                    <a:pt x="2287" y="603"/>
                  </a:cubicBezTo>
                  <a:cubicBezTo>
                    <a:pt x="2389" y="795"/>
                    <a:pt x="2626" y="733"/>
                    <a:pt x="2748" y="656"/>
                  </a:cubicBezTo>
                  <a:cubicBezTo>
                    <a:pt x="2545" y="514"/>
                    <a:pt x="2411" y="433"/>
                    <a:pt x="2274" y="537"/>
                  </a:cubicBezTo>
                  <a:cubicBezTo>
                    <a:pt x="2349" y="599"/>
                    <a:pt x="2455" y="668"/>
                    <a:pt x="2553" y="687"/>
                  </a:cubicBezTo>
                  <a:cubicBezTo>
                    <a:pt x="2427" y="731"/>
                    <a:pt x="2324" y="643"/>
                    <a:pt x="2268" y="549"/>
                  </a:cubicBezTo>
                  <a:close/>
                  <a:moveTo>
                    <a:pt x="1930" y="687"/>
                  </a:moveTo>
                  <a:cubicBezTo>
                    <a:pt x="1930" y="687"/>
                    <a:pt x="1930" y="687"/>
                    <a:pt x="1930" y="687"/>
                  </a:cubicBezTo>
                  <a:cubicBezTo>
                    <a:pt x="1893" y="585"/>
                    <a:pt x="1891" y="450"/>
                    <a:pt x="2005" y="380"/>
                  </a:cubicBezTo>
                  <a:cubicBezTo>
                    <a:pt x="1957" y="467"/>
                    <a:pt x="1943" y="593"/>
                    <a:pt x="1943" y="691"/>
                  </a:cubicBezTo>
                  <a:cubicBezTo>
                    <a:pt x="2111" y="651"/>
                    <a:pt x="2134" y="496"/>
                    <a:pt x="2154" y="249"/>
                  </a:cubicBezTo>
                  <a:cubicBezTo>
                    <a:pt x="2016" y="295"/>
                    <a:pt x="1818" y="438"/>
                    <a:pt x="1901" y="638"/>
                  </a:cubicBezTo>
                  <a:cubicBezTo>
                    <a:pt x="1913" y="667"/>
                    <a:pt x="1926" y="681"/>
                    <a:pt x="1930" y="687"/>
                  </a:cubicBezTo>
                  <a:close/>
                  <a:moveTo>
                    <a:pt x="1948" y="720"/>
                  </a:moveTo>
                  <a:cubicBezTo>
                    <a:pt x="1948" y="720"/>
                    <a:pt x="1948" y="720"/>
                    <a:pt x="1948" y="720"/>
                  </a:cubicBezTo>
                  <a:cubicBezTo>
                    <a:pt x="2013" y="806"/>
                    <a:pt x="2125" y="882"/>
                    <a:pt x="2245" y="825"/>
                  </a:cubicBezTo>
                  <a:cubicBezTo>
                    <a:pt x="2146" y="818"/>
                    <a:pt x="2033" y="760"/>
                    <a:pt x="1951" y="707"/>
                  </a:cubicBezTo>
                  <a:cubicBezTo>
                    <a:pt x="2077" y="588"/>
                    <a:pt x="2219" y="654"/>
                    <a:pt x="2436" y="773"/>
                  </a:cubicBezTo>
                  <a:cubicBezTo>
                    <a:pt x="2323" y="863"/>
                    <a:pt x="2094" y="950"/>
                    <a:pt x="1972" y="771"/>
                  </a:cubicBezTo>
                  <a:cubicBezTo>
                    <a:pt x="1955" y="745"/>
                    <a:pt x="1950" y="726"/>
                    <a:pt x="1948" y="720"/>
                  </a:cubicBezTo>
                  <a:close/>
                  <a:moveTo>
                    <a:pt x="1626" y="893"/>
                  </a:moveTo>
                  <a:cubicBezTo>
                    <a:pt x="1626" y="893"/>
                    <a:pt x="1626" y="893"/>
                    <a:pt x="1626" y="893"/>
                  </a:cubicBezTo>
                  <a:cubicBezTo>
                    <a:pt x="1579" y="796"/>
                    <a:pt x="1562" y="662"/>
                    <a:pt x="1667" y="580"/>
                  </a:cubicBezTo>
                  <a:cubicBezTo>
                    <a:pt x="1629" y="672"/>
                    <a:pt x="1629" y="799"/>
                    <a:pt x="1639" y="896"/>
                  </a:cubicBezTo>
                  <a:cubicBezTo>
                    <a:pt x="1802" y="838"/>
                    <a:pt x="1808" y="681"/>
                    <a:pt x="1801" y="434"/>
                  </a:cubicBezTo>
                  <a:cubicBezTo>
                    <a:pt x="1669" y="494"/>
                    <a:pt x="1488" y="658"/>
                    <a:pt x="1592" y="848"/>
                  </a:cubicBezTo>
                  <a:cubicBezTo>
                    <a:pt x="1607" y="875"/>
                    <a:pt x="1622" y="888"/>
                    <a:pt x="1626" y="893"/>
                  </a:cubicBezTo>
                  <a:close/>
                  <a:moveTo>
                    <a:pt x="1647" y="924"/>
                  </a:moveTo>
                  <a:cubicBezTo>
                    <a:pt x="1647" y="924"/>
                    <a:pt x="1647" y="924"/>
                    <a:pt x="1647" y="924"/>
                  </a:cubicBezTo>
                  <a:cubicBezTo>
                    <a:pt x="1651" y="930"/>
                    <a:pt x="1658" y="948"/>
                    <a:pt x="1677" y="972"/>
                  </a:cubicBezTo>
                  <a:cubicBezTo>
                    <a:pt x="1818" y="1137"/>
                    <a:pt x="2036" y="1025"/>
                    <a:pt x="2139" y="924"/>
                  </a:cubicBezTo>
                  <a:cubicBezTo>
                    <a:pt x="1910" y="829"/>
                    <a:pt x="1762" y="779"/>
                    <a:pt x="1650" y="911"/>
                  </a:cubicBezTo>
                  <a:cubicBezTo>
                    <a:pt x="1737" y="955"/>
                    <a:pt x="1855" y="1000"/>
                    <a:pt x="1954" y="997"/>
                  </a:cubicBezTo>
                  <a:cubicBezTo>
                    <a:pt x="1841" y="1066"/>
                    <a:pt x="1722" y="1003"/>
                    <a:pt x="1647" y="924"/>
                  </a:cubicBezTo>
                  <a:close/>
                  <a:moveTo>
                    <a:pt x="1347" y="1131"/>
                  </a:moveTo>
                  <a:cubicBezTo>
                    <a:pt x="1347" y="1131"/>
                    <a:pt x="1347" y="1131"/>
                    <a:pt x="1347" y="1131"/>
                  </a:cubicBezTo>
                  <a:cubicBezTo>
                    <a:pt x="1341" y="1127"/>
                    <a:pt x="1326" y="1115"/>
                    <a:pt x="1308" y="1090"/>
                  </a:cubicBezTo>
                  <a:cubicBezTo>
                    <a:pt x="1183" y="912"/>
                    <a:pt x="1346" y="730"/>
                    <a:pt x="1470" y="656"/>
                  </a:cubicBezTo>
                  <a:cubicBezTo>
                    <a:pt x="1504" y="901"/>
                    <a:pt x="1516" y="1057"/>
                    <a:pt x="1360" y="1133"/>
                  </a:cubicBezTo>
                  <a:cubicBezTo>
                    <a:pt x="1339" y="1037"/>
                    <a:pt x="1326" y="911"/>
                    <a:pt x="1354" y="816"/>
                  </a:cubicBezTo>
                  <a:cubicBezTo>
                    <a:pt x="1257" y="908"/>
                    <a:pt x="1289" y="1040"/>
                    <a:pt x="1347" y="1131"/>
                  </a:cubicBezTo>
                  <a:close/>
                  <a:moveTo>
                    <a:pt x="1371" y="1160"/>
                  </a:moveTo>
                  <a:cubicBezTo>
                    <a:pt x="1371" y="1160"/>
                    <a:pt x="1371" y="1160"/>
                    <a:pt x="1371" y="1160"/>
                  </a:cubicBezTo>
                  <a:cubicBezTo>
                    <a:pt x="1454" y="1230"/>
                    <a:pt x="1579" y="1280"/>
                    <a:pt x="1684" y="1198"/>
                  </a:cubicBezTo>
                  <a:cubicBezTo>
                    <a:pt x="1586" y="1212"/>
                    <a:pt x="1463" y="1181"/>
                    <a:pt x="1372" y="1146"/>
                  </a:cubicBezTo>
                  <a:cubicBezTo>
                    <a:pt x="1469" y="1003"/>
                    <a:pt x="1622" y="1037"/>
                    <a:pt x="1860" y="1106"/>
                  </a:cubicBezTo>
                  <a:cubicBezTo>
                    <a:pt x="1768" y="1218"/>
                    <a:pt x="1564" y="1353"/>
                    <a:pt x="1406" y="1204"/>
                  </a:cubicBezTo>
                  <a:cubicBezTo>
                    <a:pt x="1384" y="1183"/>
                    <a:pt x="1375" y="1166"/>
                    <a:pt x="1371" y="1160"/>
                  </a:cubicBezTo>
                  <a:close/>
                  <a:moveTo>
                    <a:pt x="1095" y="1399"/>
                  </a:moveTo>
                  <a:cubicBezTo>
                    <a:pt x="1095" y="1399"/>
                    <a:pt x="1095" y="1399"/>
                    <a:pt x="1095" y="1399"/>
                  </a:cubicBezTo>
                  <a:cubicBezTo>
                    <a:pt x="1027" y="1314"/>
                    <a:pt x="982" y="1187"/>
                    <a:pt x="1067" y="1085"/>
                  </a:cubicBezTo>
                  <a:cubicBezTo>
                    <a:pt x="1050" y="1182"/>
                    <a:pt x="1077" y="1306"/>
                    <a:pt x="1108" y="1398"/>
                  </a:cubicBezTo>
                  <a:cubicBezTo>
                    <a:pt x="1255" y="1307"/>
                    <a:pt x="1226" y="1153"/>
                    <a:pt x="1166" y="912"/>
                  </a:cubicBezTo>
                  <a:cubicBezTo>
                    <a:pt x="1050" y="1000"/>
                    <a:pt x="908" y="1199"/>
                    <a:pt x="1052" y="1362"/>
                  </a:cubicBezTo>
                  <a:cubicBezTo>
                    <a:pt x="1072" y="1385"/>
                    <a:pt x="1089" y="1395"/>
                    <a:pt x="1095" y="1399"/>
                  </a:cubicBezTo>
                  <a:close/>
                  <a:moveTo>
                    <a:pt x="1122" y="1424"/>
                  </a:moveTo>
                  <a:cubicBezTo>
                    <a:pt x="1122" y="1424"/>
                    <a:pt x="1122" y="1424"/>
                    <a:pt x="1122" y="1424"/>
                  </a:cubicBezTo>
                  <a:cubicBezTo>
                    <a:pt x="1127" y="1430"/>
                    <a:pt x="1138" y="1445"/>
                    <a:pt x="1162" y="1465"/>
                  </a:cubicBezTo>
                  <a:cubicBezTo>
                    <a:pt x="1335" y="1595"/>
                    <a:pt x="1524" y="1439"/>
                    <a:pt x="1602" y="1318"/>
                  </a:cubicBezTo>
                  <a:cubicBezTo>
                    <a:pt x="1358" y="1275"/>
                    <a:pt x="1202" y="1258"/>
                    <a:pt x="1121" y="1411"/>
                  </a:cubicBezTo>
                  <a:cubicBezTo>
                    <a:pt x="1216" y="1435"/>
                    <a:pt x="1342" y="1453"/>
                    <a:pt x="1438" y="1428"/>
                  </a:cubicBezTo>
                  <a:cubicBezTo>
                    <a:pt x="1342" y="1521"/>
                    <a:pt x="1212" y="1485"/>
                    <a:pt x="1122" y="1424"/>
                  </a:cubicBezTo>
                  <a:close/>
                  <a:moveTo>
                    <a:pt x="874" y="1692"/>
                  </a:moveTo>
                  <a:cubicBezTo>
                    <a:pt x="874" y="1692"/>
                    <a:pt x="874" y="1692"/>
                    <a:pt x="874" y="1692"/>
                  </a:cubicBezTo>
                  <a:cubicBezTo>
                    <a:pt x="868" y="1688"/>
                    <a:pt x="850" y="1681"/>
                    <a:pt x="827" y="1660"/>
                  </a:cubicBezTo>
                  <a:cubicBezTo>
                    <a:pt x="667" y="1514"/>
                    <a:pt x="786" y="1300"/>
                    <a:pt x="891" y="1201"/>
                  </a:cubicBezTo>
                  <a:cubicBezTo>
                    <a:pt x="977" y="1433"/>
                    <a:pt x="1022" y="1583"/>
                    <a:pt x="887" y="1690"/>
                  </a:cubicBezTo>
                  <a:cubicBezTo>
                    <a:pt x="846" y="1602"/>
                    <a:pt x="805" y="1481"/>
                    <a:pt x="812" y="1383"/>
                  </a:cubicBezTo>
                  <a:cubicBezTo>
                    <a:pt x="738" y="1493"/>
                    <a:pt x="797" y="1615"/>
                    <a:pt x="874" y="1692"/>
                  </a:cubicBezTo>
                  <a:close/>
                  <a:moveTo>
                    <a:pt x="904" y="1714"/>
                  </a:moveTo>
                  <a:cubicBezTo>
                    <a:pt x="904" y="1714"/>
                    <a:pt x="904" y="1714"/>
                    <a:pt x="904" y="1714"/>
                  </a:cubicBezTo>
                  <a:cubicBezTo>
                    <a:pt x="999" y="1765"/>
                    <a:pt x="1133" y="1787"/>
                    <a:pt x="1218" y="1684"/>
                  </a:cubicBezTo>
                  <a:cubicBezTo>
                    <a:pt x="1125" y="1719"/>
                    <a:pt x="998" y="1715"/>
                    <a:pt x="901" y="1701"/>
                  </a:cubicBezTo>
                  <a:cubicBezTo>
                    <a:pt x="965" y="1540"/>
                    <a:pt x="1122" y="1540"/>
                    <a:pt x="1369" y="1556"/>
                  </a:cubicBezTo>
                  <a:cubicBezTo>
                    <a:pt x="1304" y="1685"/>
                    <a:pt x="1134" y="1861"/>
                    <a:pt x="947" y="1750"/>
                  </a:cubicBezTo>
                  <a:cubicBezTo>
                    <a:pt x="921" y="1734"/>
                    <a:pt x="909" y="1719"/>
                    <a:pt x="904" y="1714"/>
                  </a:cubicBezTo>
                  <a:close/>
                  <a:moveTo>
                    <a:pt x="686" y="2008"/>
                  </a:moveTo>
                  <a:cubicBezTo>
                    <a:pt x="686" y="2008"/>
                    <a:pt x="686" y="2008"/>
                    <a:pt x="686" y="2008"/>
                  </a:cubicBezTo>
                  <a:cubicBezTo>
                    <a:pt x="601" y="1939"/>
                    <a:pt x="529" y="1825"/>
                    <a:pt x="591" y="1707"/>
                  </a:cubicBezTo>
                  <a:cubicBezTo>
                    <a:pt x="595" y="1806"/>
                    <a:pt x="648" y="1921"/>
                    <a:pt x="699" y="2004"/>
                  </a:cubicBezTo>
                  <a:cubicBezTo>
                    <a:pt x="822" y="1883"/>
                    <a:pt x="761" y="1739"/>
                    <a:pt x="649" y="1517"/>
                  </a:cubicBezTo>
                  <a:cubicBezTo>
                    <a:pt x="556" y="1627"/>
                    <a:pt x="461" y="1853"/>
                    <a:pt x="636" y="1981"/>
                  </a:cubicBezTo>
                  <a:cubicBezTo>
                    <a:pt x="661" y="1999"/>
                    <a:pt x="679" y="2005"/>
                    <a:pt x="686" y="2008"/>
                  </a:cubicBezTo>
                  <a:close/>
                  <a:moveTo>
                    <a:pt x="718" y="2026"/>
                  </a:moveTo>
                  <a:cubicBezTo>
                    <a:pt x="718" y="2026"/>
                    <a:pt x="718" y="2026"/>
                    <a:pt x="718" y="2026"/>
                  </a:cubicBezTo>
                  <a:cubicBezTo>
                    <a:pt x="723" y="2031"/>
                    <a:pt x="738" y="2044"/>
                    <a:pt x="765" y="2057"/>
                  </a:cubicBezTo>
                  <a:cubicBezTo>
                    <a:pt x="963" y="2147"/>
                    <a:pt x="1113" y="1954"/>
                    <a:pt x="1163" y="1818"/>
                  </a:cubicBezTo>
                  <a:cubicBezTo>
                    <a:pt x="916" y="1830"/>
                    <a:pt x="760" y="1847"/>
                    <a:pt x="714" y="2013"/>
                  </a:cubicBezTo>
                  <a:cubicBezTo>
                    <a:pt x="812" y="2017"/>
                    <a:pt x="939" y="2007"/>
                    <a:pt x="1027" y="1962"/>
                  </a:cubicBezTo>
                  <a:cubicBezTo>
                    <a:pt x="954" y="2073"/>
                    <a:pt x="819" y="2067"/>
                    <a:pt x="718" y="2026"/>
                  </a:cubicBezTo>
                  <a:close/>
                  <a:moveTo>
                    <a:pt x="534" y="2342"/>
                  </a:moveTo>
                  <a:cubicBezTo>
                    <a:pt x="534" y="2342"/>
                    <a:pt x="534" y="2342"/>
                    <a:pt x="534" y="2342"/>
                  </a:cubicBezTo>
                  <a:cubicBezTo>
                    <a:pt x="527" y="2340"/>
                    <a:pt x="508" y="2336"/>
                    <a:pt x="481" y="2321"/>
                  </a:cubicBezTo>
                  <a:cubicBezTo>
                    <a:pt x="293" y="2213"/>
                    <a:pt x="363" y="1978"/>
                    <a:pt x="444" y="1858"/>
                  </a:cubicBezTo>
                  <a:cubicBezTo>
                    <a:pt x="578" y="2066"/>
                    <a:pt x="655" y="2203"/>
                    <a:pt x="546" y="2337"/>
                  </a:cubicBezTo>
                  <a:cubicBezTo>
                    <a:pt x="487" y="2259"/>
                    <a:pt x="421" y="2151"/>
                    <a:pt x="406" y="2053"/>
                  </a:cubicBezTo>
                  <a:cubicBezTo>
                    <a:pt x="358" y="2177"/>
                    <a:pt x="442" y="2283"/>
                    <a:pt x="534" y="2342"/>
                  </a:cubicBezTo>
                  <a:close/>
                  <a:moveTo>
                    <a:pt x="567" y="2357"/>
                  </a:moveTo>
                  <a:cubicBezTo>
                    <a:pt x="567" y="2357"/>
                    <a:pt x="567" y="2357"/>
                    <a:pt x="567" y="2357"/>
                  </a:cubicBezTo>
                  <a:cubicBezTo>
                    <a:pt x="672" y="2386"/>
                    <a:pt x="807" y="2378"/>
                    <a:pt x="868" y="2259"/>
                  </a:cubicBezTo>
                  <a:cubicBezTo>
                    <a:pt x="785" y="2314"/>
                    <a:pt x="660" y="2337"/>
                    <a:pt x="562" y="2345"/>
                  </a:cubicBezTo>
                  <a:cubicBezTo>
                    <a:pt x="590" y="2174"/>
                    <a:pt x="743" y="2140"/>
                    <a:pt x="987" y="2102"/>
                  </a:cubicBezTo>
                  <a:cubicBezTo>
                    <a:pt x="952" y="2242"/>
                    <a:pt x="824" y="2450"/>
                    <a:pt x="618" y="2383"/>
                  </a:cubicBezTo>
                  <a:cubicBezTo>
                    <a:pt x="589" y="2372"/>
                    <a:pt x="573" y="2361"/>
                    <a:pt x="567" y="2357"/>
                  </a:cubicBezTo>
                  <a:close/>
                  <a:moveTo>
                    <a:pt x="419" y="2690"/>
                  </a:moveTo>
                  <a:cubicBezTo>
                    <a:pt x="419" y="2690"/>
                    <a:pt x="419" y="2690"/>
                    <a:pt x="419" y="2690"/>
                  </a:cubicBezTo>
                  <a:cubicBezTo>
                    <a:pt x="321" y="2642"/>
                    <a:pt x="226" y="2546"/>
                    <a:pt x="260" y="2418"/>
                  </a:cubicBezTo>
                  <a:cubicBezTo>
                    <a:pt x="286" y="2513"/>
                    <a:pt x="363" y="2614"/>
                    <a:pt x="430" y="2685"/>
                  </a:cubicBezTo>
                  <a:cubicBezTo>
                    <a:pt x="524" y="2539"/>
                    <a:pt x="433" y="2412"/>
                    <a:pt x="277" y="2220"/>
                  </a:cubicBezTo>
                  <a:cubicBezTo>
                    <a:pt x="209" y="2348"/>
                    <a:pt x="165" y="2588"/>
                    <a:pt x="364" y="2676"/>
                  </a:cubicBezTo>
                  <a:cubicBezTo>
                    <a:pt x="392" y="2688"/>
                    <a:pt x="412" y="2689"/>
                    <a:pt x="419" y="2690"/>
                  </a:cubicBezTo>
                  <a:close/>
                  <a:moveTo>
                    <a:pt x="454" y="2702"/>
                  </a:moveTo>
                  <a:cubicBezTo>
                    <a:pt x="454" y="2702"/>
                    <a:pt x="454" y="2702"/>
                    <a:pt x="454" y="2702"/>
                  </a:cubicBezTo>
                  <a:cubicBezTo>
                    <a:pt x="460" y="2705"/>
                    <a:pt x="477" y="2715"/>
                    <a:pt x="507" y="2722"/>
                  </a:cubicBezTo>
                  <a:cubicBezTo>
                    <a:pt x="719" y="2767"/>
                    <a:pt x="824" y="2545"/>
                    <a:pt x="844" y="2402"/>
                  </a:cubicBezTo>
                  <a:cubicBezTo>
                    <a:pt x="604" y="2467"/>
                    <a:pt x="456" y="2518"/>
                    <a:pt x="448" y="2690"/>
                  </a:cubicBezTo>
                  <a:cubicBezTo>
                    <a:pt x="544" y="2672"/>
                    <a:pt x="665" y="2635"/>
                    <a:pt x="742" y="2572"/>
                  </a:cubicBezTo>
                  <a:cubicBezTo>
                    <a:pt x="694" y="2697"/>
                    <a:pt x="561" y="2719"/>
                    <a:pt x="454" y="2702"/>
                  </a:cubicBezTo>
                  <a:close/>
                  <a:moveTo>
                    <a:pt x="342" y="3050"/>
                  </a:moveTo>
                  <a:cubicBezTo>
                    <a:pt x="342" y="3050"/>
                    <a:pt x="342" y="3050"/>
                    <a:pt x="342" y="3050"/>
                  </a:cubicBezTo>
                  <a:cubicBezTo>
                    <a:pt x="335" y="3049"/>
                    <a:pt x="316" y="3050"/>
                    <a:pt x="286" y="3041"/>
                  </a:cubicBezTo>
                  <a:cubicBezTo>
                    <a:pt x="79" y="2976"/>
                    <a:pt x="97" y="2732"/>
                    <a:pt x="150" y="2597"/>
                  </a:cubicBezTo>
                  <a:cubicBezTo>
                    <a:pt x="326" y="2771"/>
                    <a:pt x="431" y="2888"/>
                    <a:pt x="353" y="3043"/>
                  </a:cubicBezTo>
                  <a:cubicBezTo>
                    <a:pt x="279" y="2980"/>
                    <a:pt x="191" y="2888"/>
                    <a:pt x="155" y="2796"/>
                  </a:cubicBezTo>
                  <a:cubicBezTo>
                    <a:pt x="135" y="2927"/>
                    <a:pt x="240" y="3012"/>
                    <a:pt x="342" y="3050"/>
                  </a:cubicBezTo>
                  <a:close/>
                  <a:moveTo>
                    <a:pt x="379" y="3057"/>
                  </a:moveTo>
                  <a:cubicBezTo>
                    <a:pt x="379" y="3057"/>
                    <a:pt x="379" y="3057"/>
                    <a:pt x="379" y="3057"/>
                  </a:cubicBezTo>
                  <a:cubicBezTo>
                    <a:pt x="487" y="3063"/>
                    <a:pt x="617" y="3026"/>
                    <a:pt x="650" y="2897"/>
                  </a:cubicBezTo>
                  <a:cubicBezTo>
                    <a:pt x="581" y="2968"/>
                    <a:pt x="465" y="3018"/>
                    <a:pt x="371" y="3046"/>
                  </a:cubicBezTo>
                  <a:cubicBezTo>
                    <a:pt x="361" y="2874"/>
                    <a:pt x="503" y="2807"/>
                    <a:pt x="733" y="2717"/>
                  </a:cubicBezTo>
                  <a:cubicBezTo>
                    <a:pt x="729" y="2861"/>
                    <a:pt x="650" y="3093"/>
                    <a:pt x="434" y="3071"/>
                  </a:cubicBezTo>
                  <a:cubicBezTo>
                    <a:pt x="403" y="3067"/>
                    <a:pt x="385" y="3059"/>
                    <a:pt x="379" y="3057"/>
                  </a:cubicBezTo>
                  <a:close/>
                  <a:moveTo>
                    <a:pt x="306" y="3415"/>
                  </a:moveTo>
                  <a:cubicBezTo>
                    <a:pt x="306" y="3415"/>
                    <a:pt x="306" y="3415"/>
                    <a:pt x="306" y="3415"/>
                  </a:cubicBezTo>
                  <a:cubicBezTo>
                    <a:pt x="200" y="3389"/>
                    <a:pt x="86" y="3316"/>
                    <a:pt x="92" y="3183"/>
                  </a:cubicBezTo>
                  <a:cubicBezTo>
                    <a:pt x="138" y="3271"/>
                    <a:pt x="235" y="3353"/>
                    <a:pt x="316" y="3407"/>
                  </a:cubicBezTo>
                  <a:cubicBezTo>
                    <a:pt x="376" y="3245"/>
                    <a:pt x="259" y="3140"/>
                    <a:pt x="65" y="2987"/>
                  </a:cubicBezTo>
                  <a:cubicBezTo>
                    <a:pt x="27" y="3126"/>
                    <a:pt x="36" y="3370"/>
                    <a:pt x="249" y="3413"/>
                  </a:cubicBezTo>
                  <a:cubicBezTo>
                    <a:pt x="279" y="3418"/>
                    <a:pt x="298" y="3415"/>
                    <a:pt x="306" y="3415"/>
                  </a:cubicBezTo>
                  <a:close/>
                  <a:moveTo>
                    <a:pt x="343" y="3419"/>
                  </a:moveTo>
                  <a:cubicBezTo>
                    <a:pt x="343" y="3419"/>
                    <a:pt x="343" y="3419"/>
                    <a:pt x="343" y="3419"/>
                  </a:cubicBezTo>
                  <a:cubicBezTo>
                    <a:pt x="349" y="3420"/>
                    <a:pt x="368" y="3426"/>
                    <a:pt x="399" y="3427"/>
                  </a:cubicBezTo>
                  <a:cubicBezTo>
                    <a:pt x="616" y="3424"/>
                    <a:pt x="670" y="3186"/>
                    <a:pt x="658" y="3042"/>
                  </a:cubicBezTo>
                  <a:cubicBezTo>
                    <a:pt x="439" y="3157"/>
                    <a:pt x="305" y="3238"/>
                    <a:pt x="334" y="3408"/>
                  </a:cubicBezTo>
                  <a:cubicBezTo>
                    <a:pt x="424" y="3370"/>
                    <a:pt x="534" y="3308"/>
                    <a:pt x="595" y="3230"/>
                  </a:cubicBezTo>
                  <a:cubicBezTo>
                    <a:pt x="576" y="3361"/>
                    <a:pt x="451" y="3412"/>
                    <a:pt x="343" y="3419"/>
                  </a:cubicBezTo>
                  <a:close/>
                  <a:moveTo>
                    <a:pt x="309" y="3782"/>
                  </a:moveTo>
                  <a:cubicBezTo>
                    <a:pt x="309" y="3782"/>
                    <a:pt x="309" y="3782"/>
                    <a:pt x="309" y="3782"/>
                  </a:cubicBezTo>
                  <a:cubicBezTo>
                    <a:pt x="302" y="3783"/>
                    <a:pt x="283" y="3788"/>
                    <a:pt x="252" y="3786"/>
                  </a:cubicBezTo>
                  <a:cubicBezTo>
                    <a:pt x="36" y="3767"/>
                    <a:pt x="0" y="3525"/>
                    <a:pt x="23" y="3383"/>
                  </a:cubicBezTo>
                  <a:cubicBezTo>
                    <a:pt x="233" y="3514"/>
                    <a:pt x="360" y="3605"/>
                    <a:pt x="319" y="3773"/>
                  </a:cubicBezTo>
                  <a:cubicBezTo>
                    <a:pt x="232" y="3728"/>
                    <a:pt x="126" y="3657"/>
                    <a:pt x="71" y="3575"/>
                  </a:cubicBezTo>
                  <a:cubicBezTo>
                    <a:pt x="80" y="3708"/>
                    <a:pt x="201" y="3768"/>
                    <a:pt x="309" y="3782"/>
                  </a:cubicBezTo>
                  <a:close/>
                  <a:moveTo>
                    <a:pt x="346" y="3782"/>
                  </a:moveTo>
                  <a:cubicBezTo>
                    <a:pt x="346" y="3782"/>
                    <a:pt x="346" y="3782"/>
                    <a:pt x="346" y="3782"/>
                  </a:cubicBezTo>
                  <a:cubicBezTo>
                    <a:pt x="453" y="3764"/>
                    <a:pt x="572" y="3700"/>
                    <a:pt x="577" y="3566"/>
                  </a:cubicBezTo>
                  <a:cubicBezTo>
                    <a:pt x="525" y="3650"/>
                    <a:pt x="422" y="3725"/>
                    <a:pt x="336" y="3773"/>
                  </a:cubicBezTo>
                  <a:cubicBezTo>
                    <a:pt x="289" y="3606"/>
                    <a:pt x="413" y="3511"/>
                    <a:pt x="619" y="3373"/>
                  </a:cubicBezTo>
                  <a:cubicBezTo>
                    <a:pt x="646" y="3515"/>
                    <a:pt x="618" y="3758"/>
                    <a:pt x="403" y="3784"/>
                  </a:cubicBezTo>
                  <a:cubicBezTo>
                    <a:pt x="372" y="3787"/>
                    <a:pt x="353" y="3783"/>
                    <a:pt x="346" y="3782"/>
                  </a:cubicBezTo>
                  <a:close/>
                  <a:moveTo>
                    <a:pt x="353" y="4147"/>
                  </a:moveTo>
                  <a:cubicBezTo>
                    <a:pt x="353" y="4147"/>
                    <a:pt x="353" y="4147"/>
                    <a:pt x="353" y="4147"/>
                  </a:cubicBezTo>
                  <a:cubicBezTo>
                    <a:pt x="244" y="4144"/>
                    <a:pt x="117" y="4098"/>
                    <a:pt x="94" y="3967"/>
                  </a:cubicBezTo>
                  <a:cubicBezTo>
                    <a:pt x="157" y="4042"/>
                    <a:pt x="270" y="4101"/>
                    <a:pt x="361" y="4137"/>
                  </a:cubicBezTo>
                  <a:cubicBezTo>
                    <a:pt x="384" y="3965"/>
                    <a:pt x="248" y="3888"/>
                    <a:pt x="25" y="3781"/>
                  </a:cubicBezTo>
                  <a:cubicBezTo>
                    <a:pt x="18" y="3925"/>
                    <a:pt x="80" y="4162"/>
                    <a:pt x="297" y="4157"/>
                  </a:cubicBezTo>
                  <a:cubicBezTo>
                    <a:pt x="328" y="4156"/>
                    <a:pt x="346" y="4149"/>
                    <a:pt x="353" y="4147"/>
                  </a:cubicBezTo>
                  <a:close/>
                  <a:moveTo>
                    <a:pt x="389" y="4142"/>
                  </a:moveTo>
                  <a:cubicBezTo>
                    <a:pt x="389" y="4142"/>
                    <a:pt x="389" y="4142"/>
                    <a:pt x="389" y="4142"/>
                  </a:cubicBezTo>
                  <a:cubicBezTo>
                    <a:pt x="396" y="4142"/>
                    <a:pt x="416" y="4144"/>
                    <a:pt x="446" y="4138"/>
                  </a:cubicBezTo>
                  <a:cubicBezTo>
                    <a:pt x="657" y="4089"/>
                    <a:pt x="658" y="3844"/>
                    <a:pt x="616" y="3706"/>
                  </a:cubicBezTo>
                  <a:cubicBezTo>
                    <a:pt x="426" y="3866"/>
                    <a:pt x="313" y="3974"/>
                    <a:pt x="379" y="4134"/>
                  </a:cubicBezTo>
                  <a:cubicBezTo>
                    <a:pt x="458" y="4077"/>
                    <a:pt x="553" y="3993"/>
                    <a:pt x="595" y="3903"/>
                  </a:cubicBezTo>
                  <a:cubicBezTo>
                    <a:pt x="605" y="4036"/>
                    <a:pt x="494" y="4113"/>
                    <a:pt x="389" y="4142"/>
                  </a:cubicBezTo>
                  <a:close/>
                  <a:moveTo>
                    <a:pt x="436" y="4505"/>
                  </a:moveTo>
                  <a:cubicBezTo>
                    <a:pt x="436" y="4505"/>
                    <a:pt x="436" y="4505"/>
                    <a:pt x="436" y="4505"/>
                  </a:cubicBezTo>
                  <a:cubicBezTo>
                    <a:pt x="327" y="4514"/>
                    <a:pt x="196" y="4481"/>
                    <a:pt x="158" y="4354"/>
                  </a:cubicBezTo>
                  <a:cubicBezTo>
                    <a:pt x="230" y="4422"/>
                    <a:pt x="348" y="4468"/>
                    <a:pt x="443" y="4494"/>
                  </a:cubicBezTo>
                  <a:cubicBezTo>
                    <a:pt x="447" y="4321"/>
                    <a:pt x="303" y="4259"/>
                    <a:pt x="70" y="4176"/>
                  </a:cubicBezTo>
                  <a:cubicBezTo>
                    <a:pt x="79" y="4321"/>
                    <a:pt x="166" y="4549"/>
                    <a:pt x="381" y="4521"/>
                  </a:cubicBezTo>
                  <a:cubicBezTo>
                    <a:pt x="412" y="4516"/>
                    <a:pt x="429" y="4507"/>
                    <a:pt x="436" y="4505"/>
                  </a:cubicBezTo>
                  <a:close/>
                  <a:moveTo>
                    <a:pt x="472" y="4496"/>
                  </a:moveTo>
                  <a:cubicBezTo>
                    <a:pt x="472" y="4496"/>
                    <a:pt x="472" y="4496"/>
                    <a:pt x="472" y="4496"/>
                  </a:cubicBezTo>
                  <a:cubicBezTo>
                    <a:pt x="572" y="4455"/>
                    <a:pt x="675" y="4367"/>
                    <a:pt x="650" y="4236"/>
                  </a:cubicBezTo>
                  <a:cubicBezTo>
                    <a:pt x="617" y="4329"/>
                    <a:pt x="533" y="4424"/>
                    <a:pt x="460" y="4489"/>
                  </a:cubicBezTo>
                  <a:cubicBezTo>
                    <a:pt x="378" y="4337"/>
                    <a:pt x="478" y="4217"/>
                    <a:pt x="649" y="4038"/>
                  </a:cubicBezTo>
                  <a:cubicBezTo>
                    <a:pt x="706" y="4170"/>
                    <a:pt x="732" y="4414"/>
                    <a:pt x="527" y="4486"/>
                  </a:cubicBezTo>
                  <a:cubicBezTo>
                    <a:pt x="498" y="4495"/>
                    <a:pt x="479" y="4496"/>
                    <a:pt x="472" y="4496"/>
                  </a:cubicBezTo>
                  <a:close/>
                  <a:moveTo>
                    <a:pt x="557" y="4851"/>
                  </a:moveTo>
                  <a:cubicBezTo>
                    <a:pt x="557" y="4851"/>
                    <a:pt x="557" y="4851"/>
                    <a:pt x="557" y="4851"/>
                  </a:cubicBezTo>
                  <a:cubicBezTo>
                    <a:pt x="450" y="4872"/>
                    <a:pt x="316" y="4854"/>
                    <a:pt x="265" y="4731"/>
                  </a:cubicBezTo>
                  <a:cubicBezTo>
                    <a:pt x="344" y="4792"/>
                    <a:pt x="466" y="4825"/>
                    <a:pt x="563" y="4839"/>
                  </a:cubicBezTo>
                  <a:cubicBezTo>
                    <a:pt x="549" y="4667"/>
                    <a:pt x="399" y="4622"/>
                    <a:pt x="158" y="4565"/>
                  </a:cubicBezTo>
                  <a:cubicBezTo>
                    <a:pt x="182" y="4707"/>
                    <a:pt x="294" y="4925"/>
                    <a:pt x="505" y="4873"/>
                  </a:cubicBezTo>
                  <a:cubicBezTo>
                    <a:pt x="534" y="4865"/>
                    <a:pt x="551" y="4855"/>
                    <a:pt x="557" y="4851"/>
                  </a:cubicBezTo>
                  <a:close/>
                  <a:moveTo>
                    <a:pt x="592" y="4839"/>
                  </a:moveTo>
                  <a:cubicBezTo>
                    <a:pt x="592" y="4839"/>
                    <a:pt x="592" y="4839"/>
                    <a:pt x="592" y="4839"/>
                  </a:cubicBezTo>
                  <a:cubicBezTo>
                    <a:pt x="599" y="4837"/>
                    <a:pt x="618" y="4835"/>
                    <a:pt x="646" y="4822"/>
                  </a:cubicBezTo>
                  <a:cubicBezTo>
                    <a:pt x="842" y="4728"/>
                    <a:pt x="790" y="4489"/>
                    <a:pt x="718" y="4364"/>
                  </a:cubicBezTo>
                  <a:cubicBezTo>
                    <a:pt x="568" y="4561"/>
                    <a:pt x="481" y="4691"/>
                    <a:pt x="580" y="4833"/>
                  </a:cubicBezTo>
                  <a:cubicBezTo>
                    <a:pt x="645" y="4761"/>
                    <a:pt x="719" y="4657"/>
                    <a:pt x="741" y="4561"/>
                  </a:cubicBezTo>
                  <a:cubicBezTo>
                    <a:pt x="780" y="4688"/>
                    <a:pt x="688" y="4787"/>
                    <a:pt x="592" y="4839"/>
                  </a:cubicBezTo>
                  <a:close/>
                  <a:moveTo>
                    <a:pt x="716" y="5183"/>
                  </a:moveTo>
                  <a:cubicBezTo>
                    <a:pt x="716" y="5183"/>
                    <a:pt x="716" y="5183"/>
                    <a:pt x="716" y="5183"/>
                  </a:cubicBezTo>
                  <a:cubicBezTo>
                    <a:pt x="612" y="5215"/>
                    <a:pt x="477" y="5212"/>
                    <a:pt x="412" y="5095"/>
                  </a:cubicBezTo>
                  <a:cubicBezTo>
                    <a:pt x="497" y="5147"/>
                    <a:pt x="622" y="5166"/>
                    <a:pt x="720" y="5170"/>
                  </a:cubicBezTo>
                  <a:cubicBezTo>
                    <a:pt x="687" y="5000"/>
                    <a:pt x="533" y="4972"/>
                    <a:pt x="287" y="4941"/>
                  </a:cubicBezTo>
                  <a:cubicBezTo>
                    <a:pt x="327" y="5080"/>
                    <a:pt x="462" y="5285"/>
                    <a:pt x="666" y="5210"/>
                  </a:cubicBezTo>
                  <a:cubicBezTo>
                    <a:pt x="695" y="5199"/>
                    <a:pt x="710" y="5187"/>
                    <a:pt x="716" y="5183"/>
                  </a:cubicBezTo>
                  <a:close/>
                  <a:moveTo>
                    <a:pt x="749" y="5166"/>
                  </a:moveTo>
                  <a:cubicBezTo>
                    <a:pt x="749" y="5166"/>
                    <a:pt x="749" y="5166"/>
                    <a:pt x="749" y="5166"/>
                  </a:cubicBezTo>
                  <a:cubicBezTo>
                    <a:pt x="838" y="5105"/>
                    <a:pt x="919" y="4996"/>
                    <a:pt x="867" y="4874"/>
                  </a:cubicBezTo>
                  <a:cubicBezTo>
                    <a:pt x="855" y="4972"/>
                    <a:pt x="793" y="5083"/>
                    <a:pt x="736" y="5162"/>
                  </a:cubicBezTo>
                  <a:cubicBezTo>
                    <a:pt x="623" y="5032"/>
                    <a:pt x="695" y="4893"/>
                    <a:pt x="823" y="4680"/>
                  </a:cubicBezTo>
                  <a:cubicBezTo>
                    <a:pt x="908" y="4797"/>
                    <a:pt x="985" y="5029"/>
                    <a:pt x="801" y="5144"/>
                  </a:cubicBezTo>
                  <a:cubicBezTo>
                    <a:pt x="774" y="5160"/>
                    <a:pt x="756" y="5164"/>
                    <a:pt x="749" y="5166"/>
                  </a:cubicBezTo>
                  <a:close/>
                  <a:moveTo>
                    <a:pt x="909" y="5495"/>
                  </a:moveTo>
                  <a:cubicBezTo>
                    <a:pt x="909" y="5495"/>
                    <a:pt x="909" y="5495"/>
                    <a:pt x="909" y="5495"/>
                  </a:cubicBezTo>
                  <a:cubicBezTo>
                    <a:pt x="810" y="5538"/>
                    <a:pt x="675" y="5550"/>
                    <a:pt x="598" y="5441"/>
                  </a:cubicBezTo>
                  <a:cubicBezTo>
                    <a:pt x="688" y="5483"/>
                    <a:pt x="815" y="5488"/>
                    <a:pt x="912" y="5482"/>
                  </a:cubicBezTo>
                  <a:cubicBezTo>
                    <a:pt x="861" y="5317"/>
                    <a:pt x="705" y="5305"/>
                    <a:pt x="457" y="5302"/>
                  </a:cubicBezTo>
                  <a:cubicBezTo>
                    <a:pt x="512" y="5435"/>
                    <a:pt x="668" y="5624"/>
                    <a:pt x="863" y="5527"/>
                  </a:cubicBezTo>
                  <a:cubicBezTo>
                    <a:pt x="890" y="5513"/>
                    <a:pt x="904" y="5499"/>
                    <a:pt x="909" y="5495"/>
                  </a:cubicBezTo>
                  <a:close/>
                  <a:moveTo>
                    <a:pt x="941" y="5475"/>
                  </a:moveTo>
                  <a:cubicBezTo>
                    <a:pt x="941" y="5475"/>
                    <a:pt x="941" y="5475"/>
                    <a:pt x="941" y="5475"/>
                  </a:cubicBezTo>
                  <a:cubicBezTo>
                    <a:pt x="947" y="5472"/>
                    <a:pt x="965" y="5466"/>
                    <a:pt x="990" y="5447"/>
                  </a:cubicBezTo>
                  <a:cubicBezTo>
                    <a:pt x="1161" y="5313"/>
                    <a:pt x="1058" y="5091"/>
                    <a:pt x="961" y="4984"/>
                  </a:cubicBezTo>
                  <a:cubicBezTo>
                    <a:pt x="857" y="5209"/>
                    <a:pt x="801" y="5355"/>
                    <a:pt x="928" y="5472"/>
                  </a:cubicBezTo>
                  <a:cubicBezTo>
                    <a:pt x="976" y="5387"/>
                    <a:pt x="1025" y="5270"/>
                    <a:pt x="1026" y="5171"/>
                  </a:cubicBezTo>
                  <a:cubicBezTo>
                    <a:pt x="1091" y="5287"/>
                    <a:pt x="1023" y="5404"/>
                    <a:pt x="941" y="5475"/>
                  </a:cubicBezTo>
                  <a:close/>
                  <a:moveTo>
                    <a:pt x="1136" y="5784"/>
                  </a:moveTo>
                  <a:cubicBezTo>
                    <a:pt x="1136" y="5784"/>
                    <a:pt x="1136" y="5784"/>
                    <a:pt x="1136" y="5784"/>
                  </a:cubicBezTo>
                  <a:cubicBezTo>
                    <a:pt x="1131" y="5789"/>
                    <a:pt x="1119" y="5804"/>
                    <a:pt x="1093" y="5821"/>
                  </a:cubicBezTo>
                  <a:cubicBezTo>
                    <a:pt x="910" y="5938"/>
                    <a:pt x="735" y="5768"/>
                    <a:pt x="666" y="5641"/>
                  </a:cubicBezTo>
                  <a:cubicBezTo>
                    <a:pt x="912" y="5617"/>
                    <a:pt x="1069" y="5612"/>
                    <a:pt x="1138" y="5770"/>
                  </a:cubicBezTo>
                  <a:cubicBezTo>
                    <a:pt x="1041" y="5788"/>
                    <a:pt x="915" y="5796"/>
                    <a:pt x="821" y="5764"/>
                  </a:cubicBezTo>
                  <a:cubicBezTo>
                    <a:pt x="909" y="5864"/>
                    <a:pt x="1042" y="5838"/>
                    <a:pt x="1136" y="5784"/>
                  </a:cubicBezTo>
                  <a:close/>
                  <a:moveTo>
                    <a:pt x="1165" y="5761"/>
                  </a:moveTo>
                  <a:cubicBezTo>
                    <a:pt x="1165" y="5761"/>
                    <a:pt x="1165" y="5761"/>
                    <a:pt x="1165" y="5761"/>
                  </a:cubicBezTo>
                  <a:cubicBezTo>
                    <a:pt x="1239" y="5681"/>
                    <a:pt x="1294" y="5558"/>
                    <a:pt x="1217" y="5449"/>
                  </a:cubicBezTo>
                  <a:cubicBezTo>
                    <a:pt x="1226" y="5548"/>
                    <a:pt x="1190" y="5669"/>
                    <a:pt x="1152" y="5759"/>
                  </a:cubicBezTo>
                  <a:cubicBezTo>
                    <a:pt x="1013" y="5656"/>
                    <a:pt x="1053" y="5505"/>
                    <a:pt x="1132" y="5270"/>
                  </a:cubicBezTo>
                  <a:cubicBezTo>
                    <a:pt x="1240" y="5366"/>
                    <a:pt x="1366" y="5575"/>
                    <a:pt x="1211" y="5727"/>
                  </a:cubicBezTo>
                  <a:cubicBezTo>
                    <a:pt x="1188" y="5749"/>
                    <a:pt x="1171" y="5757"/>
                    <a:pt x="1165" y="5761"/>
                  </a:cubicBezTo>
                  <a:close/>
                  <a:moveTo>
                    <a:pt x="1393" y="6046"/>
                  </a:moveTo>
                  <a:cubicBezTo>
                    <a:pt x="1393" y="6046"/>
                    <a:pt x="1393" y="6046"/>
                    <a:pt x="1393" y="6046"/>
                  </a:cubicBezTo>
                  <a:cubicBezTo>
                    <a:pt x="1305" y="6110"/>
                    <a:pt x="1176" y="6151"/>
                    <a:pt x="1077" y="6061"/>
                  </a:cubicBezTo>
                  <a:cubicBezTo>
                    <a:pt x="1174" y="6082"/>
                    <a:pt x="1299" y="6060"/>
                    <a:pt x="1393" y="6033"/>
                  </a:cubicBezTo>
                  <a:cubicBezTo>
                    <a:pt x="1307" y="5883"/>
                    <a:pt x="1152" y="5905"/>
                    <a:pt x="910" y="5956"/>
                  </a:cubicBezTo>
                  <a:cubicBezTo>
                    <a:pt x="992" y="6074"/>
                    <a:pt x="1185" y="6224"/>
                    <a:pt x="1354" y="6088"/>
                  </a:cubicBezTo>
                  <a:cubicBezTo>
                    <a:pt x="1378" y="6068"/>
                    <a:pt x="1388" y="6052"/>
                    <a:pt x="1393" y="6046"/>
                  </a:cubicBezTo>
                  <a:close/>
                  <a:moveTo>
                    <a:pt x="1419" y="6020"/>
                  </a:moveTo>
                  <a:cubicBezTo>
                    <a:pt x="1419" y="6020"/>
                    <a:pt x="1419" y="6020"/>
                    <a:pt x="1419" y="6020"/>
                  </a:cubicBezTo>
                  <a:cubicBezTo>
                    <a:pt x="1425" y="6016"/>
                    <a:pt x="1441" y="6006"/>
                    <a:pt x="1461" y="5982"/>
                  </a:cubicBezTo>
                  <a:cubicBezTo>
                    <a:pt x="1599" y="5814"/>
                    <a:pt x="1450" y="5620"/>
                    <a:pt x="1332" y="5536"/>
                  </a:cubicBezTo>
                  <a:cubicBezTo>
                    <a:pt x="1280" y="5778"/>
                    <a:pt x="1256" y="5933"/>
                    <a:pt x="1406" y="6020"/>
                  </a:cubicBezTo>
                  <a:cubicBezTo>
                    <a:pt x="1434" y="5927"/>
                    <a:pt x="1457" y="5802"/>
                    <a:pt x="1436" y="5705"/>
                  </a:cubicBezTo>
                  <a:cubicBezTo>
                    <a:pt x="1525" y="5804"/>
                    <a:pt x="1484" y="5933"/>
                    <a:pt x="1419" y="6020"/>
                  </a:cubicBezTo>
                  <a:close/>
                  <a:moveTo>
                    <a:pt x="1677" y="6279"/>
                  </a:moveTo>
                  <a:cubicBezTo>
                    <a:pt x="1677" y="6279"/>
                    <a:pt x="1677" y="6279"/>
                    <a:pt x="1677" y="6279"/>
                  </a:cubicBezTo>
                  <a:cubicBezTo>
                    <a:pt x="1673" y="6285"/>
                    <a:pt x="1664" y="6303"/>
                    <a:pt x="1643" y="6325"/>
                  </a:cubicBezTo>
                  <a:cubicBezTo>
                    <a:pt x="1490" y="6479"/>
                    <a:pt x="1281" y="6351"/>
                    <a:pt x="1186" y="6242"/>
                  </a:cubicBezTo>
                  <a:cubicBezTo>
                    <a:pt x="1422" y="6165"/>
                    <a:pt x="1574" y="6126"/>
                    <a:pt x="1675" y="6266"/>
                  </a:cubicBezTo>
                  <a:cubicBezTo>
                    <a:pt x="1585" y="6303"/>
                    <a:pt x="1463" y="6339"/>
                    <a:pt x="1365" y="6328"/>
                  </a:cubicBezTo>
                  <a:cubicBezTo>
                    <a:pt x="1473" y="6407"/>
                    <a:pt x="1596" y="6353"/>
                    <a:pt x="1677" y="6279"/>
                  </a:cubicBezTo>
                  <a:close/>
                  <a:moveTo>
                    <a:pt x="1700" y="6250"/>
                  </a:moveTo>
                  <a:cubicBezTo>
                    <a:pt x="1700" y="6250"/>
                    <a:pt x="1700" y="6250"/>
                    <a:pt x="1700" y="6250"/>
                  </a:cubicBezTo>
                  <a:cubicBezTo>
                    <a:pt x="1755" y="6157"/>
                    <a:pt x="1782" y="6024"/>
                    <a:pt x="1683" y="5935"/>
                  </a:cubicBezTo>
                  <a:cubicBezTo>
                    <a:pt x="1714" y="6029"/>
                    <a:pt x="1705" y="6156"/>
                    <a:pt x="1687" y="6252"/>
                  </a:cubicBezTo>
                  <a:cubicBezTo>
                    <a:pt x="1529" y="6182"/>
                    <a:pt x="1535" y="6025"/>
                    <a:pt x="1561" y="5779"/>
                  </a:cubicBezTo>
                  <a:cubicBezTo>
                    <a:pt x="1687" y="5849"/>
                    <a:pt x="1856" y="6026"/>
                    <a:pt x="1738" y="6208"/>
                  </a:cubicBezTo>
                  <a:cubicBezTo>
                    <a:pt x="1720" y="6234"/>
                    <a:pt x="1705" y="6246"/>
                    <a:pt x="1700" y="6250"/>
                  </a:cubicBezTo>
                  <a:close/>
                  <a:moveTo>
                    <a:pt x="1984" y="6480"/>
                  </a:moveTo>
                  <a:cubicBezTo>
                    <a:pt x="1984" y="6480"/>
                    <a:pt x="1984" y="6480"/>
                    <a:pt x="1984" y="6480"/>
                  </a:cubicBezTo>
                  <a:cubicBezTo>
                    <a:pt x="1912" y="6562"/>
                    <a:pt x="1795" y="6629"/>
                    <a:pt x="1680" y="6563"/>
                  </a:cubicBezTo>
                  <a:cubicBezTo>
                    <a:pt x="1779" y="6563"/>
                    <a:pt x="1896" y="6514"/>
                    <a:pt x="1982" y="6467"/>
                  </a:cubicBezTo>
                  <a:cubicBezTo>
                    <a:pt x="1865" y="6339"/>
                    <a:pt x="1719" y="6394"/>
                    <a:pt x="1493" y="6496"/>
                  </a:cubicBezTo>
                  <a:cubicBezTo>
                    <a:pt x="1599" y="6594"/>
                    <a:pt x="1820" y="6699"/>
                    <a:pt x="1956" y="6529"/>
                  </a:cubicBezTo>
                  <a:cubicBezTo>
                    <a:pt x="1975" y="6504"/>
                    <a:pt x="1981" y="6486"/>
                    <a:pt x="1984" y="6480"/>
                  </a:cubicBezTo>
                  <a:close/>
                  <a:moveTo>
                    <a:pt x="2004" y="6449"/>
                  </a:moveTo>
                  <a:cubicBezTo>
                    <a:pt x="2004" y="6449"/>
                    <a:pt x="2004" y="6449"/>
                    <a:pt x="2004" y="6449"/>
                  </a:cubicBezTo>
                  <a:cubicBezTo>
                    <a:pt x="2009" y="6443"/>
                    <a:pt x="2023" y="6430"/>
                    <a:pt x="2037" y="6402"/>
                  </a:cubicBezTo>
                  <a:cubicBezTo>
                    <a:pt x="2135" y="6209"/>
                    <a:pt x="1948" y="6051"/>
                    <a:pt x="1815" y="5995"/>
                  </a:cubicBezTo>
                  <a:cubicBezTo>
                    <a:pt x="1816" y="6243"/>
                    <a:pt x="1827" y="6399"/>
                    <a:pt x="1991" y="6452"/>
                  </a:cubicBezTo>
                  <a:cubicBezTo>
                    <a:pt x="1999" y="6354"/>
                    <a:pt x="1994" y="6227"/>
                    <a:pt x="1953" y="6137"/>
                  </a:cubicBezTo>
                  <a:cubicBezTo>
                    <a:pt x="2061" y="6215"/>
                    <a:pt x="2049" y="6349"/>
                    <a:pt x="2004" y="6449"/>
                  </a:cubicBezTo>
                  <a:close/>
                  <a:moveTo>
                    <a:pt x="2312" y="6646"/>
                  </a:moveTo>
                  <a:cubicBezTo>
                    <a:pt x="2312" y="6646"/>
                    <a:pt x="2312" y="6646"/>
                    <a:pt x="2312" y="6646"/>
                  </a:cubicBezTo>
                  <a:cubicBezTo>
                    <a:pt x="2310" y="6653"/>
                    <a:pt x="2305" y="6671"/>
                    <a:pt x="2289" y="6698"/>
                  </a:cubicBezTo>
                  <a:cubicBezTo>
                    <a:pt x="2173" y="6881"/>
                    <a:pt x="1942" y="6801"/>
                    <a:pt x="1825" y="6716"/>
                  </a:cubicBezTo>
                  <a:cubicBezTo>
                    <a:pt x="2038" y="6590"/>
                    <a:pt x="2178" y="6519"/>
                    <a:pt x="2308" y="6633"/>
                  </a:cubicBezTo>
                  <a:cubicBezTo>
                    <a:pt x="2228" y="6689"/>
                    <a:pt x="2117" y="6750"/>
                    <a:pt x="2018" y="6761"/>
                  </a:cubicBezTo>
                  <a:cubicBezTo>
                    <a:pt x="2140" y="6814"/>
                    <a:pt x="2249" y="6735"/>
                    <a:pt x="2312" y="6646"/>
                  </a:cubicBezTo>
                  <a:close/>
                  <a:moveTo>
                    <a:pt x="2328" y="6613"/>
                  </a:moveTo>
                  <a:cubicBezTo>
                    <a:pt x="2328" y="6613"/>
                    <a:pt x="2328" y="6613"/>
                    <a:pt x="2328" y="6613"/>
                  </a:cubicBezTo>
                  <a:cubicBezTo>
                    <a:pt x="2362" y="6509"/>
                    <a:pt x="2359" y="6374"/>
                    <a:pt x="2243" y="6309"/>
                  </a:cubicBezTo>
                  <a:cubicBezTo>
                    <a:pt x="2294" y="6394"/>
                    <a:pt x="2312" y="6519"/>
                    <a:pt x="2316" y="6617"/>
                  </a:cubicBezTo>
                  <a:cubicBezTo>
                    <a:pt x="2146" y="6583"/>
                    <a:pt x="2119" y="6428"/>
                    <a:pt x="2091" y="6182"/>
                  </a:cubicBezTo>
                  <a:cubicBezTo>
                    <a:pt x="2229" y="6223"/>
                    <a:pt x="2432" y="6360"/>
                    <a:pt x="2356" y="6563"/>
                  </a:cubicBezTo>
                  <a:cubicBezTo>
                    <a:pt x="2345" y="6592"/>
                    <a:pt x="2332" y="6607"/>
                    <a:pt x="2328" y="6613"/>
                  </a:cubicBezTo>
                  <a:close/>
                  <a:moveTo>
                    <a:pt x="2656" y="6775"/>
                  </a:moveTo>
                  <a:cubicBezTo>
                    <a:pt x="2656" y="6775"/>
                    <a:pt x="2656" y="6775"/>
                    <a:pt x="2656" y="6775"/>
                  </a:cubicBezTo>
                  <a:cubicBezTo>
                    <a:pt x="2603" y="6870"/>
                    <a:pt x="2504" y="6961"/>
                    <a:pt x="2376" y="6922"/>
                  </a:cubicBezTo>
                  <a:cubicBezTo>
                    <a:pt x="2473" y="6900"/>
                    <a:pt x="2577" y="6827"/>
                    <a:pt x="2650" y="6763"/>
                  </a:cubicBezTo>
                  <a:cubicBezTo>
                    <a:pt x="2509" y="6663"/>
                    <a:pt x="2378" y="6749"/>
                    <a:pt x="2180" y="6898"/>
                  </a:cubicBezTo>
                  <a:cubicBezTo>
                    <a:pt x="2305" y="6970"/>
                    <a:pt x="2543" y="7024"/>
                    <a:pt x="2639" y="6829"/>
                  </a:cubicBezTo>
                  <a:cubicBezTo>
                    <a:pt x="2652" y="6801"/>
                    <a:pt x="2654" y="6782"/>
                    <a:pt x="2656" y="6775"/>
                  </a:cubicBezTo>
                  <a:close/>
                  <a:moveTo>
                    <a:pt x="2669" y="6740"/>
                  </a:moveTo>
                  <a:cubicBezTo>
                    <a:pt x="2669" y="6740"/>
                    <a:pt x="2669" y="6740"/>
                    <a:pt x="2669" y="6740"/>
                  </a:cubicBezTo>
                  <a:cubicBezTo>
                    <a:pt x="2672" y="6734"/>
                    <a:pt x="2682" y="6718"/>
                    <a:pt x="2691" y="6688"/>
                  </a:cubicBezTo>
                  <a:cubicBezTo>
                    <a:pt x="2744" y="6477"/>
                    <a:pt x="2527" y="6364"/>
                    <a:pt x="2385" y="6338"/>
                  </a:cubicBezTo>
                  <a:cubicBezTo>
                    <a:pt x="2440" y="6580"/>
                    <a:pt x="2484" y="6730"/>
                    <a:pt x="2656" y="6746"/>
                  </a:cubicBezTo>
                  <a:cubicBezTo>
                    <a:pt x="2642" y="6649"/>
                    <a:pt x="2610" y="6526"/>
                    <a:pt x="2551" y="6447"/>
                  </a:cubicBezTo>
                  <a:cubicBezTo>
                    <a:pt x="2673" y="6500"/>
                    <a:pt x="2690" y="6634"/>
                    <a:pt x="2669" y="6740"/>
                  </a:cubicBezTo>
                  <a:close/>
                  <a:moveTo>
                    <a:pt x="3011" y="6866"/>
                  </a:moveTo>
                  <a:cubicBezTo>
                    <a:pt x="3011" y="6866"/>
                    <a:pt x="3011" y="6866"/>
                    <a:pt x="3011" y="6866"/>
                  </a:cubicBezTo>
                  <a:cubicBezTo>
                    <a:pt x="3011" y="6873"/>
                    <a:pt x="3010" y="6892"/>
                    <a:pt x="3001" y="6922"/>
                  </a:cubicBezTo>
                  <a:cubicBezTo>
                    <a:pt x="2927" y="7126"/>
                    <a:pt x="2684" y="7098"/>
                    <a:pt x="2552" y="7039"/>
                  </a:cubicBezTo>
                  <a:cubicBezTo>
                    <a:pt x="2732" y="6870"/>
                    <a:pt x="2853" y="6771"/>
                    <a:pt x="3005" y="6854"/>
                  </a:cubicBezTo>
                  <a:cubicBezTo>
                    <a:pt x="2939" y="6927"/>
                    <a:pt x="2844" y="7010"/>
                    <a:pt x="2750" y="7042"/>
                  </a:cubicBezTo>
                  <a:cubicBezTo>
                    <a:pt x="2881" y="7068"/>
                    <a:pt x="2970" y="6966"/>
                    <a:pt x="3011" y="6866"/>
                  </a:cubicBezTo>
                  <a:close/>
                  <a:moveTo>
                    <a:pt x="3380" y="6881"/>
                  </a:moveTo>
                  <a:cubicBezTo>
                    <a:pt x="3380" y="6881"/>
                    <a:pt x="3380" y="6881"/>
                    <a:pt x="3380" y="6881"/>
                  </a:cubicBezTo>
                  <a:cubicBezTo>
                    <a:pt x="3378" y="6772"/>
                    <a:pt x="3333" y="6645"/>
                    <a:pt x="3202" y="6620"/>
                  </a:cubicBezTo>
                  <a:cubicBezTo>
                    <a:pt x="3277" y="6685"/>
                    <a:pt x="3335" y="6797"/>
                    <a:pt x="3370" y="6889"/>
                  </a:cubicBezTo>
                  <a:cubicBezTo>
                    <a:pt x="3198" y="6911"/>
                    <a:pt x="3122" y="6774"/>
                    <a:pt x="3016" y="6550"/>
                  </a:cubicBezTo>
                  <a:cubicBezTo>
                    <a:pt x="3161" y="6544"/>
                    <a:pt x="3397" y="6608"/>
                    <a:pt x="3390" y="6825"/>
                  </a:cubicBezTo>
                  <a:cubicBezTo>
                    <a:pt x="3389" y="6856"/>
                    <a:pt x="3382" y="6874"/>
                    <a:pt x="3380" y="6881"/>
                  </a:cubicBezTo>
                  <a:close/>
                  <a:moveTo>
                    <a:pt x="3020" y="6830"/>
                  </a:moveTo>
                  <a:cubicBezTo>
                    <a:pt x="3020" y="6830"/>
                    <a:pt x="3020" y="6830"/>
                    <a:pt x="3020" y="6830"/>
                  </a:cubicBezTo>
                  <a:cubicBezTo>
                    <a:pt x="3031" y="6722"/>
                    <a:pt x="2999" y="6590"/>
                    <a:pt x="2872" y="6552"/>
                  </a:cubicBezTo>
                  <a:cubicBezTo>
                    <a:pt x="2939" y="6624"/>
                    <a:pt x="2985" y="6742"/>
                    <a:pt x="3009" y="6837"/>
                  </a:cubicBezTo>
                  <a:cubicBezTo>
                    <a:pt x="2836" y="6840"/>
                    <a:pt x="2776" y="6696"/>
                    <a:pt x="2695" y="6461"/>
                  </a:cubicBezTo>
                  <a:cubicBezTo>
                    <a:pt x="2839" y="6471"/>
                    <a:pt x="3067" y="6560"/>
                    <a:pt x="3037" y="6775"/>
                  </a:cubicBezTo>
                  <a:cubicBezTo>
                    <a:pt x="3032" y="6806"/>
                    <a:pt x="3023" y="6823"/>
                    <a:pt x="3020" y="6830"/>
                  </a:cubicBezTo>
                  <a:close/>
                </a:path>
              </a:pathLst>
            </a:custGeom>
            <a:gradFill flip="none" rotWithShape="1">
              <a:gsLst>
                <a:gs pos="5000">
                  <a:srgbClr val="FEF5D6"/>
                </a:gs>
                <a:gs pos="68000">
                  <a:srgbClr val="FBCB78"/>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endParaRPr>
            </a:p>
          </p:txBody>
        </p:sp>
      </p:grpSp>
      <p:sp>
        <p:nvSpPr>
          <p:cNvPr id="16" name="矩形 15">
            <a:extLst>
              <a:ext uri="{FF2B5EF4-FFF2-40B4-BE49-F238E27FC236}">
                <a16:creationId xmlns:a16="http://schemas.microsoft.com/office/drawing/2014/main" id="{AB3A69B3-F3D6-4D5E-A9CA-D94F5BE70AC4}"/>
              </a:ext>
            </a:extLst>
          </p:cNvPr>
          <p:cNvSpPr/>
          <p:nvPr/>
        </p:nvSpPr>
        <p:spPr>
          <a:xfrm>
            <a:off x="1240575" y="1903491"/>
            <a:ext cx="1498086" cy="606448"/>
          </a:xfrm>
          <a:prstGeom prst="rect">
            <a:avLst/>
          </a:prstGeom>
        </p:spPr>
        <p:txBody>
          <a:bodyPr wrap="square">
            <a:spAutoFit/>
          </a:bodyPr>
          <a:lstStyle/>
          <a:p>
            <a:pPr algn="ctr">
              <a:lnSpc>
                <a:spcPct val="140000"/>
              </a:lnSpc>
            </a:pPr>
            <a:r>
              <a:rPr lang="zh-CN" altLang="en-US" sz="2600" dirty="0">
                <a:solidFill>
                  <a:srgbClr val="D7271E"/>
                </a:solidFill>
                <a:latin typeface="微软雅黑" panose="020B0503020204020204" pitchFamily="34" charset="-122"/>
                <a:ea typeface="微软雅黑" panose="020B0503020204020204" pitchFamily="34" charset="-122"/>
              </a:rPr>
              <a:t>扶贫</a:t>
            </a:r>
          </a:p>
        </p:txBody>
      </p:sp>
      <p:grpSp>
        <p:nvGrpSpPr>
          <p:cNvPr id="17" name="组合 16"/>
          <p:cNvGrpSpPr/>
          <p:nvPr/>
        </p:nvGrpSpPr>
        <p:grpSpPr>
          <a:xfrm>
            <a:off x="3276872" y="1491582"/>
            <a:ext cx="1548032" cy="1519212"/>
            <a:chOff x="1368932" y="1651000"/>
            <a:chExt cx="1826938" cy="1792926"/>
          </a:xfrm>
        </p:grpSpPr>
        <p:sp>
          <p:nvSpPr>
            <p:cNvPr id="18" name="椭圆 17">
              <a:extLst>
                <a:ext uri="{FF2B5EF4-FFF2-40B4-BE49-F238E27FC236}">
                  <a16:creationId xmlns:a16="http://schemas.microsoft.com/office/drawing/2014/main" id="{0A8F0EDD-6D1B-4BCD-A427-B58B8C185731}"/>
                </a:ext>
              </a:extLst>
            </p:cNvPr>
            <p:cNvSpPr/>
            <p:nvPr/>
          </p:nvSpPr>
          <p:spPr>
            <a:xfrm>
              <a:off x="1533297" y="1791469"/>
              <a:ext cx="1498086" cy="1498086"/>
            </a:xfrm>
            <a:prstGeom prst="ellipse">
              <a:avLst/>
            </a:prstGeom>
            <a:gradFill flip="none" rotWithShape="1">
              <a:gsLst>
                <a:gs pos="5000">
                  <a:srgbClr val="FEF5D6"/>
                </a:gs>
                <a:gs pos="68000">
                  <a:srgbClr val="FBCB78"/>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19" name="Freeform 5">
              <a:extLst>
                <a:ext uri="{FF2B5EF4-FFF2-40B4-BE49-F238E27FC236}">
                  <a16:creationId xmlns:a16="http://schemas.microsoft.com/office/drawing/2014/main" id="{526984A3-8B87-432F-8E49-D3AA250A0BBC}"/>
                </a:ext>
              </a:extLst>
            </p:cNvPr>
            <p:cNvSpPr>
              <a:spLocks noEditPoints="1"/>
            </p:cNvSpPr>
            <p:nvPr/>
          </p:nvSpPr>
          <p:spPr bwMode="auto">
            <a:xfrm>
              <a:off x="1368932" y="1651000"/>
              <a:ext cx="1826938" cy="1792926"/>
            </a:xfrm>
            <a:custGeom>
              <a:avLst/>
              <a:gdLst>
                <a:gd name="T0" fmla="*/ 3279 w 7323"/>
                <a:gd name="T1" fmla="*/ 470 h 7185"/>
                <a:gd name="T2" fmla="*/ 3678 w 7323"/>
                <a:gd name="T3" fmla="*/ 281 h 7185"/>
                <a:gd name="T4" fmla="*/ 3662 w 7323"/>
                <a:gd name="T5" fmla="*/ 183 h 7185"/>
                <a:gd name="T6" fmla="*/ 3348 w 7323"/>
                <a:gd name="T7" fmla="*/ 283 h 7185"/>
                <a:gd name="T8" fmla="*/ 3425 w 7323"/>
                <a:gd name="T9" fmla="*/ 60 h 7185"/>
                <a:gd name="T10" fmla="*/ 3197 w 7323"/>
                <a:gd name="T11" fmla="*/ 327 h 7185"/>
                <a:gd name="T12" fmla="*/ 3139 w 7323"/>
                <a:gd name="T13" fmla="*/ 292 h 7185"/>
                <a:gd name="T14" fmla="*/ 3975 w 7323"/>
                <a:gd name="T15" fmla="*/ 279 h 7185"/>
                <a:gd name="T16" fmla="*/ 3984 w 7323"/>
                <a:gd name="T17" fmla="*/ 101 h 7185"/>
                <a:gd name="T18" fmla="*/ 4005 w 7323"/>
                <a:gd name="T19" fmla="*/ 298 h 7185"/>
                <a:gd name="T20" fmla="*/ 4073 w 7323"/>
                <a:gd name="T21" fmla="*/ 408 h 7185"/>
                <a:gd name="T22" fmla="*/ 4716 w 7323"/>
                <a:gd name="T23" fmla="*/ 386 h 7185"/>
                <a:gd name="T24" fmla="*/ 5056 w 7323"/>
                <a:gd name="T25" fmla="*/ 520 h 7185"/>
                <a:gd name="T26" fmla="*/ 5380 w 7323"/>
                <a:gd name="T27" fmla="*/ 691 h 7185"/>
                <a:gd name="T28" fmla="*/ 5684 w 7323"/>
                <a:gd name="T29" fmla="*/ 896 h 7185"/>
                <a:gd name="T30" fmla="*/ 5853 w 7323"/>
                <a:gd name="T31" fmla="*/ 656 h 7185"/>
                <a:gd name="T32" fmla="*/ 6215 w 7323"/>
                <a:gd name="T33" fmla="*/ 1398 h 7185"/>
                <a:gd name="T34" fmla="*/ 6432 w 7323"/>
                <a:gd name="T35" fmla="*/ 1201 h 7185"/>
                <a:gd name="T36" fmla="*/ 6624 w 7323"/>
                <a:gd name="T37" fmla="*/ 2004 h 7185"/>
                <a:gd name="T38" fmla="*/ 6879 w 7323"/>
                <a:gd name="T39" fmla="*/ 1858 h 7185"/>
                <a:gd name="T40" fmla="*/ 6893 w 7323"/>
                <a:gd name="T41" fmla="*/ 2685 h 7185"/>
                <a:gd name="T42" fmla="*/ 7173 w 7323"/>
                <a:gd name="T43" fmla="*/ 2597 h 7185"/>
                <a:gd name="T44" fmla="*/ 7007 w 7323"/>
                <a:gd name="T45" fmla="*/ 3407 h 7185"/>
                <a:gd name="T46" fmla="*/ 7300 w 7323"/>
                <a:gd name="T47" fmla="*/ 3383 h 7185"/>
                <a:gd name="T48" fmla="*/ 6962 w 7323"/>
                <a:gd name="T49" fmla="*/ 4137 h 7185"/>
                <a:gd name="T50" fmla="*/ 6880 w 7323"/>
                <a:gd name="T51" fmla="*/ 4494 h 7185"/>
                <a:gd name="T52" fmla="*/ 6760 w 7323"/>
                <a:gd name="T53" fmla="*/ 4839 h 7185"/>
                <a:gd name="T54" fmla="*/ 6603 w 7323"/>
                <a:gd name="T55" fmla="*/ 5170 h 7185"/>
                <a:gd name="T56" fmla="*/ 6411 w 7323"/>
                <a:gd name="T57" fmla="*/ 5482 h 7185"/>
                <a:gd name="T58" fmla="*/ 6658 w 7323"/>
                <a:gd name="T59" fmla="*/ 5641 h 7185"/>
                <a:gd name="T60" fmla="*/ 5930 w 7323"/>
                <a:gd name="T61" fmla="*/ 6033 h 7185"/>
                <a:gd name="T62" fmla="*/ 6137 w 7323"/>
                <a:gd name="T63" fmla="*/ 6242 h 7185"/>
                <a:gd name="T64" fmla="*/ 5341 w 7323"/>
                <a:gd name="T65" fmla="*/ 6467 h 7185"/>
                <a:gd name="T66" fmla="*/ 5498 w 7323"/>
                <a:gd name="T67" fmla="*/ 6716 h 7185"/>
                <a:gd name="T68" fmla="*/ 4673 w 7323"/>
                <a:gd name="T69" fmla="*/ 6763 h 7185"/>
                <a:gd name="T70" fmla="*/ 4771 w 7323"/>
                <a:gd name="T71" fmla="*/ 7039 h 7185"/>
                <a:gd name="T72" fmla="*/ 3956 w 7323"/>
                <a:gd name="T73" fmla="*/ 6907 h 7185"/>
                <a:gd name="T74" fmla="*/ 2607 w 7323"/>
                <a:gd name="T75" fmla="*/ 386 h 7185"/>
                <a:gd name="T76" fmla="*/ 2267 w 7323"/>
                <a:gd name="T77" fmla="*/ 520 h 7185"/>
                <a:gd name="T78" fmla="*/ 1943 w 7323"/>
                <a:gd name="T79" fmla="*/ 691 h 7185"/>
                <a:gd name="T80" fmla="*/ 1639 w 7323"/>
                <a:gd name="T81" fmla="*/ 896 h 7185"/>
                <a:gd name="T82" fmla="*/ 1470 w 7323"/>
                <a:gd name="T83" fmla="*/ 656 h 7185"/>
                <a:gd name="T84" fmla="*/ 1108 w 7323"/>
                <a:gd name="T85" fmla="*/ 1398 h 7185"/>
                <a:gd name="T86" fmla="*/ 891 w 7323"/>
                <a:gd name="T87" fmla="*/ 1201 h 7185"/>
                <a:gd name="T88" fmla="*/ 699 w 7323"/>
                <a:gd name="T89" fmla="*/ 2004 h 7185"/>
                <a:gd name="T90" fmla="*/ 444 w 7323"/>
                <a:gd name="T91" fmla="*/ 1858 h 7185"/>
                <a:gd name="T92" fmla="*/ 430 w 7323"/>
                <a:gd name="T93" fmla="*/ 2685 h 7185"/>
                <a:gd name="T94" fmla="*/ 150 w 7323"/>
                <a:gd name="T95" fmla="*/ 2597 h 7185"/>
                <a:gd name="T96" fmla="*/ 316 w 7323"/>
                <a:gd name="T97" fmla="*/ 3407 h 7185"/>
                <a:gd name="T98" fmla="*/ 23 w 7323"/>
                <a:gd name="T99" fmla="*/ 3383 h 7185"/>
                <a:gd name="T100" fmla="*/ 361 w 7323"/>
                <a:gd name="T101" fmla="*/ 4137 h 7185"/>
                <a:gd name="T102" fmla="*/ 443 w 7323"/>
                <a:gd name="T103" fmla="*/ 4494 h 7185"/>
                <a:gd name="T104" fmla="*/ 563 w 7323"/>
                <a:gd name="T105" fmla="*/ 4839 h 7185"/>
                <a:gd name="T106" fmla="*/ 720 w 7323"/>
                <a:gd name="T107" fmla="*/ 5170 h 7185"/>
                <a:gd name="T108" fmla="*/ 912 w 7323"/>
                <a:gd name="T109" fmla="*/ 5482 h 7185"/>
                <a:gd name="T110" fmla="*/ 666 w 7323"/>
                <a:gd name="T111" fmla="*/ 5641 h 7185"/>
                <a:gd name="T112" fmla="*/ 1393 w 7323"/>
                <a:gd name="T113" fmla="*/ 6033 h 7185"/>
                <a:gd name="T114" fmla="*/ 1186 w 7323"/>
                <a:gd name="T115" fmla="*/ 6242 h 7185"/>
                <a:gd name="T116" fmla="*/ 1982 w 7323"/>
                <a:gd name="T117" fmla="*/ 6467 h 7185"/>
                <a:gd name="T118" fmla="*/ 1825 w 7323"/>
                <a:gd name="T119" fmla="*/ 6716 h 7185"/>
                <a:gd name="T120" fmla="*/ 2650 w 7323"/>
                <a:gd name="T121" fmla="*/ 6763 h 7185"/>
                <a:gd name="T122" fmla="*/ 2552 w 7323"/>
                <a:gd name="T123" fmla="*/ 7039 h 7185"/>
                <a:gd name="T124" fmla="*/ 3009 w 7323"/>
                <a:gd name="T125" fmla="*/ 6837 h 7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323" h="7185">
                  <a:moveTo>
                    <a:pt x="3375" y="6917"/>
                  </a:moveTo>
                  <a:cubicBezTo>
                    <a:pt x="3345" y="7022"/>
                    <a:pt x="3267" y="7132"/>
                    <a:pt x="3134" y="7121"/>
                  </a:cubicBezTo>
                  <a:cubicBezTo>
                    <a:pt x="3224" y="7079"/>
                    <a:pt x="3310" y="6986"/>
                    <a:pt x="3367" y="6907"/>
                  </a:cubicBezTo>
                  <a:cubicBezTo>
                    <a:pt x="3208" y="6840"/>
                    <a:pt x="3098" y="6952"/>
                    <a:pt x="2937" y="7140"/>
                  </a:cubicBezTo>
                  <a:cubicBezTo>
                    <a:pt x="3075" y="7184"/>
                    <a:pt x="3319" y="7185"/>
                    <a:pt x="3370" y="6974"/>
                  </a:cubicBezTo>
                  <a:cubicBezTo>
                    <a:pt x="3377" y="6944"/>
                    <a:pt x="3375" y="6925"/>
                    <a:pt x="3375" y="6917"/>
                  </a:cubicBezTo>
                  <a:close/>
                  <a:moveTo>
                    <a:pt x="4029" y="490"/>
                  </a:moveTo>
                  <a:cubicBezTo>
                    <a:pt x="4029" y="490"/>
                    <a:pt x="4029" y="490"/>
                    <a:pt x="4029" y="490"/>
                  </a:cubicBezTo>
                  <a:cubicBezTo>
                    <a:pt x="4038" y="486"/>
                    <a:pt x="4043" y="479"/>
                    <a:pt x="4044" y="470"/>
                  </a:cubicBezTo>
                  <a:cubicBezTo>
                    <a:pt x="4053" y="425"/>
                    <a:pt x="3996" y="370"/>
                    <a:pt x="3967" y="342"/>
                  </a:cubicBezTo>
                  <a:cubicBezTo>
                    <a:pt x="3968" y="370"/>
                    <a:pt x="3970" y="514"/>
                    <a:pt x="4029" y="490"/>
                  </a:cubicBezTo>
                  <a:close/>
                  <a:moveTo>
                    <a:pt x="3294" y="490"/>
                  </a:moveTo>
                  <a:cubicBezTo>
                    <a:pt x="3294" y="490"/>
                    <a:pt x="3294" y="490"/>
                    <a:pt x="3294" y="490"/>
                  </a:cubicBezTo>
                  <a:cubicBezTo>
                    <a:pt x="3285" y="486"/>
                    <a:pt x="3281" y="479"/>
                    <a:pt x="3279" y="470"/>
                  </a:cubicBezTo>
                  <a:cubicBezTo>
                    <a:pt x="3270" y="425"/>
                    <a:pt x="3327" y="370"/>
                    <a:pt x="3356" y="342"/>
                  </a:cubicBezTo>
                  <a:cubicBezTo>
                    <a:pt x="3355" y="370"/>
                    <a:pt x="3354" y="514"/>
                    <a:pt x="3294" y="490"/>
                  </a:cubicBezTo>
                  <a:close/>
                  <a:moveTo>
                    <a:pt x="3425" y="502"/>
                  </a:moveTo>
                  <a:cubicBezTo>
                    <a:pt x="3425" y="502"/>
                    <a:pt x="3425" y="502"/>
                    <a:pt x="3425" y="502"/>
                  </a:cubicBezTo>
                  <a:cubicBezTo>
                    <a:pt x="3415" y="503"/>
                    <a:pt x="3408" y="501"/>
                    <a:pt x="3402" y="494"/>
                  </a:cubicBezTo>
                  <a:cubicBezTo>
                    <a:pt x="3370" y="461"/>
                    <a:pt x="3386" y="384"/>
                    <a:pt x="3394" y="345"/>
                  </a:cubicBezTo>
                  <a:cubicBezTo>
                    <a:pt x="3410" y="369"/>
                    <a:pt x="3487" y="489"/>
                    <a:pt x="3425" y="502"/>
                  </a:cubicBezTo>
                  <a:close/>
                  <a:moveTo>
                    <a:pt x="3646" y="279"/>
                  </a:moveTo>
                  <a:cubicBezTo>
                    <a:pt x="3646" y="279"/>
                    <a:pt x="3646" y="279"/>
                    <a:pt x="3646" y="279"/>
                  </a:cubicBezTo>
                  <a:cubicBezTo>
                    <a:pt x="3646" y="279"/>
                    <a:pt x="3646" y="280"/>
                    <a:pt x="3645" y="281"/>
                  </a:cubicBezTo>
                  <a:cubicBezTo>
                    <a:pt x="3646" y="281"/>
                    <a:pt x="3646" y="284"/>
                    <a:pt x="3646" y="284"/>
                  </a:cubicBezTo>
                  <a:cubicBezTo>
                    <a:pt x="3650" y="299"/>
                    <a:pt x="3655" y="315"/>
                    <a:pt x="3662" y="330"/>
                  </a:cubicBezTo>
                  <a:cubicBezTo>
                    <a:pt x="3668" y="315"/>
                    <a:pt x="3673" y="299"/>
                    <a:pt x="3677" y="284"/>
                  </a:cubicBezTo>
                  <a:cubicBezTo>
                    <a:pt x="3677" y="284"/>
                    <a:pt x="3677" y="281"/>
                    <a:pt x="3678" y="281"/>
                  </a:cubicBezTo>
                  <a:cubicBezTo>
                    <a:pt x="3677" y="280"/>
                    <a:pt x="3677" y="279"/>
                    <a:pt x="3677" y="279"/>
                  </a:cubicBezTo>
                  <a:cubicBezTo>
                    <a:pt x="3673" y="263"/>
                    <a:pt x="3668" y="248"/>
                    <a:pt x="3662" y="232"/>
                  </a:cubicBezTo>
                  <a:cubicBezTo>
                    <a:pt x="3655" y="248"/>
                    <a:pt x="3650" y="263"/>
                    <a:pt x="3646" y="279"/>
                  </a:cubicBezTo>
                  <a:close/>
                  <a:moveTo>
                    <a:pt x="3681" y="368"/>
                  </a:moveTo>
                  <a:cubicBezTo>
                    <a:pt x="3681" y="368"/>
                    <a:pt x="3681" y="368"/>
                    <a:pt x="3681" y="368"/>
                  </a:cubicBezTo>
                  <a:cubicBezTo>
                    <a:pt x="3753" y="329"/>
                    <a:pt x="3820" y="301"/>
                    <a:pt x="3883" y="284"/>
                  </a:cubicBezTo>
                  <a:cubicBezTo>
                    <a:pt x="3883" y="283"/>
                    <a:pt x="3884" y="283"/>
                    <a:pt x="3885" y="283"/>
                  </a:cubicBezTo>
                  <a:cubicBezTo>
                    <a:pt x="3886" y="283"/>
                    <a:pt x="3887" y="283"/>
                    <a:pt x="3887" y="282"/>
                  </a:cubicBezTo>
                  <a:cubicBezTo>
                    <a:pt x="3889" y="282"/>
                    <a:pt x="3892" y="281"/>
                    <a:pt x="3893" y="281"/>
                  </a:cubicBezTo>
                  <a:cubicBezTo>
                    <a:pt x="3892" y="280"/>
                    <a:pt x="3889" y="280"/>
                    <a:pt x="3887" y="279"/>
                  </a:cubicBezTo>
                  <a:cubicBezTo>
                    <a:pt x="3886" y="279"/>
                    <a:pt x="3885" y="279"/>
                    <a:pt x="3883" y="279"/>
                  </a:cubicBezTo>
                  <a:cubicBezTo>
                    <a:pt x="3820" y="261"/>
                    <a:pt x="3753" y="233"/>
                    <a:pt x="3681" y="194"/>
                  </a:cubicBezTo>
                  <a:cubicBezTo>
                    <a:pt x="3688" y="182"/>
                    <a:pt x="3696" y="170"/>
                    <a:pt x="3705" y="158"/>
                  </a:cubicBezTo>
                  <a:cubicBezTo>
                    <a:pt x="3691" y="167"/>
                    <a:pt x="3676" y="175"/>
                    <a:pt x="3662" y="183"/>
                  </a:cubicBezTo>
                  <a:cubicBezTo>
                    <a:pt x="3647" y="175"/>
                    <a:pt x="3632" y="167"/>
                    <a:pt x="3618" y="158"/>
                  </a:cubicBezTo>
                  <a:cubicBezTo>
                    <a:pt x="3627" y="170"/>
                    <a:pt x="3635" y="182"/>
                    <a:pt x="3642" y="194"/>
                  </a:cubicBezTo>
                  <a:cubicBezTo>
                    <a:pt x="3570" y="233"/>
                    <a:pt x="3503" y="261"/>
                    <a:pt x="3440" y="279"/>
                  </a:cubicBezTo>
                  <a:cubicBezTo>
                    <a:pt x="3439" y="279"/>
                    <a:pt x="3437" y="279"/>
                    <a:pt x="3436" y="279"/>
                  </a:cubicBezTo>
                  <a:cubicBezTo>
                    <a:pt x="3434" y="280"/>
                    <a:pt x="3432" y="280"/>
                    <a:pt x="3430" y="281"/>
                  </a:cubicBezTo>
                  <a:cubicBezTo>
                    <a:pt x="3432" y="281"/>
                    <a:pt x="3434" y="282"/>
                    <a:pt x="3436" y="282"/>
                  </a:cubicBezTo>
                  <a:cubicBezTo>
                    <a:pt x="3436" y="283"/>
                    <a:pt x="3438" y="283"/>
                    <a:pt x="3438" y="283"/>
                  </a:cubicBezTo>
                  <a:cubicBezTo>
                    <a:pt x="3439" y="283"/>
                    <a:pt x="3440" y="283"/>
                    <a:pt x="3440" y="284"/>
                  </a:cubicBezTo>
                  <a:cubicBezTo>
                    <a:pt x="3503" y="301"/>
                    <a:pt x="3570" y="329"/>
                    <a:pt x="3642" y="368"/>
                  </a:cubicBezTo>
                  <a:cubicBezTo>
                    <a:pt x="3635" y="380"/>
                    <a:pt x="3627" y="392"/>
                    <a:pt x="3618" y="404"/>
                  </a:cubicBezTo>
                  <a:cubicBezTo>
                    <a:pt x="3632" y="395"/>
                    <a:pt x="3647" y="386"/>
                    <a:pt x="3662" y="378"/>
                  </a:cubicBezTo>
                  <a:cubicBezTo>
                    <a:pt x="3676" y="386"/>
                    <a:pt x="3691" y="395"/>
                    <a:pt x="3705" y="404"/>
                  </a:cubicBezTo>
                  <a:cubicBezTo>
                    <a:pt x="3696" y="392"/>
                    <a:pt x="3688" y="380"/>
                    <a:pt x="3681" y="368"/>
                  </a:cubicBezTo>
                  <a:close/>
                  <a:moveTo>
                    <a:pt x="3348" y="283"/>
                  </a:moveTo>
                  <a:cubicBezTo>
                    <a:pt x="3348" y="283"/>
                    <a:pt x="3348" y="283"/>
                    <a:pt x="3348" y="283"/>
                  </a:cubicBezTo>
                  <a:cubicBezTo>
                    <a:pt x="3348" y="282"/>
                    <a:pt x="3348" y="280"/>
                    <a:pt x="3348" y="279"/>
                  </a:cubicBezTo>
                  <a:cubicBezTo>
                    <a:pt x="3348" y="271"/>
                    <a:pt x="3351" y="266"/>
                    <a:pt x="3356" y="261"/>
                  </a:cubicBezTo>
                  <a:cubicBezTo>
                    <a:pt x="3367" y="250"/>
                    <a:pt x="3386" y="250"/>
                    <a:pt x="3398" y="261"/>
                  </a:cubicBezTo>
                  <a:cubicBezTo>
                    <a:pt x="3403" y="266"/>
                    <a:pt x="3405" y="271"/>
                    <a:pt x="3406" y="279"/>
                  </a:cubicBezTo>
                  <a:cubicBezTo>
                    <a:pt x="3406" y="280"/>
                    <a:pt x="3406" y="282"/>
                    <a:pt x="3406" y="284"/>
                  </a:cubicBezTo>
                  <a:cubicBezTo>
                    <a:pt x="3405" y="290"/>
                    <a:pt x="3403" y="296"/>
                    <a:pt x="3398" y="301"/>
                  </a:cubicBezTo>
                  <a:cubicBezTo>
                    <a:pt x="3386" y="312"/>
                    <a:pt x="3368" y="312"/>
                    <a:pt x="3356" y="301"/>
                  </a:cubicBezTo>
                  <a:cubicBezTo>
                    <a:pt x="3351" y="296"/>
                    <a:pt x="3348" y="290"/>
                    <a:pt x="3348" y="284"/>
                  </a:cubicBezTo>
                  <a:cubicBezTo>
                    <a:pt x="3348" y="283"/>
                    <a:pt x="3348" y="283"/>
                    <a:pt x="3348" y="283"/>
                  </a:cubicBezTo>
                  <a:close/>
                  <a:moveTo>
                    <a:pt x="3425" y="60"/>
                  </a:moveTo>
                  <a:cubicBezTo>
                    <a:pt x="3425" y="60"/>
                    <a:pt x="3425" y="60"/>
                    <a:pt x="3425" y="60"/>
                  </a:cubicBezTo>
                  <a:cubicBezTo>
                    <a:pt x="3488" y="72"/>
                    <a:pt x="3409" y="194"/>
                    <a:pt x="3394" y="217"/>
                  </a:cubicBezTo>
                  <a:cubicBezTo>
                    <a:pt x="3389" y="194"/>
                    <a:pt x="3366" y="45"/>
                    <a:pt x="3425" y="60"/>
                  </a:cubicBezTo>
                  <a:close/>
                  <a:moveTo>
                    <a:pt x="3339" y="101"/>
                  </a:moveTo>
                  <a:cubicBezTo>
                    <a:pt x="3339" y="101"/>
                    <a:pt x="3339" y="101"/>
                    <a:pt x="3339" y="101"/>
                  </a:cubicBezTo>
                  <a:cubicBezTo>
                    <a:pt x="3350" y="128"/>
                    <a:pt x="3355" y="167"/>
                    <a:pt x="3356" y="221"/>
                  </a:cubicBezTo>
                  <a:cubicBezTo>
                    <a:pt x="3327" y="192"/>
                    <a:pt x="3270" y="137"/>
                    <a:pt x="3279" y="91"/>
                  </a:cubicBezTo>
                  <a:cubicBezTo>
                    <a:pt x="3285" y="49"/>
                    <a:pt x="3330" y="80"/>
                    <a:pt x="3339" y="101"/>
                  </a:cubicBezTo>
                  <a:close/>
                  <a:moveTo>
                    <a:pt x="3214" y="200"/>
                  </a:moveTo>
                  <a:cubicBezTo>
                    <a:pt x="3214" y="200"/>
                    <a:pt x="3214" y="200"/>
                    <a:pt x="3214" y="200"/>
                  </a:cubicBezTo>
                  <a:cubicBezTo>
                    <a:pt x="3238" y="220"/>
                    <a:pt x="3273" y="237"/>
                    <a:pt x="3321" y="251"/>
                  </a:cubicBezTo>
                  <a:cubicBezTo>
                    <a:pt x="3307" y="227"/>
                    <a:pt x="3237" y="99"/>
                    <a:pt x="3197" y="149"/>
                  </a:cubicBezTo>
                  <a:cubicBezTo>
                    <a:pt x="3191" y="156"/>
                    <a:pt x="3189" y="164"/>
                    <a:pt x="3193" y="173"/>
                  </a:cubicBezTo>
                  <a:cubicBezTo>
                    <a:pt x="3196" y="182"/>
                    <a:pt x="3203" y="191"/>
                    <a:pt x="3214" y="200"/>
                  </a:cubicBezTo>
                  <a:close/>
                  <a:moveTo>
                    <a:pt x="3157" y="318"/>
                  </a:moveTo>
                  <a:cubicBezTo>
                    <a:pt x="3157" y="318"/>
                    <a:pt x="3157" y="318"/>
                    <a:pt x="3157" y="318"/>
                  </a:cubicBezTo>
                  <a:cubicBezTo>
                    <a:pt x="3168" y="324"/>
                    <a:pt x="3181" y="327"/>
                    <a:pt x="3197" y="327"/>
                  </a:cubicBezTo>
                  <a:cubicBezTo>
                    <a:pt x="3229" y="327"/>
                    <a:pt x="3266" y="317"/>
                    <a:pt x="3311" y="301"/>
                  </a:cubicBezTo>
                  <a:cubicBezTo>
                    <a:pt x="3313" y="300"/>
                    <a:pt x="3316" y="299"/>
                    <a:pt x="3318" y="298"/>
                  </a:cubicBezTo>
                  <a:cubicBezTo>
                    <a:pt x="3319" y="298"/>
                    <a:pt x="3320" y="297"/>
                    <a:pt x="3320" y="297"/>
                  </a:cubicBezTo>
                  <a:cubicBezTo>
                    <a:pt x="3326" y="294"/>
                    <a:pt x="3330" y="288"/>
                    <a:pt x="3330" y="281"/>
                  </a:cubicBezTo>
                  <a:cubicBezTo>
                    <a:pt x="3330" y="281"/>
                    <a:pt x="3330" y="280"/>
                    <a:pt x="3330" y="280"/>
                  </a:cubicBezTo>
                  <a:cubicBezTo>
                    <a:pt x="3330" y="273"/>
                    <a:pt x="3324" y="266"/>
                    <a:pt x="3318" y="264"/>
                  </a:cubicBezTo>
                  <a:cubicBezTo>
                    <a:pt x="3315" y="262"/>
                    <a:pt x="3312" y="262"/>
                    <a:pt x="3311" y="262"/>
                  </a:cubicBezTo>
                  <a:cubicBezTo>
                    <a:pt x="3311" y="262"/>
                    <a:pt x="3310" y="262"/>
                    <a:pt x="3310" y="262"/>
                  </a:cubicBezTo>
                  <a:cubicBezTo>
                    <a:pt x="3271" y="246"/>
                    <a:pt x="3154" y="202"/>
                    <a:pt x="3139" y="270"/>
                  </a:cubicBezTo>
                  <a:cubicBezTo>
                    <a:pt x="3137" y="273"/>
                    <a:pt x="3137" y="276"/>
                    <a:pt x="3137" y="279"/>
                  </a:cubicBezTo>
                  <a:cubicBezTo>
                    <a:pt x="3137" y="279"/>
                    <a:pt x="3137" y="280"/>
                    <a:pt x="3137" y="280"/>
                  </a:cubicBezTo>
                  <a:cubicBezTo>
                    <a:pt x="3137" y="281"/>
                    <a:pt x="3137" y="281"/>
                    <a:pt x="3137" y="281"/>
                  </a:cubicBezTo>
                  <a:cubicBezTo>
                    <a:pt x="3137" y="281"/>
                    <a:pt x="3137" y="282"/>
                    <a:pt x="3137" y="282"/>
                  </a:cubicBezTo>
                  <a:cubicBezTo>
                    <a:pt x="3136" y="285"/>
                    <a:pt x="3137" y="289"/>
                    <a:pt x="3139" y="292"/>
                  </a:cubicBezTo>
                  <a:cubicBezTo>
                    <a:pt x="3141" y="302"/>
                    <a:pt x="3148" y="312"/>
                    <a:pt x="3157" y="318"/>
                  </a:cubicBezTo>
                  <a:close/>
                  <a:moveTo>
                    <a:pt x="3250" y="408"/>
                  </a:moveTo>
                  <a:cubicBezTo>
                    <a:pt x="3250" y="408"/>
                    <a:pt x="3250" y="408"/>
                    <a:pt x="3250" y="408"/>
                  </a:cubicBezTo>
                  <a:cubicBezTo>
                    <a:pt x="3273" y="389"/>
                    <a:pt x="3296" y="357"/>
                    <a:pt x="3321" y="310"/>
                  </a:cubicBezTo>
                  <a:cubicBezTo>
                    <a:pt x="3280" y="322"/>
                    <a:pt x="3234" y="339"/>
                    <a:pt x="3204" y="371"/>
                  </a:cubicBezTo>
                  <a:cubicBezTo>
                    <a:pt x="3170" y="408"/>
                    <a:pt x="3215" y="437"/>
                    <a:pt x="3250" y="408"/>
                  </a:cubicBezTo>
                  <a:close/>
                  <a:moveTo>
                    <a:pt x="3899" y="502"/>
                  </a:moveTo>
                  <a:cubicBezTo>
                    <a:pt x="3899" y="502"/>
                    <a:pt x="3899" y="502"/>
                    <a:pt x="3899" y="502"/>
                  </a:cubicBezTo>
                  <a:cubicBezTo>
                    <a:pt x="3836" y="489"/>
                    <a:pt x="3913" y="369"/>
                    <a:pt x="3929" y="345"/>
                  </a:cubicBezTo>
                  <a:cubicBezTo>
                    <a:pt x="3937" y="384"/>
                    <a:pt x="3954" y="461"/>
                    <a:pt x="3921" y="494"/>
                  </a:cubicBezTo>
                  <a:cubicBezTo>
                    <a:pt x="3915" y="501"/>
                    <a:pt x="3908" y="503"/>
                    <a:pt x="3899" y="502"/>
                  </a:cubicBezTo>
                  <a:close/>
                  <a:moveTo>
                    <a:pt x="3975" y="283"/>
                  </a:moveTo>
                  <a:cubicBezTo>
                    <a:pt x="3975" y="283"/>
                    <a:pt x="3975" y="283"/>
                    <a:pt x="3975" y="283"/>
                  </a:cubicBezTo>
                  <a:cubicBezTo>
                    <a:pt x="3975" y="282"/>
                    <a:pt x="3975" y="280"/>
                    <a:pt x="3975" y="279"/>
                  </a:cubicBezTo>
                  <a:cubicBezTo>
                    <a:pt x="3975" y="271"/>
                    <a:pt x="3972" y="266"/>
                    <a:pt x="3967" y="261"/>
                  </a:cubicBezTo>
                  <a:cubicBezTo>
                    <a:pt x="3956" y="250"/>
                    <a:pt x="3937" y="250"/>
                    <a:pt x="3925" y="261"/>
                  </a:cubicBezTo>
                  <a:cubicBezTo>
                    <a:pt x="3920" y="266"/>
                    <a:pt x="3918" y="271"/>
                    <a:pt x="3917" y="279"/>
                  </a:cubicBezTo>
                  <a:cubicBezTo>
                    <a:pt x="3917" y="280"/>
                    <a:pt x="3917" y="282"/>
                    <a:pt x="3917" y="284"/>
                  </a:cubicBezTo>
                  <a:cubicBezTo>
                    <a:pt x="3918" y="290"/>
                    <a:pt x="3920" y="296"/>
                    <a:pt x="3925" y="301"/>
                  </a:cubicBezTo>
                  <a:cubicBezTo>
                    <a:pt x="3937" y="312"/>
                    <a:pt x="3955" y="312"/>
                    <a:pt x="3967" y="301"/>
                  </a:cubicBezTo>
                  <a:cubicBezTo>
                    <a:pt x="3972" y="296"/>
                    <a:pt x="3975" y="290"/>
                    <a:pt x="3975" y="284"/>
                  </a:cubicBezTo>
                  <a:cubicBezTo>
                    <a:pt x="3975" y="283"/>
                    <a:pt x="3975" y="283"/>
                    <a:pt x="3975" y="283"/>
                  </a:cubicBezTo>
                  <a:close/>
                  <a:moveTo>
                    <a:pt x="3899" y="60"/>
                  </a:moveTo>
                  <a:cubicBezTo>
                    <a:pt x="3899" y="60"/>
                    <a:pt x="3899" y="60"/>
                    <a:pt x="3899" y="60"/>
                  </a:cubicBezTo>
                  <a:cubicBezTo>
                    <a:pt x="3957" y="45"/>
                    <a:pt x="3934" y="194"/>
                    <a:pt x="3929" y="217"/>
                  </a:cubicBezTo>
                  <a:cubicBezTo>
                    <a:pt x="3914" y="194"/>
                    <a:pt x="3836" y="72"/>
                    <a:pt x="3899" y="60"/>
                  </a:cubicBezTo>
                  <a:close/>
                  <a:moveTo>
                    <a:pt x="3984" y="101"/>
                  </a:moveTo>
                  <a:cubicBezTo>
                    <a:pt x="3984" y="101"/>
                    <a:pt x="3984" y="101"/>
                    <a:pt x="3984" y="101"/>
                  </a:cubicBezTo>
                  <a:cubicBezTo>
                    <a:pt x="3974" y="128"/>
                    <a:pt x="3968" y="167"/>
                    <a:pt x="3967" y="221"/>
                  </a:cubicBezTo>
                  <a:cubicBezTo>
                    <a:pt x="3996" y="192"/>
                    <a:pt x="4053" y="137"/>
                    <a:pt x="4044" y="91"/>
                  </a:cubicBezTo>
                  <a:cubicBezTo>
                    <a:pt x="4038" y="49"/>
                    <a:pt x="3994" y="80"/>
                    <a:pt x="3984" y="101"/>
                  </a:cubicBezTo>
                  <a:close/>
                  <a:moveTo>
                    <a:pt x="4109" y="200"/>
                  </a:moveTo>
                  <a:cubicBezTo>
                    <a:pt x="4109" y="200"/>
                    <a:pt x="4109" y="200"/>
                    <a:pt x="4109" y="200"/>
                  </a:cubicBezTo>
                  <a:cubicBezTo>
                    <a:pt x="4085" y="220"/>
                    <a:pt x="4050" y="237"/>
                    <a:pt x="4003" y="251"/>
                  </a:cubicBezTo>
                  <a:cubicBezTo>
                    <a:pt x="4016" y="227"/>
                    <a:pt x="4086" y="99"/>
                    <a:pt x="4126" y="149"/>
                  </a:cubicBezTo>
                  <a:cubicBezTo>
                    <a:pt x="4132" y="156"/>
                    <a:pt x="4134" y="164"/>
                    <a:pt x="4130" y="173"/>
                  </a:cubicBezTo>
                  <a:cubicBezTo>
                    <a:pt x="4127" y="182"/>
                    <a:pt x="4120" y="191"/>
                    <a:pt x="4109" y="200"/>
                  </a:cubicBezTo>
                  <a:close/>
                  <a:moveTo>
                    <a:pt x="4166" y="318"/>
                  </a:moveTo>
                  <a:cubicBezTo>
                    <a:pt x="4166" y="318"/>
                    <a:pt x="4166" y="318"/>
                    <a:pt x="4166" y="318"/>
                  </a:cubicBezTo>
                  <a:cubicBezTo>
                    <a:pt x="4155" y="324"/>
                    <a:pt x="4142" y="327"/>
                    <a:pt x="4126" y="327"/>
                  </a:cubicBezTo>
                  <a:cubicBezTo>
                    <a:pt x="4094" y="327"/>
                    <a:pt x="4057" y="317"/>
                    <a:pt x="4012" y="301"/>
                  </a:cubicBezTo>
                  <a:cubicBezTo>
                    <a:pt x="4009" y="300"/>
                    <a:pt x="4007" y="299"/>
                    <a:pt x="4005" y="298"/>
                  </a:cubicBezTo>
                  <a:cubicBezTo>
                    <a:pt x="4004" y="298"/>
                    <a:pt x="4003" y="297"/>
                    <a:pt x="4003" y="297"/>
                  </a:cubicBezTo>
                  <a:cubicBezTo>
                    <a:pt x="3997" y="294"/>
                    <a:pt x="3993" y="288"/>
                    <a:pt x="3994" y="281"/>
                  </a:cubicBezTo>
                  <a:cubicBezTo>
                    <a:pt x="3993" y="281"/>
                    <a:pt x="3993" y="280"/>
                    <a:pt x="3993" y="280"/>
                  </a:cubicBezTo>
                  <a:cubicBezTo>
                    <a:pt x="3993" y="273"/>
                    <a:pt x="3999" y="266"/>
                    <a:pt x="4006" y="264"/>
                  </a:cubicBezTo>
                  <a:cubicBezTo>
                    <a:pt x="4008" y="262"/>
                    <a:pt x="4011" y="262"/>
                    <a:pt x="4012" y="262"/>
                  </a:cubicBezTo>
                  <a:cubicBezTo>
                    <a:pt x="4012" y="262"/>
                    <a:pt x="4013" y="262"/>
                    <a:pt x="4013" y="262"/>
                  </a:cubicBezTo>
                  <a:cubicBezTo>
                    <a:pt x="4052" y="246"/>
                    <a:pt x="4169" y="202"/>
                    <a:pt x="4184" y="270"/>
                  </a:cubicBezTo>
                  <a:cubicBezTo>
                    <a:pt x="4186" y="273"/>
                    <a:pt x="4187" y="276"/>
                    <a:pt x="4187" y="279"/>
                  </a:cubicBezTo>
                  <a:cubicBezTo>
                    <a:pt x="4187" y="279"/>
                    <a:pt x="4187" y="280"/>
                    <a:pt x="4187" y="280"/>
                  </a:cubicBezTo>
                  <a:cubicBezTo>
                    <a:pt x="4187" y="281"/>
                    <a:pt x="4186" y="281"/>
                    <a:pt x="4186" y="281"/>
                  </a:cubicBezTo>
                  <a:cubicBezTo>
                    <a:pt x="4186" y="281"/>
                    <a:pt x="4187" y="282"/>
                    <a:pt x="4187" y="282"/>
                  </a:cubicBezTo>
                  <a:cubicBezTo>
                    <a:pt x="4187" y="285"/>
                    <a:pt x="4186" y="289"/>
                    <a:pt x="4184" y="292"/>
                  </a:cubicBezTo>
                  <a:cubicBezTo>
                    <a:pt x="4182" y="302"/>
                    <a:pt x="4175" y="312"/>
                    <a:pt x="4166" y="318"/>
                  </a:cubicBezTo>
                  <a:close/>
                  <a:moveTo>
                    <a:pt x="4073" y="408"/>
                  </a:moveTo>
                  <a:cubicBezTo>
                    <a:pt x="4073" y="408"/>
                    <a:pt x="4073" y="408"/>
                    <a:pt x="4073" y="408"/>
                  </a:cubicBezTo>
                  <a:cubicBezTo>
                    <a:pt x="4050" y="389"/>
                    <a:pt x="4027" y="357"/>
                    <a:pt x="4003" y="310"/>
                  </a:cubicBezTo>
                  <a:cubicBezTo>
                    <a:pt x="4043" y="322"/>
                    <a:pt x="4089" y="339"/>
                    <a:pt x="4119" y="371"/>
                  </a:cubicBezTo>
                  <a:cubicBezTo>
                    <a:pt x="4153" y="408"/>
                    <a:pt x="4108" y="437"/>
                    <a:pt x="4073" y="408"/>
                  </a:cubicBezTo>
                  <a:close/>
                  <a:moveTo>
                    <a:pt x="3662" y="6816"/>
                  </a:moveTo>
                  <a:cubicBezTo>
                    <a:pt x="3662" y="6816"/>
                    <a:pt x="3662" y="6816"/>
                    <a:pt x="3662" y="6816"/>
                  </a:cubicBezTo>
                  <a:cubicBezTo>
                    <a:pt x="3714" y="6816"/>
                    <a:pt x="3756" y="6858"/>
                    <a:pt x="3756" y="6910"/>
                  </a:cubicBezTo>
                  <a:cubicBezTo>
                    <a:pt x="3756" y="6963"/>
                    <a:pt x="3714" y="7005"/>
                    <a:pt x="3662" y="7005"/>
                  </a:cubicBezTo>
                  <a:cubicBezTo>
                    <a:pt x="3609" y="7005"/>
                    <a:pt x="3567" y="6963"/>
                    <a:pt x="3567" y="6910"/>
                  </a:cubicBezTo>
                  <a:cubicBezTo>
                    <a:pt x="3567" y="6858"/>
                    <a:pt x="3609" y="6816"/>
                    <a:pt x="3662" y="6816"/>
                  </a:cubicBezTo>
                  <a:close/>
                  <a:moveTo>
                    <a:pt x="4727" y="379"/>
                  </a:moveTo>
                  <a:cubicBezTo>
                    <a:pt x="4727" y="379"/>
                    <a:pt x="4727" y="379"/>
                    <a:pt x="4727" y="379"/>
                  </a:cubicBezTo>
                  <a:cubicBezTo>
                    <a:pt x="4741" y="271"/>
                    <a:pt x="4714" y="139"/>
                    <a:pt x="4588" y="96"/>
                  </a:cubicBezTo>
                  <a:cubicBezTo>
                    <a:pt x="4653" y="171"/>
                    <a:pt x="4694" y="291"/>
                    <a:pt x="4716" y="386"/>
                  </a:cubicBezTo>
                  <a:cubicBezTo>
                    <a:pt x="4543" y="383"/>
                    <a:pt x="4487" y="237"/>
                    <a:pt x="4414" y="0"/>
                  </a:cubicBezTo>
                  <a:cubicBezTo>
                    <a:pt x="4558" y="15"/>
                    <a:pt x="4783" y="112"/>
                    <a:pt x="4745" y="325"/>
                  </a:cubicBezTo>
                  <a:cubicBezTo>
                    <a:pt x="4739" y="356"/>
                    <a:pt x="4730" y="373"/>
                    <a:pt x="4727" y="379"/>
                  </a:cubicBezTo>
                  <a:close/>
                  <a:moveTo>
                    <a:pt x="4717" y="415"/>
                  </a:moveTo>
                  <a:cubicBezTo>
                    <a:pt x="4717" y="415"/>
                    <a:pt x="4717" y="415"/>
                    <a:pt x="4717" y="415"/>
                  </a:cubicBezTo>
                  <a:cubicBezTo>
                    <a:pt x="4672" y="514"/>
                    <a:pt x="4580" y="612"/>
                    <a:pt x="4450" y="583"/>
                  </a:cubicBezTo>
                  <a:cubicBezTo>
                    <a:pt x="4544" y="554"/>
                    <a:pt x="4642" y="473"/>
                    <a:pt x="4711" y="403"/>
                  </a:cubicBezTo>
                  <a:cubicBezTo>
                    <a:pt x="4562" y="315"/>
                    <a:pt x="4438" y="410"/>
                    <a:pt x="4252" y="573"/>
                  </a:cubicBezTo>
                  <a:cubicBezTo>
                    <a:pt x="4382" y="636"/>
                    <a:pt x="4624" y="672"/>
                    <a:pt x="4704" y="470"/>
                  </a:cubicBezTo>
                  <a:cubicBezTo>
                    <a:pt x="4715" y="441"/>
                    <a:pt x="4716" y="422"/>
                    <a:pt x="4717" y="415"/>
                  </a:cubicBezTo>
                  <a:close/>
                  <a:moveTo>
                    <a:pt x="5068" y="515"/>
                  </a:moveTo>
                  <a:cubicBezTo>
                    <a:pt x="5068" y="515"/>
                    <a:pt x="5068" y="515"/>
                    <a:pt x="5068" y="515"/>
                  </a:cubicBezTo>
                  <a:cubicBezTo>
                    <a:pt x="5094" y="409"/>
                    <a:pt x="5081" y="275"/>
                    <a:pt x="4961" y="218"/>
                  </a:cubicBezTo>
                  <a:cubicBezTo>
                    <a:pt x="5018" y="299"/>
                    <a:pt x="5045" y="423"/>
                    <a:pt x="5056" y="520"/>
                  </a:cubicBezTo>
                  <a:cubicBezTo>
                    <a:pt x="4885" y="499"/>
                    <a:pt x="4845" y="347"/>
                    <a:pt x="4799" y="104"/>
                  </a:cubicBezTo>
                  <a:cubicBezTo>
                    <a:pt x="4940" y="134"/>
                    <a:pt x="5153" y="255"/>
                    <a:pt x="5092" y="463"/>
                  </a:cubicBezTo>
                  <a:cubicBezTo>
                    <a:pt x="5083" y="493"/>
                    <a:pt x="5072" y="509"/>
                    <a:pt x="5068" y="515"/>
                  </a:cubicBezTo>
                  <a:close/>
                  <a:moveTo>
                    <a:pt x="5055" y="549"/>
                  </a:moveTo>
                  <a:cubicBezTo>
                    <a:pt x="5055" y="549"/>
                    <a:pt x="5055" y="549"/>
                    <a:pt x="5055" y="549"/>
                  </a:cubicBezTo>
                  <a:cubicBezTo>
                    <a:pt x="5053" y="556"/>
                    <a:pt x="5050" y="575"/>
                    <a:pt x="5036" y="603"/>
                  </a:cubicBezTo>
                  <a:cubicBezTo>
                    <a:pt x="4934" y="795"/>
                    <a:pt x="4697" y="733"/>
                    <a:pt x="4575" y="656"/>
                  </a:cubicBezTo>
                  <a:cubicBezTo>
                    <a:pt x="4778" y="514"/>
                    <a:pt x="4912" y="433"/>
                    <a:pt x="5050" y="537"/>
                  </a:cubicBezTo>
                  <a:cubicBezTo>
                    <a:pt x="4974" y="599"/>
                    <a:pt x="4868" y="668"/>
                    <a:pt x="4771" y="687"/>
                  </a:cubicBezTo>
                  <a:cubicBezTo>
                    <a:pt x="4896" y="731"/>
                    <a:pt x="4999" y="643"/>
                    <a:pt x="5055" y="549"/>
                  </a:cubicBezTo>
                  <a:close/>
                  <a:moveTo>
                    <a:pt x="5393" y="687"/>
                  </a:moveTo>
                  <a:cubicBezTo>
                    <a:pt x="5393" y="687"/>
                    <a:pt x="5393" y="687"/>
                    <a:pt x="5393" y="687"/>
                  </a:cubicBezTo>
                  <a:cubicBezTo>
                    <a:pt x="5430" y="585"/>
                    <a:pt x="5432" y="450"/>
                    <a:pt x="5318" y="380"/>
                  </a:cubicBezTo>
                  <a:cubicBezTo>
                    <a:pt x="5366" y="467"/>
                    <a:pt x="5380" y="593"/>
                    <a:pt x="5380" y="691"/>
                  </a:cubicBezTo>
                  <a:cubicBezTo>
                    <a:pt x="5212" y="651"/>
                    <a:pt x="5189" y="496"/>
                    <a:pt x="5169" y="249"/>
                  </a:cubicBezTo>
                  <a:cubicBezTo>
                    <a:pt x="5307" y="295"/>
                    <a:pt x="5505" y="438"/>
                    <a:pt x="5422" y="638"/>
                  </a:cubicBezTo>
                  <a:cubicBezTo>
                    <a:pt x="5410" y="667"/>
                    <a:pt x="5397" y="681"/>
                    <a:pt x="5393" y="687"/>
                  </a:cubicBezTo>
                  <a:close/>
                  <a:moveTo>
                    <a:pt x="5375" y="720"/>
                  </a:moveTo>
                  <a:cubicBezTo>
                    <a:pt x="5375" y="720"/>
                    <a:pt x="5375" y="720"/>
                    <a:pt x="5375" y="720"/>
                  </a:cubicBezTo>
                  <a:cubicBezTo>
                    <a:pt x="5310" y="806"/>
                    <a:pt x="5198" y="882"/>
                    <a:pt x="5078" y="825"/>
                  </a:cubicBezTo>
                  <a:cubicBezTo>
                    <a:pt x="5177" y="818"/>
                    <a:pt x="5290" y="760"/>
                    <a:pt x="5372" y="707"/>
                  </a:cubicBezTo>
                  <a:cubicBezTo>
                    <a:pt x="5246" y="588"/>
                    <a:pt x="5104" y="654"/>
                    <a:pt x="4887" y="773"/>
                  </a:cubicBezTo>
                  <a:cubicBezTo>
                    <a:pt x="5000" y="863"/>
                    <a:pt x="5229" y="950"/>
                    <a:pt x="5351" y="771"/>
                  </a:cubicBezTo>
                  <a:cubicBezTo>
                    <a:pt x="5368" y="745"/>
                    <a:pt x="5373" y="726"/>
                    <a:pt x="5375" y="720"/>
                  </a:cubicBezTo>
                  <a:close/>
                  <a:moveTo>
                    <a:pt x="5697" y="893"/>
                  </a:moveTo>
                  <a:cubicBezTo>
                    <a:pt x="5697" y="893"/>
                    <a:pt x="5697" y="893"/>
                    <a:pt x="5697" y="893"/>
                  </a:cubicBezTo>
                  <a:cubicBezTo>
                    <a:pt x="5745" y="796"/>
                    <a:pt x="5761" y="661"/>
                    <a:pt x="5656" y="580"/>
                  </a:cubicBezTo>
                  <a:cubicBezTo>
                    <a:pt x="5694" y="672"/>
                    <a:pt x="5694" y="799"/>
                    <a:pt x="5684" y="896"/>
                  </a:cubicBezTo>
                  <a:cubicBezTo>
                    <a:pt x="5521" y="838"/>
                    <a:pt x="5515" y="681"/>
                    <a:pt x="5522" y="434"/>
                  </a:cubicBezTo>
                  <a:cubicBezTo>
                    <a:pt x="5654" y="494"/>
                    <a:pt x="5836" y="658"/>
                    <a:pt x="5731" y="848"/>
                  </a:cubicBezTo>
                  <a:cubicBezTo>
                    <a:pt x="5716" y="875"/>
                    <a:pt x="5702" y="888"/>
                    <a:pt x="5697" y="893"/>
                  </a:cubicBezTo>
                  <a:close/>
                  <a:moveTo>
                    <a:pt x="5676" y="924"/>
                  </a:moveTo>
                  <a:cubicBezTo>
                    <a:pt x="5676" y="924"/>
                    <a:pt x="5676" y="924"/>
                    <a:pt x="5676" y="924"/>
                  </a:cubicBezTo>
                  <a:cubicBezTo>
                    <a:pt x="5673" y="930"/>
                    <a:pt x="5665" y="948"/>
                    <a:pt x="5646" y="972"/>
                  </a:cubicBezTo>
                  <a:cubicBezTo>
                    <a:pt x="5505" y="1137"/>
                    <a:pt x="5287" y="1025"/>
                    <a:pt x="5184" y="924"/>
                  </a:cubicBezTo>
                  <a:cubicBezTo>
                    <a:pt x="5413" y="829"/>
                    <a:pt x="5561" y="779"/>
                    <a:pt x="5674" y="911"/>
                  </a:cubicBezTo>
                  <a:cubicBezTo>
                    <a:pt x="5586" y="955"/>
                    <a:pt x="5468" y="1000"/>
                    <a:pt x="5369" y="997"/>
                  </a:cubicBezTo>
                  <a:cubicBezTo>
                    <a:pt x="5482" y="1066"/>
                    <a:pt x="5601" y="1003"/>
                    <a:pt x="5676" y="924"/>
                  </a:cubicBezTo>
                  <a:close/>
                  <a:moveTo>
                    <a:pt x="5976" y="1131"/>
                  </a:moveTo>
                  <a:cubicBezTo>
                    <a:pt x="5976" y="1131"/>
                    <a:pt x="5976" y="1131"/>
                    <a:pt x="5976" y="1131"/>
                  </a:cubicBezTo>
                  <a:cubicBezTo>
                    <a:pt x="5982" y="1127"/>
                    <a:pt x="5997" y="1115"/>
                    <a:pt x="6015" y="1090"/>
                  </a:cubicBezTo>
                  <a:cubicBezTo>
                    <a:pt x="6140" y="912"/>
                    <a:pt x="5977" y="730"/>
                    <a:pt x="5853" y="656"/>
                  </a:cubicBezTo>
                  <a:cubicBezTo>
                    <a:pt x="5819" y="901"/>
                    <a:pt x="5807" y="1057"/>
                    <a:pt x="5963" y="1133"/>
                  </a:cubicBezTo>
                  <a:cubicBezTo>
                    <a:pt x="5984" y="1037"/>
                    <a:pt x="5997" y="911"/>
                    <a:pt x="5970" y="816"/>
                  </a:cubicBezTo>
                  <a:cubicBezTo>
                    <a:pt x="6066" y="908"/>
                    <a:pt x="6034" y="1040"/>
                    <a:pt x="5976" y="1131"/>
                  </a:cubicBezTo>
                  <a:close/>
                  <a:moveTo>
                    <a:pt x="5952" y="1160"/>
                  </a:moveTo>
                  <a:cubicBezTo>
                    <a:pt x="5952" y="1160"/>
                    <a:pt x="5952" y="1160"/>
                    <a:pt x="5952" y="1160"/>
                  </a:cubicBezTo>
                  <a:cubicBezTo>
                    <a:pt x="5869" y="1230"/>
                    <a:pt x="5744" y="1280"/>
                    <a:pt x="5639" y="1198"/>
                  </a:cubicBezTo>
                  <a:cubicBezTo>
                    <a:pt x="5737" y="1212"/>
                    <a:pt x="5860" y="1181"/>
                    <a:pt x="5951" y="1146"/>
                  </a:cubicBezTo>
                  <a:cubicBezTo>
                    <a:pt x="5854" y="1003"/>
                    <a:pt x="5701" y="1037"/>
                    <a:pt x="5463" y="1106"/>
                  </a:cubicBezTo>
                  <a:cubicBezTo>
                    <a:pt x="5555" y="1218"/>
                    <a:pt x="5759" y="1353"/>
                    <a:pt x="5917" y="1204"/>
                  </a:cubicBezTo>
                  <a:cubicBezTo>
                    <a:pt x="5939" y="1183"/>
                    <a:pt x="5948" y="1166"/>
                    <a:pt x="5952" y="1160"/>
                  </a:cubicBezTo>
                  <a:close/>
                  <a:moveTo>
                    <a:pt x="6228" y="1399"/>
                  </a:moveTo>
                  <a:cubicBezTo>
                    <a:pt x="6228" y="1399"/>
                    <a:pt x="6228" y="1399"/>
                    <a:pt x="6228" y="1399"/>
                  </a:cubicBezTo>
                  <a:cubicBezTo>
                    <a:pt x="6296" y="1314"/>
                    <a:pt x="6341" y="1186"/>
                    <a:pt x="6256" y="1085"/>
                  </a:cubicBezTo>
                  <a:cubicBezTo>
                    <a:pt x="6273" y="1182"/>
                    <a:pt x="6246" y="1306"/>
                    <a:pt x="6215" y="1398"/>
                  </a:cubicBezTo>
                  <a:cubicBezTo>
                    <a:pt x="6068" y="1307"/>
                    <a:pt x="6097" y="1153"/>
                    <a:pt x="6157" y="912"/>
                  </a:cubicBezTo>
                  <a:cubicBezTo>
                    <a:pt x="6273" y="1000"/>
                    <a:pt x="6415" y="1199"/>
                    <a:pt x="6272" y="1362"/>
                  </a:cubicBezTo>
                  <a:cubicBezTo>
                    <a:pt x="6251" y="1385"/>
                    <a:pt x="6234" y="1395"/>
                    <a:pt x="6228" y="1399"/>
                  </a:cubicBezTo>
                  <a:close/>
                  <a:moveTo>
                    <a:pt x="6201" y="1424"/>
                  </a:moveTo>
                  <a:cubicBezTo>
                    <a:pt x="6201" y="1424"/>
                    <a:pt x="6201" y="1424"/>
                    <a:pt x="6201" y="1424"/>
                  </a:cubicBezTo>
                  <a:cubicBezTo>
                    <a:pt x="6196" y="1430"/>
                    <a:pt x="6186" y="1445"/>
                    <a:pt x="6161" y="1465"/>
                  </a:cubicBezTo>
                  <a:cubicBezTo>
                    <a:pt x="5988" y="1595"/>
                    <a:pt x="5800" y="1439"/>
                    <a:pt x="5721" y="1318"/>
                  </a:cubicBezTo>
                  <a:cubicBezTo>
                    <a:pt x="5965" y="1275"/>
                    <a:pt x="6121" y="1258"/>
                    <a:pt x="6202" y="1411"/>
                  </a:cubicBezTo>
                  <a:cubicBezTo>
                    <a:pt x="6107" y="1435"/>
                    <a:pt x="5981" y="1453"/>
                    <a:pt x="5885" y="1428"/>
                  </a:cubicBezTo>
                  <a:cubicBezTo>
                    <a:pt x="5981" y="1521"/>
                    <a:pt x="6111" y="1485"/>
                    <a:pt x="6201" y="1424"/>
                  </a:cubicBezTo>
                  <a:close/>
                  <a:moveTo>
                    <a:pt x="6449" y="1692"/>
                  </a:moveTo>
                  <a:cubicBezTo>
                    <a:pt x="6449" y="1692"/>
                    <a:pt x="6449" y="1692"/>
                    <a:pt x="6449" y="1692"/>
                  </a:cubicBezTo>
                  <a:cubicBezTo>
                    <a:pt x="6456" y="1688"/>
                    <a:pt x="6473" y="1681"/>
                    <a:pt x="6496" y="1660"/>
                  </a:cubicBezTo>
                  <a:cubicBezTo>
                    <a:pt x="6656" y="1514"/>
                    <a:pt x="6537" y="1300"/>
                    <a:pt x="6432" y="1201"/>
                  </a:cubicBezTo>
                  <a:cubicBezTo>
                    <a:pt x="6346" y="1433"/>
                    <a:pt x="6301" y="1583"/>
                    <a:pt x="6436" y="1690"/>
                  </a:cubicBezTo>
                  <a:cubicBezTo>
                    <a:pt x="6477" y="1602"/>
                    <a:pt x="6518" y="1481"/>
                    <a:pt x="6511" y="1383"/>
                  </a:cubicBezTo>
                  <a:cubicBezTo>
                    <a:pt x="6585" y="1493"/>
                    <a:pt x="6526" y="1615"/>
                    <a:pt x="6449" y="1692"/>
                  </a:cubicBezTo>
                  <a:close/>
                  <a:moveTo>
                    <a:pt x="6419" y="1714"/>
                  </a:moveTo>
                  <a:cubicBezTo>
                    <a:pt x="6419" y="1714"/>
                    <a:pt x="6419" y="1714"/>
                    <a:pt x="6419" y="1714"/>
                  </a:cubicBezTo>
                  <a:cubicBezTo>
                    <a:pt x="6324" y="1765"/>
                    <a:pt x="6190" y="1787"/>
                    <a:pt x="6105" y="1684"/>
                  </a:cubicBezTo>
                  <a:cubicBezTo>
                    <a:pt x="6198" y="1719"/>
                    <a:pt x="6325" y="1715"/>
                    <a:pt x="6422" y="1701"/>
                  </a:cubicBezTo>
                  <a:cubicBezTo>
                    <a:pt x="6358" y="1540"/>
                    <a:pt x="6201" y="1540"/>
                    <a:pt x="5954" y="1556"/>
                  </a:cubicBezTo>
                  <a:cubicBezTo>
                    <a:pt x="6019" y="1685"/>
                    <a:pt x="6189" y="1861"/>
                    <a:pt x="6376" y="1750"/>
                  </a:cubicBezTo>
                  <a:cubicBezTo>
                    <a:pt x="6402" y="1734"/>
                    <a:pt x="6414" y="1719"/>
                    <a:pt x="6419" y="1714"/>
                  </a:cubicBezTo>
                  <a:close/>
                  <a:moveTo>
                    <a:pt x="6637" y="2008"/>
                  </a:moveTo>
                  <a:cubicBezTo>
                    <a:pt x="6637" y="2008"/>
                    <a:pt x="6637" y="2008"/>
                    <a:pt x="6637" y="2008"/>
                  </a:cubicBezTo>
                  <a:cubicBezTo>
                    <a:pt x="6722" y="1939"/>
                    <a:pt x="6794" y="1825"/>
                    <a:pt x="6732" y="1707"/>
                  </a:cubicBezTo>
                  <a:cubicBezTo>
                    <a:pt x="6728" y="1806"/>
                    <a:pt x="6675" y="1921"/>
                    <a:pt x="6624" y="2004"/>
                  </a:cubicBezTo>
                  <a:cubicBezTo>
                    <a:pt x="6501" y="1883"/>
                    <a:pt x="6562" y="1739"/>
                    <a:pt x="6674" y="1517"/>
                  </a:cubicBezTo>
                  <a:cubicBezTo>
                    <a:pt x="6767" y="1627"/>
                    <a:pt x="6863" y="1853"/>
                    <a:pt x="6687" y="1981"/>
                  </a:cubicBezTo>
                  <a:cubicBezTo>
                    <a:pt x="6662" y="1999"/>
                    <a:pt x="6644" y="2005"/>
                    <a:pt x="6637" y="2008"/>
                  </a:cubicBezTo>
                  <a:close/>
                  <a:moveTo>
                    <a:pt x="6605" y="2026"/>
                  </a:moveTo>
                  <a:cubicBezTo>
                    <a:pt x="6605" y="2026"/>
                    <a:pt x="6605" y="2026"/>
                    <a:pt x="6605" y="2026"/>
                  </a:cubicBezTo>
                  <a:cubicBezTo>
                    <a:pt x="6600" y="2031"/>
                    <a:pt x="6586" y="2044"/>
                    <a:pt x="6558" y="2057"/>
                  </a:cubicBezTo>
                  <a:cubicBezTo>
                    <a:pt x="6360" y="2147"/>
                    <a:pt x="6210" y="1954"/>
                    <a:pt x="6160" y="1818"/>
                  </a:cubicBezTo>
                  <a:cubicBezTo>
                    <a:pt x="6407" y="1830"/>
                    <a:pt x="6563" y="1847"/>
                    <a:pt x="6609" y="2013"/>
                  </a:cubicBezTo>
                  <a:cubicBezTo>
                    <a:pt x="6511" y="2017"/>
                    <a:pt x="6384" y="2007"/>
                    <a:pt x="6296" y="1962"/>
                  </a:cubicBezTo>
                  <a:cubicBezTo>
                    <a:pt x="6369" y="2073"/>
                    <a:pt x="6504" y="2067"/>
                    <a:pt x="6605" y="2026"/>
                  </a:cubicBezTo>
                  <a:close/>
                  <a:moveTo>
                    <a:pt x="6790" y="2342"/>
                  </a:moveTo>
                  <a:cubicBezTo>
                    <a:pt x="6790" y="2342"/>
                    <a:pt x="6790" y="2342"/>
                    <a:pt x="6790" y="2342"/>
                  </a:cubicBezTo>
                  <a:cubicBezTo>
                    <a:pt x="6796" y="2340"/>
                    <a:pt x="6815" y="2336"/>
                    <a:pt x="6842" y="2321"/>
                  </a:cubicBezTo>
                  <a:cubicBezTo>
                    <a:pt x="7030" y="2213"/>
                    <a:pt x="6960" y="1978"/>
                    <a:pt x="6879" y="1858"/>
                  </a:cubicBezTo>
                  <a:cubicBezTo>
                    <a:pt x="6745" y="2066"/>
                    <a:pt x="6668" y="2203"/>
                    <a:pt x="6777" y="2337"/>
                  </a:cubicBezTo>
                  <a:cubicBezTo>
                    <a:pt x="6836" y="2259"/>
                    <a:pt x="6902" y="2151"/>
                    <a:pt x="6917" y="2053"/>
                  </a:cubicBezTo>
                  <a:cubicBezTo>
                    <a:pt x="6965" y="2177"/>
                    <a:pt x="6881" y="2283"/>
                    <a:pt x="6790" y="2342"/>
                  </a:cubicBezTo>
                  <a:close/>
                  <a:moveTo>
                    <a:pt x="6756" y="2357"/>
                  </a:moveTo>
                  <a:cubicBezTo>
                    <a:pt x="6756" y="2357"/>
                    <a:pt x="6756" y="2357"/>
                    <a:pt x="6756" y="2357"/>
                  </a:cubicBezTo>
                  <a:cubicBezTo>
                    <a:pt x="6651" y="2386"/>
                    <a:pt x="6516" y="2378"/>
                    <a:pt x="6456" y="2259"/>
                  </a:cubicBezTo>
                  <a:cubicBezTo>
                    <a:pt x="6538" y="2314"/>
                    <a:pt x="6663" y="2337"/>
                    <a:pt x="6761" y="2345"/>
                  </a:cubicBezTo>
                  <a:cubicBezTo>
                    <a:pt x="6733" y="2174"/>
                    <a:pt x="6580" y="2140"/>
                    <a:pt x="6336" y="2102"/>
                  </a:cubicBezTo>
                  <a:cubicBezTo>
                    <a:pt x="6371" y="2242"/>
                    <a:pt x="6499" y="2450"/>
                    <a:pt x="6705" y="2383"/>
                  </a:cubicBezTo>
                  <a:cubicBezTo>
                    <a:pt x="6734" y="2372"/>
                    <a:pt x="6750" y="2361"/>
                    <a:pt x="6756" y="2357"/>
                  </a:cubicBezTo>
                  <a:close/>
                  <a:moveTo>
                    <a:pt x="6905" y="2690"/>
                  </a:moveTo>
                  <a:cubicBezTo>
                    <a:pt x="6905" y="2690"/>
                    <a:pt x="6905" y="2690"/>
                    <a:pt x="6905" y="2690"/>
                  </a:cubicBezTo>
                  <a:cubicBezTo>
                    <a:pt x="7002" y="2642"/>
                    <a:pt x="7097" y="2546"/>
                    <a:pt x="7063" y="2418"/>
                  </a:cubicBezTo>
                  <a:cubicBezTo>
                    <a:pt x="7037" y="2513"/>
                    <a:pt x="6960" y="2614"/>
                    <a:pt x="6893" y="2685"/>
                  </a:cubicBezTo>
                  <a:cubicBezTo>
                    <a:pt x="6799" y="2539"/>
                    <a:pt x="6890" y="2412"/>
                    <a:pt x="7046" y="2220"/>
                  </a:cubicBezTo>
                  <a:cubicBezTo>
                    <a:pt x="7114" y="2348"/>
                    <a:pt x="7158" y="2588"/>
                    <a:pt x="6959" y="2676"/>
                  </a:cubicBezTo>
                  <a:cubicBezTo>
                    <a:pt x="6931" y="2688"/>
                    <a:pt x="6912" y="2689"/>
                    <a:pt x="6905" y="2690"/>
                  </a:cubicBezTo>
                  <a:close/>
                  <a:moveTo>
                    <a:pt x="6869" y="2702"/>
                  </a:moveTo>
                  <a:cubicBezTo>
                    <a:pt x="6869" y="2702"/>
                    <a:pt x="6869" y="2702"/>
                    <a:pt x="6869" y="2702"/>
                  </a:cubicBezTo>
                  <a:cubicBezTo>
                    <a:pt x="6863" y="2705"/>
                    <a:pt x="6846" y="2715"/>
                    <a:pt x="6816" y="2722"/>
                  </a:cubicBezTo>
                  <a:cubicBezTo>
                    <a:pt x="6604" y="2767"/>
                    <a:pt x="6499" y="2546"/>
                    <a:pt x="6480" y="2402"/>
                  </a:cubicBezTo>
                  <a:cubicBezTo>
                    <a:pt x="6719" y="2467"/>
                    <a:pt x="6867" y="2518"/>
                    <a:pt x="6876" y="2690"/>
                  </a:cubicBezTo>
                  <a:cubicBezTo>
                    <a:pt x="6779" y="2672"/>
                    <a:pt x="6658" y="2635"/>
                    <a:pt x="6582" y="2572"/>
                  </a:cubicBezTo>
                  <a:cubicBezTo>
                    <a:pt x="6629" y="2697"/>
                    <a:pt x="6762" y="2719"/>
                    <a:pt x="6869" y="2702"/>
                  </a:cubicBezTo>
                  <a:close/>
                  <a:moveTo>
                    <a:pt x="6981" y="3050"/>
                  </a:moveTo>
                  <a:cubicBezTo>
                    <a:pt x="6981" y="3050"/>
                    <a:pt x="6981" y="3050"/>
                    <a:pt x="6981" y="3050"/>
                  </a:cubicBezTo>
                  <a:cubicBezTo>
                    <a:pt x="6988" y="3049"/>
                    <a:pt x="7007" y="3050"/>
                    <a:pt x="7037" y="3041"/>
                  </a:cubicBezTo>
                  <a:cubicBezTo>
                    <a:pt x="7244" y="2976"/>
                    <a:pt x="7226" y="2732"/>
                    <a:pt x="7173" y="2597"/>
                  </a:cubicBezTo>
                  <a:cubicBezTo>
                    <a:pt x="6997" y="2771"/>
                    <a:pt x="6892" y="2888"/>
                    <a:pt x="6970" y="3043"/>
                  </a:cubicBezTo>
                  <a:cubicBezTo>
                    <a:pt x="7045" y="2980"/>
                    <a:pt x="7132" y="2888"/>
                    <a:pt x="7168" y="2796"/>
                  </a:cubicBezTo>
                  <a:cubicBezTo>
                    <a:pt x="7188" y="2927"/>
                    <a:pt x="7083" y="3012"/>
                    <a:pt x="6981" y="3050"/>
                  </a:cubicBezTo>
                  <a:close/>
                  <a:moveTo>
                    <a:pt x="6944" y="3057"/>
                  </a:moveTo>
                  <a:cubicBezTo>
                    <a:pt x="6944" y="3057"/>
                    <a:pt x="6944" y="3057"/>
                    <a:pt x="6944" y="3057"/>
                  </a:cubicBezTo>
                  <a:cubicBezTo>
                    <a:pt x="6836" y="3063"/>
                    <a:pt x="6706" y="3026"/>
                    <a:pt x="6673" y="2897"/>
                  </a:cubicBezTo>
                  <a:cubicBezTo>
                    <a:pt x="6742" y="2968"/>
                    <a:pt x="6858" y="3018"/>
                    <a:pt x="6952" y="3046"/>
                  </a:cubicBezTo>
                  <a:cubicBezTo>
                    <a:pt x="6962" y="2874"/>
                    <a:pt x="6820" y="2807"/>
                    <a:pt x="6590" y="2717"/>
                  </a:cubicBezTo>
                  <a:cubicBezTo>
                    <a:pt x="6594" y="2861"/>
                    <a:pt x="6673" y="3093"/>
                    <a:pt x="6889" y="3071"/>
                  </a:cubicBezTo>
                  <a:cubicBezTo>
                    <a:pt x="6920" y="3067"/>
                    <a:pt x="6938" y="3059"/>
                    <a:pt x="6944" y="3057"/>
                  </a:cubicBezTo>
                  <a:close/>
                  <a:moveTo>
                    <a:pt x="7017" y="3415"/>
                  </a:moveTo>
                  <a:cubicBezTo>
                    <a:pt x="7017" y="3415"/>
                    <a:pt x="7017" y="3415"/>
                    <a:pt x="7017" y="3415"/>
                  </a:cubicBezTo>
                  <a:cubicBezTo>
                    <a:pt x="7123" y="3389"/>
                    <a:pt x="7237" y="3316"/>
                    <a:pt x="7231" y="3183"/>
                  </a:cubicBezTo>
                  <a:cubicBezTo>
                    <a:pt x="7185" y="3271"/>
                    <a:pt x="7088" y="3352"/>
                    <a:pt x="7007" y="3407"/>
                  </a:cubicBezTo>
                  <a:cubicBezTo>
                    <a:pt x="6947" y="3245"/>
                    <a:pt x="7064" y="3140"/>
                    <a:pt x="7258" y="2987"/>
                  </a:cubicBezTo>
                  <a:cubicBezTo>
                    <a:pt x="7296" y="3126"/>
                    <a:pt x="7287" y="3370"/>
                    <a:pt x="7074" y="3413"/>
                  </a:cubicBezTo>
                  <a:cubicBezTo>
                    <a:pt x="7044" y="3418"/>
                    <a:pt x="7025" y="3415"/>
                    <a:pt x="7017" y="3415"/>
                  </a:cubicBezTo>
                  <a:close/>
                  <a:moveTo>
                    <a:pt x="6981" y="3419"/>
                  </a:moveTo>
                  <a:cubicBezTo>
                    <a:pt x="6981" y="3419"/>
                    <a:pt x="6981" y="3419"/>
                    <a:pt x="6981" y="3419"/>
                  </a:cubicBezTo>
                  <a:cubicBezTo>
                    <a:pt x="6974" y="3420"/>
                    <a:pt x="6955" y="3426"/>
                    <a:pt x="6924" y="3427"/>
                  </a:cubicBezTo>
                  <a:cubicBezTo>
                    <a:pt x="6707" y="3424"/>
                    <a:pt x="6653" y="3186"/>
                    <a:pt x="6665" y="3042"/>
                  </a:cubicBezTo>
                  <a:cubicBezTo>
                    <a:pt x="6884" y="3157"/>
                    <a:pt x="7018" y="3238"/>
                    <a:pt x="6989" y="3408"/>
                  </a:cubicBezTo>
                  <a:cubicBezTo>
                    <a:pt x="6899" y="3370"/>
                    <a:pt x="6789" y="3308"/>
                    <a:pt x="6728" y="3230"/>
                  </a:cubicBezTo>
                  <a:cubicBezTo>
                    <a:pt x="6747" y="3361"/>
                    <a:pt x="6872" y="3412"/>
                    <a:pt x="6981" y="3419"/>
                  </a:cubicBezTo>
                  <a:close/>
                  <a:moveTo>
                    <a:pt x="7014" y="3782"/>
                  </a:moveTo>
                  <a:cubicBezTo>
                    <a:pt x="7014" y="3782"/>
                    <a:pt x="7014" y="3782"/>
                    <a:pt x="7014" y="3782"/>
                  </a:cubicBezTo>
                  <a:cubicBezTo>
                    <a:pt x="7021" y="3783"/>
                    <a:pt x="7040" y="3788"/>
                    <a:pt x="7071" y="3786"/>
                  </a:cubicBezTo>
                  <a:cubicBezTo>
                    <a:pt x="7287" y="3767"/>
                    <a:pt x="7323" y="3525"/>
                    <a:pt x="7300" y="3383"/>
                  </a:cubicBezTo>
                  <a:cubicBezTo>
                    <a:pt x="7090" y="3514"/>
                    <a:pt x="6963" y="3605"/>
                    <a:pt x="7005" y="3773"/>
                  </a:cubicBezTo>
                  <a:cubicBezTo>
                    <a:pt x="7091" y="3728"/>
                    <a:pt x="7197" y="3657"/>
                    <a:pt x="7252" y="3575"/>
                  </a:cubicBezTo>
                  <a:cubicBezTo>
                    <a:pt x="7243" y="3708"/>
                    <a:pt x="7122" y="3768"/>
                    <a:pt x="7014" y="3782"/>
                  </a:cubicBezTo>
                  <a:close/>
                  <a:moveTo>
                    <a:pt x="6977" y="3782"/>
                  </a:moveTo>
                  <a:cubicBezTo>
                    <a:pt x="6977" y="3782"/>
                    <a:pt x="6977" y="3782"/>
                    <a:pt x="6977" y="3782"/>
                  </a:cubicBezTo>
                  <a:cubicBezTo>
                    <a:pt x="6870" y="3764"/>
                    <a:pt x="6751" y="3700"/>
                    <a:pt x="6746" y="3566"/>
                  </a:cubicBezTo>
                  <a:cubicBezTo>
                    <a:pt x="6798" y="3651"/>
                    <a:pt x="6901" y="3725"/>
                    <a:pt x="6987" y="3773"/>
                  </a:cubicBezTo>
                  <a:cubicBezTo>
                    <a:pt x="7034" y="3606"/>
                    <a:pt x="6910" y="3511"/>
                    <a:pt x="6704" y="3373"/>
                  </a:cubicBezTo>
                  <a:cubicBezTo>
                    <a:pt x="6677" y="3515"/>
                    <a:pt x="6705" y="3758"/>
                    <a:pt x="6920" y="3784"/>
                  </a:cubicBezTo>
                  <a:cubicBezTo>
                    <a:pt x="6951" y="3787"/>
                    <a:pt x="6970" y="3783"/>
                    <a:pt x="6977" y="3782"/>
                  </a:cubicBezTo>
                  <a:close/>
                  <a:moveTo>
                    <a:pt x="6971" y="4147"/>
                  </a:moveTo>
                  <a:cubicBezTo>
                    <a:pt x="6971" y="4147"/>
                    <a:pt x="6971" y="4147"/>
                    <a:pt x="6971" y="4147"/>
                  </a:cubicBezTo>
                  <a:cubicBezTo>
                    <a:pt x="7079" y="4144"/>
                    <a:pt x="7206" y="4098"/>
                    <a:pt x="7229" y="3967"/>
                  </a:cubicBezTo>
                  <a:cubicBezTo>
                    <a:pt x="7166" y="4042"/>
                    <a:pt x="7053" y="4101"/>
                    <a:pt x="6962" y="4137"/>
                  </a:cubicBezTo>
                  <a:cubicBezTo>
                    <a:pt x="6939" y="3965"/>
                    <a:pt x="7075" y="3888"/>
                    <a:pt x="7298" y="3781"/>
                  </a:cubicBezTo>
                  <a:cubicBezTo>
                    <a:pt x="7305" y="3925"/>
                    <a:pt x="7244" y="4162"/>
                    <a:pt x="7027" y="4157"/>
                  </a:cubicBezTo>
                  <a:cubicBezTo>
                    <a:pt x="6996" y="4156"/>
                    <a:pt x="6977" y="4149"/>
                    <a:pt x="6971" y="4147"/>
                  </a:cubicBezTo>
                  <a:close/>
                  <a:moveTo>
                    <a:pt x="6934" y="4142"/>
                  </a:moveTo>
                  <a:cubicBezTo>
                    <a:pt x="6934" y="4142"/>
                    <a:pt x="6934" y="4142"/>
                    <a:pt x="6934" y="4142"/>
                  </a:cubicBezTo>
                  <a:cubicBezTo>
                    <a:pt x="6927" y="4142"/>
                    <a:pt x="6907" y="4144"/>
                    <a:pt x="6877" y="4138"/>
                  </a:cubicBezTo>
                  <a:cubicBezTo>
                    <a:pt x="6666" y="4089"/>
                    <a:pt x="6665" y="3844"/>
                    <a:pt x="6708" y="3706"/>
                  </a:cubicBezTo>
                  <a:cubicBezTo>
                    <a:pt x="6897" y="3866"/>
                    <a:pt x="7010" y="3974"/>
                    <a:pt x="6944" y="4134"/>
                  </a:cubicBezTo>
                  <a:cubicBezTo>
                    <a:pt x="6865" y="4077"/>
                    <a:pt x="6771" y="3993"/>
                    <a:pt x="6728" y="3903"/>
                  </a:cubicBezTo>
                  <a:cubicBezTo>
                    <a:pt x="6718" y="4036"/>
                    <a:pt x="6829" y="4113"/>
                    <a:pt x="6934" y="4142"/>
                  </a:cubicBezTo>
                  <a:close/>
                  <a:moveTo>
                    <a:pt x="6888" y="4505"/>
                  </a:moveTo>
                  <a:cubicBezTo>
                    <a:pt x="6888" y="4505"/>
                    <a:pt x="6888" y="4505"/>
                    <a:pt x="6888" y="4505"/>
                  </a:cubicBezTo>
                  <a:cubicBezTo>
                    <a:pt x="6996" y="4514"/>
                    <a:pt x="7127" y="4481"/>
                    <a:pt x="7165" y="4354"/>
                  </a:cubicBezTo>
                  <a:cubicBezTo>
                    <a:pt x="7093" y="4422"/>
                    <a:pt x="6975" y="4468"/>
                    <a:pt x="6880" y="4494"/>
                  </a:cubicBezTo>
                  <a:cubicBezTo>
                    <a:pt x="6876" y="4321"/>
                    <a:pt x="7020" y="4259"/>
                    <a:pt x="7253" y="4176"/>
                  </a:cubicBezTo>
                  <a:cubicBezTo>
                    <a:pt x="7245" y="4321"/>
                    <a:pt x="7157" y="4549"/>
                    <a:pt x="6942" y="4521"/>
                  </a:cubicBezTo>
                  <a:cubicBezTo>
                    <a:pt x="6912" y="4516"/>
                    <a:pt x="6894" y="4507"/>
                    <a:pt x="6888" y="4505"/>
                  </a:cubicBezTo>
                  <a:close/>
                  <a:moveTo>
                    <a:pt x="6852" y="4496"/>
                  </a:moveTo>
                  <a:cubicBezTo>
                    <a:pt x="6852" y="4496"/>
                    <a:pt x="6852" y="4496"/>
                    <a:pt x="6852" y="4496"/>
                  </a:cubicBezTo>
                  <a:cubicBezTo>
                    <a:pt x="6751" y="4455"/>
                    <a:pt x="6649" y="4367"/>
                    <a:pt x="6673" y="4236"/>
                  </a:cubicBezTo>
                  <a:cubicBezTo>
                    <a:pt x="6706" y="4329"/>
                    <a:pt x="6790" y="4424"/>
                    <a:pt x="6863" y="4489"/>
                  </a:cubicBezTo>
                  <a:cubicBezTo>
                    <a:pt x="6945" y="4337"/>
                    <a:pt x="6845" y="4217"/>
                    <a:pt x="6674" y="4038"/>
                  </a:cubicBezTo>
                  <a:cubicBezTo>
                    <a:pt x="6617" y="4170"/>
                    <a:pt x="6591" y="4414"/>
                    <a:pt x="6796" y="4486"/>
                  </a:cubicBezTo>
                  <a:cubicBezTo>
                    <a:pt x="6825" y="4495"/>
                    <a:pt x="6844" y="4496"/>
                    <a:pt x="6852" y="4496"/>
                  </a:cubicBezTo>
                  <a:close/>
                  <a:moveTo>
                    <a:pt x="6766" y="4851"/>
                  </a:moveTo>
                  <a:cubicBezTo>
                    <a:pt x="6766" y="4851"/>
                    <a:pt x="6766" y="4851"/>
                    <a:pt x="6766" y="4851"/>
                  </a:cubicBezTo>
                  <a:cubicBezTo>
                    <a:pt x="6873" y="4872"/>
                    <a:pt x="7007" y="4854"/>
                    <a:pt x="7058" y="4731"/>
                  </a:cubicBezTo>
                  <a:cubicBezTo>
                    <a:pt x="6979" y="4792"/>
                    <a:pt x="6857" y="4825"/>
                    <a:pt x="6760" y="4839"/>
                  </a:cubicBezTo>
                  <a:cubicBezTo>
                    <a:pt x="6775" y="4667"/>
                    <a:pt x="6924" y="4622"/>
                    <a:pt x="7165" y="4565"/>
                  </a:cubicBezTo>
                  <a:cubicBezTo>
                    <a:pt x="7141" y="4707"/>
                    <a:pt x="7029" y="4925"/>
                    <a:pt x="6819" y="4873"/>
                  </a:cubicBezTo>
                  <a:cubicBezTo>
                    <a:pt x="6789" y="4865"/>
                    <a:pt x="6772" y="4855"/>
                    <a:pt x="6766" y="4851"/>
                  </a:cubicBezTo>
                  <a:close/>
                  <a:moveTo>
                    <a:pt x="6731" y="4839"/>
                  </a:moveTo>
                  <a:cubicBezTo>
                    <a:pt x="6731" y="4839"/>
                    <a:pt x="6731" y="4839"/>
                    <a:pt x="6731" y="4839"/>
                  </a:cubicBezTo>
                  <a:cubicBezTo>
                    <a:pt x="6724" y="4837"/>
                    <a:pt x="6705" y="4835"/>
                    <a:pt x="6677" y="4822"/>
                  </a:cubicBezTo>
                  <a:cubicBezTo>
                    <a:pt x="6481" y="4728"/>
                    <a:pt x="6533" y="4489"/>
                    <a:pt x="6605" y="4364"/>
                  </a:cubicBezTo>
                  <a:cubicBezTo>
                    <a:pt x="6755" y="4561"/>
                    <a:pt x="6842" y="4691"/>
                    <a:pt x="6743" y="4833"/>
                  </a:cubicBezTo>
                  <a:cubicBezTo>
                    <a:pt x="6678" y="4761"/>
                    <a:pt x="6604" y="4657"/>
                    <a:pt x="6582" y="4561"/>
                  </a:cubicBezTo>
                  <a:cubicBezTo>
                    <a:pt x="6544" y="4688"/>
                    <a:pt x="6635" y="4787"/>
                    <a:pt x="6731" y="4839"/>
                  </a:cubicBezTo>
                  <a:close/>
                  <a:moveTo>
                    <a:pt x="6607" y="5183"/>
                  </a:moveTo>
                  <a:cubicBezTo>
                    <a:pt x="6607" y="5183"/>
                    <a:pt x="6607" y="5183"/>
                    <a:pt x="6607" y="5183"/>
                  </a:cubicBezTo>
                  <a:cubicBezTo>
                    <a:pt x="6711" y="5215"/>
                    <a:pt x="6846" y="5212"/>
                    <a:pt x="6911" y="5095"/>
                  </a:cubicBezTo>
                  <a:cubicBezTo>
                    <a:pt x="6826" y="5147"/>
                    <a:pt x="6701" y="5166"/>
                    <a:pt x="6603" y="5170"/>
                  </a:cubicBezTo>
                  <a:cubicBezTo>
                    <a:pt x="6636" y="5000"/>
                    <a:pt x="6790" y="4972"/>
                    <a:pt x="7036" y="4941"/>
                  </a:cubicBezTo>
                  <a:cubicBezTo>
                    <a:pt x="6996" y="5080"/>
                    <a:pt x="6861" y="5285"/>
                    <a:pt x="6657" y="5210"/>
                  </a:cubicBezTo>
                  <a:cubicBezTo>
                    <a:pt x="6628" y="5199"/>
                    <a:pt x="6613" y="5187"/>
                    <a:pt x="6607" y="5183"/>
                  </a:cubicBezTo>
                  <a:close/>
                  <a:moveTo>
                    <a:pt x="6574" y="5166"/>
                  </a:moveTo>
                  <a:cubicBezTo>
                    <a:pt x="6574" y="5166"/>
                    <a:pt x="6574" y="5166"/>
                    <a:pt x="6574" y="5166"/>
                  </a:cubicBezTo>
                  <a:cubicBezTo>
                    <a:pt x="6485" y="5105"/>
                    <a:pt x="6404" y="4996"/>
                    <a:pt x="6456" y="4874"/>
                  </a:cubicBezTo>
                  <a:cubicBezTo>
                    <a:pt x="6468" y="4972"/>
                    <a:pt x="6530" y="5083"/>
                    <a:pt x="6587" y="5162"/>
                  </a:cubicBezTo>
                  <a:cubicBezTo>
                    <a:pt x="6700" y="5032"/>
                    <a:pt x="6628" y="4893"/>
                    <a:pt x="6500" y="4680"/>
                  </a:cubicBezTo>
                  <a:cubicBezTo>
                    <a:pt x="6416" y="4797"/>
                    <a:pt x="6338" y="5029"/>
                    <a:pt x="6522" y="5144"/>
                  </a:cubicBezTo>
                  <a:cubicBezTo>
                    <a:pt x="6549" y="5160"/>
                    <a:pt x="6567" y="5164"/>
                    <a:pt x="6574" y="5166"/>
                  </a:cubicBezTo>
                  <a:close/>
                  <a:moveTo>
                    <a:pt x="6414" y="5495"/>
                  </a:moveTo>
                  <a:cubicBezTo>
                    <a:pt x="6414" y="5495"/>
                    <a:pt x="6414" y="5495"/>
                    <a:pt x="6414" y="5495"/>
                  </a:cubicBezTo>
                  <a:cubicBezTo>
                    <a:pt x="6513" y="5538"/>
                    <a:pt x="6648" y="5550"/>
                    <a:pt x="6725" y="5441"/>
                  </a:cubicBezTo>
                  <a:cubicBezTo>
                    <a:pt x="6635" y="5483"/>
                    <a:pt x="6508" y="5488"/>
                    <a:pt x="6411" y="5482"/>
                  </a:cubicBezTo>
                  <a:cubicBezTo>
                    <a:pt x="6462" y="5317"/>
                    <a:pt x="6618" y="5305"/>
                    <a:pt x="6866" y="5302"/>
                  </a:cubicBezTo>
                  <a:cubicBezTo>
                    <a:pt x="6811" y="5435"/>
                    <a:pt x="6655" y="5624"/>
                    <a:pt x="6460" y="5527"/>
                  </a:cubicBezTo>
                  <a:cubicBezTo>
                    <a:pt x="6433" y="5513"/>
                    <a:pt x="6419" y="5499"/>
                    <a:pt x="6414" y="5495"/>
                  </a:cubicBezTo>
                  <a:close/>
                  <a:moveTo>
                    <a:pt x="6382" y="5475"/>
                  </a:moveTo>
                  <a:cubicBezTo>
                    <a:pt x="6382" y="5475"/>
                    <a:pt x="6382" y="5475"/>
                    <a:pt x="6382" y="5475"/>
                  </a:cubicBezTo>
                  <a:cubicBezTo>
                    <a:pt x="6376" y="5472"/>
                    <a:pt x="6358" y="5466"/>
                    <a:pt x="6333" y="5447"/>
                  </a:cubicBezTo>
                  <a:cubicBezTo>
                    <a:pt x="6162" y="5313"/>
                    <a:pt x="6265" y="5091"/>
                    <a:pt x="6362" y="4984"/>
                  </a:cubicBezTo>
                  <a:cubicBezTo>
                    <a:pt x="6466" y="5209"/>
                    <a:pt x="6522" y="5355"/>
                    <a:pt x="6395" y="5472"/>
                  </a:cubicBezTo>
                  <a:cubicBezTo>
                    <a:pt x="6348" y="5387"/>
                    <a:pt x="6298" y="5270"/>
                    <a:pt x="6297" y="5171"/>
                  </a:cubicBezTo>
                  <a:cubicBezTo>
                    <a:pt x="6232" y="5287"/>
                    <a:pt x="6300" y="5404"/>
                    <a:pt x="6382" y="5475"/>
                  </a:cubicBezTo>
                  <a:close/>
                  <a:moveTo>
                    <a:pt x="6187" y="5784"/>
                  </a:moveTo>
                  <a:cubicBezTo>
                    <a:pt x="6187" y="5784"/>
                    <a:pt x="6187" y="5784"/>
                    <a:pt x="6187" y="5784"/>
                  </a:cubicBezTo>
                  <a:cubicBezTo>
                    <a:pt x="6192" y="5789"/>
                    <a:pt x="6204" y="5804"/>
                    <a:pt x="6230" y="5821"/>
                  </a:cubicBezTo>
                  <a:cubicBezTo>
                    <a:pt x="6413" y="5938"/>
                    <a:pt x="6589" y="5768"/>
                    <a:pt x="6658" y="5641"/>
                  </a:cubicBezTo>
                  <a:cubicBezTo>
                    <a:pt x="6411" y="5617"/>
                    <a:pt x="6254" y="5612"/>
                    <a:pt x="6186" y="5770"/>
                  </a:cubicBezTo>
                  <a:cubicBezTo>
                    <a:pt x="6282" y="5788"/>
                    <a:pt x="6408" y="5796"/>
                    <a:pt x="6502" y="5764"/>
                  </a:cubicBezTo>
                  <a:cubicBezTo>
                    <a:pt x="6414" y="5864"/>
                    <a:pt x="6281" y="5838"/>
                    <a:pt x="6187" y="5784"/>
                  </a:cubicBezTo>
                  <a:close/>
                  <a:moveTo>
                    <a:pt x="6158" y="5761"/>
                  </a:moveTo>
                  <a:cubicBezTo>
                    <a:pt x="6158" y="5761"/>
                    <a:pt x="6158" y="5761"/>
                    <a:pt x="6158" y="5761"/>
                  </a:cubicBezTo>
                  <a:cubicBezTo>
                    <a:pt x="6084" y="5681"/>
                    <a:pt x="6029" y="5557"/>
                    <a:pt x="6106" y="5449"/>
                  </a:cubicBezTo>
                  <a:cubicBezTo>
                    <a:pt x="6097" y="5548"/>
                    <a:pt x="6133" y="5669"/>
                    <a:pt x="6171" y="5759"/>
                  </a:cubicBezTo>
                  <a:cubicBezTo>
                    <a:pt x="6310" y="5656"/>
                    <a:pt x="6270" y="5505"/>
                    <a:pt x="6192" y="5270"/>
                  </a:cubicBezTo>
                  <a:cubicBezTo>
                    <a:pt x="6083" y="5366"/>
                    <a:pt x="5957" y="5575"/>
                    <a:pt x="6112" y="5727"/>
                  </a:cubicBezTo>
                  <a:cubicBezTo>
                    <a:pt x="6135" y="5749"/>
                    <a:pt x="6152" y="5757"/>
                    <a:pt x="6158" y="5761"/>
                  </a:cubicBezTo>
                  <a:close/>
                  <a:moveTo>
                    <a:pt x="5930" y="6046"/>
                  </a:moveTo>
                  <a:cubicBezTo>
                    <a:pt x="5930" y="6046"/>
                    <a:pt x="5930" y="6046"/>
                    <a:pt x="5930" y="6046"/>
                  </a:cubicBezTo>
                  <a:cubicBezTo>
                    <a:pt x="6018" y="6110"/>
                    <a:pt x="6147" y="6151"/>
                    <a:pt x="6246" y="6061"/>
                  </a:cubicBezTo>
                  <a:cubicBezTo>
                    <a:pt x="6149" y="6082"/>
                    <a:pt x="6024" y="6060"/>
                    <a:pt x="5930" y="6033"/>
                  </a:cubicBezTo>
                  <a:cubicBezTo>
                    <a:pt x="6016" y="5883"/>
                    <a:pt x="6171" y="5905"/>
                    <a:pt x="6414" y="5956"/>
                  </a:cubicBezTo>
                  <a:cubicBezTo>
                    <a:pt x="6331" y="6074"/>
                    <a:pt x="6138" y="6224"/>
                    <a:pt x="5969" y="6088"/>
                  </a:cubicBezTo>
                  <a:cubicBezTo>
                    <a:pt x="5945" y="6068"/>
                    <a:pt x="5935" y="6052"/>
                    <a:pt x="5930" y="6046"/>
                  </a:cubicBezTo>
                  <a:close/>
                  <a:moveTo>
                    <a:pt x="5904" y="6020"/>
                  </a:moveTo>
                  <a:cubicBezTo>
                    <a:pt x="5904" y="6020"/>
                    <a:pt x="5904" y="6020"/>
                    <a:pt x="5904" y="6020"/>
                  </a:cubicBezTo>
                  <a:cubicBezTo>
                    <a:pt x="5898" y="6016"/>
                    <a:pt x="5882" y="6006"/>
                    <a:pt x="5862" y="5982"/>
                  </a:cubicBezTo>
                  <a:cubicBezTo>
                    <a:pt x="5724" y="5814"/>
                    <a:pt x="5873" y="5620"/>
                    <a:pt x="5991" y="5536"/>
                  </a:cubicBezTo>
                  <a:cubicBezTo>
                    <a:pt x="6043" y="5778"/>
                    <a:pt x="6067" y="5933"/>
                    <a:pt x="5917" y="6020"/>
                  </a:cubicBezTo>
                  <a:cubicBezTo>
                    <a:pt x="5889" y="5927"/>
                    <a:pt x="5866" y="5802"/>
                    <a:pt x="5887" y="5705"/>
                  </a:cubicBezTo>
                  <a:cubicBezTo>
                    <a:pt x="5798" y="5804"/>
                    <a:pt x="5839" y="5933"/>
                    <a:pt x="5904" y="6020"/>
                  </a:cubicBezTo>
                  <a:close/>
                  <a:moveTo>
                    <a:pt x="5647" y="6279"/>
                  </a:moveTo>
                  <a:cubicBezTo>
                    <a:pt x="5647" y="6279"/>
                    <a:pt x="5647" y="6279"/>
                    <a:pt x="5647" y="6279"/>
                  </a:cubicBezTo>
                  <a:cubicBezTo>
                    <a:pt x="5650" y="6285"/>
                    <a:pt x="5659" y="6303"/>
                    <a:pt x="5680" y="6325"/>
                  </a:cubicBezTo>
                  <a:cubicBezTo>
                    <a:pt x="5833" y="6479"/>
                    <a:pt x="6042" y="6351"/>
                    <a:pt x="6137" y="6242"/>
                  </a:cubicBezTo>
                  <a:cubicBezTo>
                    <a:pt x="5901" y="6165"/>
                    <a:pt x="5749" y="6126"/>
                    <a:pt x="5648" y="6266"/>
                  </a:cubicBezTo>
                  <a:cubicBezTo>
                    <a:pt x="5738" y="6303"/>
                    <a:pt x="5860" y="6339"/>
                    <a:pt x="5958" y="6328"/>
                  </a:cubicBezTo>
                  <a:cubicBezTo>
                    <a:pt x="5851" y="6407"/>
                    <a:pt x="5727" y="6353"/>
                    <a:pt x="5647" y="6279"/>
                  </a:cubicBezTo>
                  <a:close/>
                  <a:moveTo>
                    <a:pt x="5623" y="6250"/>
                  </a:moveTo>
                  <a:cubicBezTo>
                    <a:pt x="5623" y="6250"/>
                    <a:pt x="5623" y="6250"/>
                    <a:pt x="5623" y="6250"/>
                  </a:cubicBezTo>
                  <a:cubicBezTo>
                    <a:pt x="5568" y="6157"/>
                    <a:pt x="5541" y="6024"/>
                    <a:pt x="5640" y="5935"/>
                  </a:cubicBezTo>
                  <a:cubicBezTo>
                    <a:pt x="5609" y="6029"/>
                    <a:pt x="5618" y="6156"/>
                    <a:pt x="5636" y="6252"/>
                  </a:cubicBezTo>
                  <a:cubicBezTo>
                    <a:pt x="5794" y="6182"/>
                    <a:pt x="5788" y="6025"/>
                    <a:pt x="5762" y="5779"/>
                  </a:cubicBezTo>
                  <a:cubicBezTo>
                    <a:pt x="5636" y="5849"/>
                    <a:pt x="5467" y="6026"/>
                    <a:pt x="5585" y="6208"/>
                  </a:cubicBezTo>
                  <a:cubicBezTo>
                    <a:pt x="5603" y="6234"/>
                    <a:pt x="5618" y="6246"/>
                    <a:pt x="5623" y="6250"/>
                  </a:cubicBezTo>
                  <a:close/>
                  <a:moveTo>
                    <a:pt x="5339" y="6480"/>
                  </a:moveTo>
                  <a:cubicBezTo>
                    <a:pt x="5339" y="6480"/>
                    <a:pt x="5339" y="6480"/>
                    <a:pt x="5339" y="6480"/>
                  </a:cubicBezTo>
                  <a:cubicBezTo>
                    <a:pt x="5411" y="6562"/>
                    <a:pt x="5528" y="6629"/>
                    <a:pt x="5643" y="6563"/>
                  </a:cubicBezTo>
                  <a:cubicBezTo>
                    <a:pt x="5544" y="6563"/>
                    <a:pt x="5427" y="6514"/>
                    <a:pt x="5341" y="6467"/>
                  </a:cubicBezTo>
                  <a:cubicBezTo>
                    <a:pt x="5458" y="6339"/>
                    <a:pt x="5605" y="6394"/>
                    <a:pt x="5830" y="6496"/>
                  </a:cubicBezTo>
                  <a:cubicBezTo>
                    <a:pt x="5724" y="6594"/>
                    <a:pt x="5503" y="6699"/>
                    <a:pt x="5367" y="6529"/>
                  </a:cubicBezTo>
                  <a:cubicBezTo>
                    <a:pt x="5348" y="6504"/>
                    <a:pt x="5342" y="6486"/>
                    <a:pt x="5339" y="6480"/>
                  </a:cubicBezTo>
                  <a:close/>
                  <a:moveTo>
                    <a:pt x="5319" y="6449"/>
                  </a:moveTo>
                  <a:cubicBezTo>
                    <a:pt x="5319" y="6449"/>
                    <a:pt x="5319" y="6449"/>
                    <a:pt x="5319" y="6449"/>
                  </a:cubicBezTo>
                  <a:cubicBezTo>
                    <a:pt x="5314" y="6443"/>
                    <a:pt x="5300" y="6430"/>
                    <a:pt x="5286" y="6402"/>
                  </a:cubicBezTo>
                  <a:cubicBezTo>
                    <a:pt x="5188" y="6209"/>
                    <a:pt x="5375" y="6051"/>
                    <a:pt x="5508" y="5995"/>
                  </a:cubicBezTo>
                  <a:cubicBezTo>
                    <a:pt x="5507" y="6243"/>
                    <a:pt x="5496" y="6399"/>
                    <a:pt x="5332" y="6452"/>
                  </a:cubicBezTo>
                  <a:cubicBezTo>
                    <a:pt x="5325" y="6354"/>
                    <a:pt x="5329" y="6227"/>
                    <a:pt x="5370" y="6137"/>
                  </a:cubicBezTo>
                  <a:cubicBezTo>
                    <a:pt x="5262" y="6215"/>
                    <a:pt x="5274" y="6349"/>
                    <a:pt x="5319" y="6449"/>
                  </a:cubicBezTo>
                  <a:close/>
                  <a:moveTo>
                    <a:pt x="5011" y="6646"/>
                  </a:moveTo>
                  <a:cubicBezTo>
                    <a:pt x="5011" y="6646"/>
                    <a:pt x="5011" y="6646"/>
                    <a:pt x="5011" y="6646"/>
                  </a:cubicBezTo>
                  <a:cubicBezTo>
                    <a:pt x="5014" y="6653"/>
                    <a:pt x="5018" y="6671"/>
                    <a:pt x="5034" y="6698"/>
                  </a:cubicBezTo>
                  <a:cubicBezTo>
                    <a:pt x="5150" y="6881"/>
                    <a:pt x="5382" y="6801"/>
                    <a:pt x="5498" y="6716"/>
                  </a:cubicBezTo>
                  <a:cubicBezTo>
                    <a:pt x="5285" y="6590"/>
                    <a:pt x="5145" y="6519"/>
                    <a:pt x="5015" y="6633"/>
                  </a:cubicBezTo>
                  <a:cubicBezTo>
                    <a:pt x="5095" y="6689"/>
                    <a:pt x="5206" y="6750"/>
                    <a:pt x="5305" y="6761"/>
                  </a:cubicBezTo>
                  <a:cubicBezTo>
                    <a:pt x="5183" y="6814"/>
                    <a:pt x="5074" y="6735"/>
                    <a:pt x="5011" y="6646"/>
                  </a:cubicBezTo>
                  <a:close/>
                  <a:moveTo>
                    <a:pt x="4995" y="6613"/>
                  </a:moveTo>
                  <a:cubicBezTo>
                    <a:pt x="4995" y="6613"/>
                    <a:pt x="4995" y="6613"/>
                    <a:pt x="4995" y="6613"/>
                  </a:cubicBezTo>
                  <a:cubicBezTo>
                    <a:pt x="4961" y="6509"/>
                    <a:pt x="4964" y="6374"/>
                    <a:pt x="5080" y="6309"/>
                  </a:cubicBezTo>
                  <a:cubicBezTo>
                    <a:pt x="5029" y="6394"/>
                    <a:pt x="5011" y="6519"/>
                    <a:pt x="5007" y="6617"/>
                  </a:cubicBezTo>
                  <a:cubicBezTo>
                    <a:pt x="5177" y="6583"/>
                    <a:pt x="5205" y="6429"/>
                    <a:pt x="5233" y="6182"/>
                  </a:cubicBezTo>
                  <a:cubicBezTo>
                    <a:pt x="5094" y="6223"/>
                    <a:pt x="4891" y="6360"/>
                    <a:pt x="4967" y="6563"/>
                  </a:cubicBezTo>
                  <a:cubicBezTo>
                    <a:pt x="4978" y="6592"/>
                    <a:pt x="4991" y="6607"/>
                    <a:pt x="4995" y="6613"/>
                  </a:cubicBezTo>
                  <a:close/>
                  <a:moveTo>
                    <a:pt x="4667" y="6775"/>
                  </a:moveTo>
                  <a:cubicBezTo>
                    <a:pt x="4667" y="6775"/>
                    <a:pt x="4667" y="6775"/>
                    <a:pt x="4667" y="6775"/>
                  </a:cubicBezTo>
                  <a:cubicBezTo>
                    <a:pt x="4720" y="6870"/>
                    <a:pt x="4820" y="6961"/>
                    <a:pt x="4947" y="6922"/>
                  </a:cubicBezTo>
                  <a:cubicBezTo>
                    <a:pt x="4850" y="6900"/>
                    <a:pt x="4746" y="6827"/>
                    <a:pt x="4673" y="6763"/>
                  </a:cubicBezTo>
                  <a:cubicBezTo>
                    <a:pt x="4814" y="6663"/>
                    <a:pt x="4945" y="6749"/>
                    <a:pt x="5143" y="6898"/>
                  </a:cubicBezTo>
                  <a:cubicBezTo>
                    <a:pt x="5019" y="6970"/>
                    <a:pt x="4780" y="7024"/>
                    <a:pt x="4684" y="6829"/>
                  </a:cubicBezTo>
                  <a:cubicBezTo>
                    <a:pt x="4671" y="6801"/>
                    <a:pt x="4669" y="6782"/>
                    <a:pt x="4667" y="6775"/>
                  </a:cubicBezTo>
                  <a:close/>
                  <a:moveTo>
                    <a:pt x="4655" y="6740"/>
                  </a:moveTo>
                  <a:cubicBezTo>
                    <a:pt x="4655" y="6740"/>
                    <a:pt x="4655" y="6740"/>
                    <a:pt x="4655" y="6740"/>
                  </a:cubicBezTo>
                  <a:cubicBezTo>
                    <a:pt x="4651" y="6734"/>
                    <a:pt x="4641" y="6718"/>
                    <a:pt x="4632" y="6688"/>
                  </a:cubicBezTo>
                  <a:cubicBezTo>
                    <a:pt x="4579" y="6477"/>
                    <a:pt x="4796" y="6364"/>
                    <a:pt x="4938" y="6338"/>
                  </a:cubicBezTo>
                  <a:cubicBezTo>
                    <a:pt x="4883" y="6580"/>
                    <a:pt x="4839" y="6730"/>
                    <a:pt x="4667" y="6746"/>
                  </a:cubicBezTo>
                  <a:cubicBezTo>
                    <a:pt x="4681" y="6649"/>
                    <a:pt x="4713" y="6526"/>
                    <a:pt x="4772" y="6447"/>
                  </a:cubicBezTo>
                  <a:cubicBezTo>
                    <a:pt x="4650" y="6500"/>
                    <a:pt x="4633" y="6634"/>
                    <a:pt x="4655" y="6740"/>
                  </a:cubicBezTo>
                  <a:close/>
                  <a:moveTo>
                    <a:pt x="4312" y="6866"/>
                  </a:moveTo>
                  <a:cubicBezTo>
                    <a:pt x="4312" y="6866"/>
                    <a:pt x="4312" y="6866"/>
                    <a:pt x="4312" y="6866"/>
                  </a:cubicBezTo>
                  <a:cubicBezTo>
                    <a:pt x="4312" y="6873"/>
                    <a:pt x="4313" y="6892"/>
                    <a:pt x="4323" y="6922"/>
                  </a:cubicBezTo>
                  <a:cubicBezTo>
                    <a:pt x="4396" y="7126"/>
                    <a:pt x="4639" y="7098"/>
                    <a:pt x="4771" y="7039"/>
                  </a:cubicBezTo>
                  <a:cubicBezTo>
                    <a:pt x="4591" y="6870"/>
                    <a:pt x="4470" y="6771"/>
                    <a:pt x="4318" y="6854"/>
                  </a:cubicBezTo>
                  <a:cubicBezTo>
                    <a:pt x="4384" y="6927"/>
                    <a:pt x="4480" y="7010"/>
                    <a:pt x="4573" y="7042"/>
                  </a:cubicBezTo>
                  <a:cubicBezTo>
                    <a:pt x="4443" y="7068"/>
                    <a:pt x="4353" y="6966"/>
                    <a:pt x="4312" y="6866"/>
                  </a:cubicBezTo>
                  <a:close/>
                  <a:moveTo>
                    <a:pt x="4303" y="6830"/>
                  </a:moveTo>
                  <a:cubicBezTo>
                    <a:pt x="4303" y="6830"/>
                    <a:pt x="4303" y="6830"/>
                    <a:pt x="4303" y="6830"/>
                  </a:cubicBezTo>
                  <a:cubicBezTo>
                    <a:pt x="4293" y="6722"/>
                    <a:pt x="4324" y="6590"/>
                    <a:pt x="4452" y="6552"/>
                  </a:cubicBezTo>
                  <a:cubicBezTo>
                    <a:pt x="4384" y="6624"/>
                    <a:pt x="4338" y="6742"/>
                    <a:pt x="4314" y="6837"/>
                  </a:cubicBezTo>
                  <a:cubicBezTo>
                    <a:pt x="4487" y="6840"/>
                    <a:pt x="4547" y="6696"/>
                    <a:pt x="4628" y="6461"/>
                  </a:cubicBezTo>
                  <a:cubicBezTo>
                    <a:pt x="4484" y="6471"/>
                    <a:pt x="4256" y="6560"/>
                    <a:pt x="4286" y="6775"/>
                  </a:cubicBezTo>
                  <a:cubicBezTo>
                    <a:pt x="4291" y="6806"/>
                    <a:pt x="4300" y="6823"/>
                    <a:pt x="4303" y="6830"/>
                  </a:cubicBezTo>
                  <a:close/>
                  <a:moveTo>
                    <a:pt x="3948" y="6917"/>
                  </a:moveTo>
                  <a:cubicBezTo>
                    <a:pt x="3948" y="6917"/>
                    <a:pt x="3948" y="6917"/>
                    <a:pt x="3948" y="6917"/>
                  </a:cubicBezTo>
                  <a:cubicBezTo>
                    <a:pt x="3978" y="7022"/>
                    <a:pt x="4056" y="7132"/>
                    <a:pt x="4189" y="7121"/>
                  </a:cubicBezTo>
                  <a:cubicBezTo>
                    <a:pt x="4099" y="7079"/>
                    <a:pt x="4013" y="6986"/>
                    <a:pt x="3956" y="6907"/>
                  </a:cubicBezTo>
                  <a:cubicBezTo>
                    <a:pt x="4115" y="6840"/>
                    <a:pt x="4225" y="6952"/>
                    <a:pt x="4386" y="7140"/>
                  </a:cubicBezTo>
                  <a:cubicBezTo>
                    <a:pt x="4248" y="7184"/>
                    <a:pt x="4004" y="7185"/>
                    <a:pt x="3953" y="6974"/>
                  </a:cubicBezTo>
                  <a:cubicBezTo>
                    <a:pt x="3946" y="6944"/>
                    <a:pt x="3948" y="6925"/>
                    <a:pt x="3948" y="6917"/>
                  </a:cubicBezTo>
                  <a:close/>
                  <a:moveTo>
                    <a:pt x="3943" y="6881"/>
                  </a:moveTo>
                  <a:cubicBezTo>
                    <a:pt x="3943" y="6881"/>
                    <a:pt x="3943" y="6881"/>
                    <a:pt x="3943" y="6881"/>
                  </a:cubicBezTo>
                  <a:cubicBezTo>
                    <a:pt x="3941" y="6874"/>
                    <a:pt x="3934" y="6856"/>
                    <a:pt x="3933" y="6825"/>
                  </a:cubicBezTo>
                  <a:cubicBezTo>
                    <a:pt x="3926" y="6608"/>
                    <a:pt x="4162" y="6544"/>
                    <a:pt x="4307" y="6550"/>
                  </a:cubicBezTo>
                  <a:cubicBezTo>
                    <a:pt x="4201" y="6774"/>
                    <a:pt x="4125" y="6911"/>
                    <a:pt x="3954" y="6889"/>
                  </a:cubicBezTo>
                  <a:cubicBezTo>
                    <a:pt x="3988" y="6797"/>
                    <a:pt x="4046" y="6685"/>
                    <a:pt x="4121" y="6620"/>
                  </a:cubicBezTo>
                  <a:cubicBezTo>
                    <a:pt x="3991" y="6645"/>
                    <a:pt x="3945" y="6772"/>
                    <a:pt x="3943" y="6881"/>
                  </a:cubicBezTo>
                  <a:close/>
                  <a:moveTo>
                    <a:pt x="2596" y="379"/>
                  </a:moveTo>
                  <a:cubicBezTo>
                    <a:pt x="2596" y="379"/>
                    <a:pt x="2596" y="379"/>
                    <a:pt x="2596" y="379"/>
                  </a:cubicBezTo>
                  <a:cubicBezTo>
                    <a:pt x="2582" y="271"/>
                    <a:pt x="2610" y="139"/>
                    <a:pt x="2736" y="96"/>
                  </a:cubicBezTo>
                  <a:cubicBezTo>
                    <a:pt x="2670" y="171"/>
                    <a:pt x="2629" y="291"/>
                    <a:pt x="2607" y="386"/>
                  </a:cubicBezTo>
                  <a:cubicBezTo>
                    <a:pt x="2780" y="383"/>
                    <a:pt x="2836" y="237"/>
                    <a:pt x="2909" y="0"/>
                  </a:cubicBezTo>
                  <a:cubicBezTo>
                    <a:pt x="2765" y="15"/>
                    <a:pt x="2540" y="112"/>
                    <a:pt x="2578" y="325"/>
                  </a:cubicBezTo>
                  <a:cubicBezTo>
                    <a:pt x="2584" y="356"/>
                    <a:pt x="2593" y="373"/>
                    <a:pt x="2596" y="379"/>
                  </a:cubicBezTo>
                  <a:close/>
                  <a:moveTo>
                    <a:pt x="2606" y="415"/>
                  </a:moveTo>
                  <a:cubicBezTo>
                    <a:pt x="2606" y="415"/>
                    <a:pt x="2606" y="415"/>
                    <a:pt x="2606" y="415"/>
                  </a:cubicBezTo>
                  <a:cubicBezTo>
                    <a:pt x="2651" y="514"/>
                    <a:pt x="2744" y="612"/>
                    <a:pt x="2873" y="583"/>
                  </a:cubicBezTo>
                  <a:cubicBezTo>
                    <a:pt x="2779" y="554"/>
                    <a:pt x="2681" y="473"/>
                    <a:pt x="2612" y="403"/>
                  </a:cubicBezTo>
                  <a:cubicBezTo>
                    <a:pt x="2761" y="315"/>
                    <a:pt x="2885" y="410"/>
                    <a:pt x="3071" y="573"/>
                  </a:cubicBezTo>
                  <a:cubicBezTo>
                    <a:pt x="2941" y="636"/>
                    <a:pt x="2699" y="672"/>
                    <a:pt x="2619" y="470"/>
                  </a:cubicBezTo>
                  <a:cubicBezTo>
                    <a:pt x="2608" y="441"/>
                    <a:pt x="2607" y="422"/>
                    <a:pt x="2606" y="415"/>
                  </a:cubicBezTo>
                  <a:close/>
                  <a:moveTo>
                    <a:pt x="2255" y="515"/>
                  </a:moveTo>
                  <a:cubicBezTo>
                    <a:pt x="2255" y="515"/>
                    <a:pt x="2255" y="515"/>
                    <a:pt x="2255" y="515"/>
                  </a:cubicBezTo>
                  <a:cubicBezTo>
                    <a:pt x="2229" y="409"/>
                    <a:pt x="2242" y="275"/>
                    <a:pt x="2363" y="218"/>
                  </a:cubicBezTo>
                  <a:cubicBezTo>
                    <a:pt x="2306" y="299"/>
                    <a:pt x="2278" y="423"/>
                    <a:pt x="2267" y="520"/>
                  </a:cubicBezTo>
                  <a:cubicBezTo>
                    <a:pt x="2438" y="499"/>
                    <a:pt x="2478" y="347"/>
                    <a:pt x="2525" y="104"/>
                  </a:cubicBezTo>
                  <a:cubicBezTo>
                    <a:pt x="2383" y="134"/>
                    <a:pt x="2170" y="255"/>
                    <a:pt x="2231" y="463"/>
                  </a:cubicBezTo>
                  <a:cubicBezTo>
                    <a:pt x="2240" y="493"/>
                    <a:pt x="2251" y="509"/>
                    <a:pt x="2255" y="515"/>
                  </a:cubicBezTo>
                  <a:close/>
                  <a:moveTo>
                    <a:pt x="2268" y="549"/>
                  </a:moveTo>
                  <a:cubicBezTo>
                    <a:pt x="2268" y="549"/>
                    <a:pt x="2268" y="549"/>
                    <a:pt x="2268" y="549"/>
                  </a:cubicBezTo>
                  <a:cubicBezTo>
                    <a:pt x="2270" y="556"/>
                    <a:pt x="2273" y="575"/>
                    <a:pt x="2287" y="603"/>
                  </a:cubicBezTo>
                  <a:cubicBezTo>
                    <a:pt x="2389" y="795"/>
                    <a:pt x="2626" y="733"/>
                    <a:pt x="2748" y="656"/>
                  </a:cubicBezTo>
                  <a:cubicBezTo>
                    <a:pt x="2545" y="514"/>
                    <a:pt x="2411" y="433"/>
                    <a:pt x="2274" y="537"/>
                  </a:cubicBezTo>
                  <a:cubicBezTo>
                    <a:pt x="2349" y="599"/>
                    <a:pt x="2455" y="668"/>
                    <a:pt x="2553" y="687"/>
                  </a:cubicBezTo>
                  <a:cubicBezTo>
                    <a:pt x="2427" y="731"/>
                    <a:pt x="2324" y="643"/>
                    <a:pt x="2268" y="549"/>
                  </a:cubicBezTo>
                  <a:close/>
                  <a:moveTo>
                    <a:pt x="1930" y="687"/>
                  </a:moveTo>
                  <a:cubicBezTo>
                    <a:pt x="1930" y="687"/>
                    <a:pt x="1930" y="687"/>
                    <a:pt x="1930" y="687"/>
                  </a:cubicBezTo>
                  <a:cubicBezTo>
                    <a:pt x="1893" y="585"/>
                    <a:pt x="1891" y="450"/>
                    <a:pt x="2005" y="380"/>
                  </a:cubicBezTo>
                  <a:cubicBezTo>
                    <a:pt x="1957" y="467"/>
                    <a:pt x="1943" y="593"/>
                    <a:pt x="1943" y="691"/>
                  </a:cubicBezTo>
                  <a:cubicBezTo>
                    <a:pt x="2111" y="651"/>
                    <a:pt x="2134" y="496"/>
                    <a:pt x="2154" y="249"/>
                  </a:cubicBezTo>
                  <a:cubicBezTo>
                    <a:pt x="2016" y="295"/>
                    <a:pt x="1818" y="438"/>
                    <a:pt x="1901" y="638"/>
                  </a:cubicBezTo>
                  <a:cubicBezTo>
                    <a:pt x="1913" y="667"/>
                    <a:pt x="1926" y="681"/>
                    <a:pt x="1930" y="687"/>
                  </a:cubicBezTo>
                  <a:close/>
                  <a:moveTo>
                    <a:pt x="1948" y="720"/>
                  </a:moveTo>
                  <a:cubicBezTo>
                    <a:pt x="1948" y="720"/>
                    <a:pt x="1948" y="720"/>
                    <a:pt x="1948" y="720"/>
                  </a:cubicBezTo>
                  <a:cubicBezTo>
                    <a:pt x="2013" y="806"/>
                    <a:pt x="2125" y="882"/>
                    <a:pt x="2245" y="825"/>
                  </a:cubicBezTo>
                  <a:cubicBezTo>
                    <a:pt x="2146" y="818"/>
                    <a:pt x="2033" y="760"/>
                    <a:pt x="1951" y="707"/>
                  </a:cubicBezTo>
                  <a:cubicBezTo>
                    <a:pt x="2077" y="588"/>
                    <a:pt x="2219" y="654"/>
                    <a:pt x="2436" y="773"/>
                  </a:cubicBezTo>
                  <a:cubicBezTo>
                    <a:pt x="2323" y="863"/>
                    <a:pt x="2094" y="950"/>
                    <a:pt x="1972" y="771"/>
                  </a:cubicBezTo>
                  <a:cubicBezTo>
                    <a:pt x="1955" y="745"/>
                    <a:pt x="1950" y="726"/>
                    <a:pt x="1948" y="720"/>
                  </a:cubicBezTo>
                  <a:close/>
                  <a:moveTo>
                    <a:pt x="1626" y="893"/>
                  </a:moveTo>
                  <a:cubicBezTo>
                    <a:pt x="1626" y="893"/>
                    <a:pt x="1626" y="893"/>
                    <a:pt x="1626" y="893"/>
                  </a:cubicBezTo>
                  <a:cubicBezTo>
                    <a:pt x="1579" y="796"/>
                    <a:pt x="1562" y="662"/>
                    <a:pt x="1667" y="580"/>
                  </a:cubicBezTo>
                  <a:cubicBezTo>
                    <a:pt x="1629" y="672"/>
                    <a:pt x="1629" y="799"/>
                    <a:pt x="1639" y="896"/>
                  </a:cubicBezTo>
                  <a:cubicBezTo>
                    <a:pt x="1802" y="838"/>
                    <a:pt x="1808" y="681"/>
                    <a:pt x="1801" y="434"/>
                  </a:cubicBezTo>
                  <a:cubicBezTo>
                    <a:pt x="1669" y="494"/>
                    <a:pt x="1488" y="658"/>
                    <a:pt x="1592" y="848"/>
                  </a:cubicBezTo>
                  <a:cubicBezTo>
                    <a:pt x="1607" y="875"/>
                    <a:pt x="1622" y="888"/>
                    <a:pt x="1626" y="893"/>
                  </a:cubicBezTo>
                  <a:close/>
                  <a:moveTo>
                    <a:pt x="1647" y="924"/>
                  </a:moveTo>
                  <a:cubicBezTo>
                    <a:pt x="1647" y="924"/>
                    <a:pt x="1647" y="924"/>
                    <a:pt x="1647" y="924"/>
                  </a:cubicBezTo>
                  <a:cubicBezTo>
                    <a:pt x="1651" y="930"/>
                    <a:pt x="1658" y="948"/>
                    <a:pt x="1677" y="972"/>
                  </a:cubicBezTo>
                  <a:cubicBezTo>
                    <a:pt x="1818" y="1137"/>
                    <a:pt x="2036" y="1025"/>
                    <a:pt x="2139" y="924"/>
                  </a:cubicBezTo>
                  <a:cubicBezTo>
                    <a:pt x="1910" y="829"/>
                    <a:pt x="1762" y="779"/>
                    <a:pt x="1650" y="911"/>
                  </a:cubicBezTo>
                  <a:cubicBezTo>
                    <a:pt x="1737" y="955"/>
                    <a:pt x="1855" y="1000"/>
                    <a:pt x="1954" y="997"/>
                  </a:cubicBezTo>
                  <a:cubicBezTo>
                    <a:pt x="1841" y="1066"/>
                    <a:pt x="1722" y="1003"/>
                    <a:pt x="1647" y="924"/>
                  </a:cubicBezTo>
                  <a:close/>
                  <a:moveTo>
                    <a:pt x="1347" y="1131"/>
                  </a:moveTo>
                  <a:cubicBezTo>
                    <a:pt x="1347" y="1131"/>
                    <a:pt x="1347" y="1131"/>
                    <a:pt x="1347" y="1131"/>
                  </a:cubicBezTo>
                  <a:cubicBezTo>
                    <a:pt x="1341" y="1127"/>
                    <a:pt x="1326" y="1115"/>
                    <a:pt x="1308" y="1090"/>
                  </a:cubicBezTo>
                  <a:cubicBezTo>
                    <a:pt x="1183" y="912"/>
                    <a:pt x="1346" y="730"/>
                    <a:pt x="1470" y="656"/>
                  </a:cubicBezTo>
                  <a:cubicBezTo>
                    <a:pt x="1504" y="901"/>
                    <a:pt x="1516" y="1057"/>
                    <a:pt x="1360" y="1133"/>
                  </a:cubicBezTo>
                  <a:cubicBezTo>
                    <a:pt x="1339" y="1037"/>
                    <a:pt x="1326" y="911"/>
                    <a:pt x="1354" y="816"/>
                  </a:cubicBezTo>
                  <a:cubicBezTo>
                    <a:pt x="1257" y="908"/>
                    <a:pt x="1289" y="1040"/>
                    <a:pt x="1347" y="1131"/>
                  </a:cubicBezTo>
                  <a:close/>
                  <a:moveTo>
                    <a:pt x="1371" y="1160"/>
                  </a:moveTo>
                  <a:cubicBezTo>
                    <a:pt x="1371" y="1160"/>
                    <a:pt x="1371" y="1160"/>
                    <a:pt x="1371" y="1160"/>
                  </a:cubicBezTo>
                  <a:cubicBezTo>
                    <a:pt x="1454" y="1230"/>
                    <a:pt x="1579" y="1280"/>
                    <a:pt x="1684" y="1198"/>
                  </a:cubicBezTo>
                  <a:cubicBezTo>
                    <a:pt x="1586" y="1212"/>
                    <a:pt x="1463" y="1181"/>
                    <a:pt x="1372" y="1146"/>
                  </a:cubicBezTo>
                  <a:cubicBezTo>
                    <a:pt x="1469" y="1003"/>
                    <a:pt x="1622" y="1037"/>
                    <a:pt x="1860" y="1106"/>
                  </a:cubicBezTo>
                  <a:cubicBezTo>
                    <a:pt x="1768" y="1218"/>
                    <a:pt x="1564" y="1353"/>
                    <a:pt x="1406" y="1204"/>
                  </a:cubicBezTo>
                  <a:cubicBezTo>
                    <a:pt x="1384" y="1183"/>
                    <a:pt x="1375" y="1166"/>
                    <a:pt x="1371" y="1160"/>
                  </a:cubicBezTo>
                  <a:close/>
                  <a:moveTo>
                    <a:pt x="1095" y="1399"/>
                  </a:moveTo>
                  <a:cubicBezTo>
                    <a:pt x="1095" y="1399"/>
                    <a:pt x="1095" y="1399"/>
                    <a:pt x="1095" y="1399"/>
                  </a:cubicBezTo>
                  <a:cubicBezTo>
                    <a:pt x="1027" y="1314"/>
                    <a:pt x="982" y="1187"/>
                    <a:pt x="1067" y="1085"/>
                  </a:cubicBezTo>
                  <a:cubicBezTo>
                    <a:pt x="1050" y="1182"/>
                    <a:pt x="1077" y="1306"/>
                    <a:pt x="1108" y="1398"/>
                  </a:cubicBezTo>
                  <a:cubicBezTo>
                    <a:pt x="1255" y="1307"/>
                    <a:pt x="1226" y="1153"/>
                    <a:pt x="1166" y="912"/>
                  </a:cubicBezTo>
                  <a:cubicBezTo>
                    <a:pt x="1050" y="1000"/>
                    <a:pt x="908" y="1199"/>
                    <a:pt x="1052" y="1362"/>
                  </a:cubicBezTo>
                  <a:cubicBezTo>
                    <a:pt x="1072" y="1385"/>
                    <a:pt x="1089" y="1395"/>
                    <a:pt x="1095" y="1399"/>
                  </a:cubicBezTo>
                  <a:close/>
                  <a:moveTo>
                    <a:pt x="1122" y="1424"/>
                  </a:moveTo>
                  <a:cubicBezTo>
                    <a:pt x="1122" y="1424"/>
                    <a:pt x="1122" y="1424"/>
                    <a:pt x="1122" y="1424"/>
                  </a:cubicBezTo>
                  <a:cubicBezTo>
                    <a:pt x="1127" y="1430"/>
                    <a:pt x="1138" y="1445"/>
                    <a:pt x="1162" y="1465"/>
                  </a:cubicBezTo>
                  <a:cubicBezTo>
                    <a:pt x="1335" y="1595"/>
                    <a:pt x="1524" y="1439"/>
                    <a:pt x="1602" y="1318"/>
                  </a:cubicBezTo>
                  <a:cubicBezTo>
                    <a:pt x="1358" y="1275"/>
                    <a:pt x="1202" y="1258"/>
                    <a:pt x="1121" y="1411"/>
                  </a:cubicBezTo>
                  <a:cubicBezTo>
                    <a:pt x="1216" y="1435"/>
                    <a:pt x="1342" y="1453"/>
                    <a:pt x="1438" y="1428"/>
                  </a:cubicBezTo>
                  <a:cubicBezTo>
                    <a:pt x="1342" y="1521"/>
                    <a:pt x="1212" y="1485"/>
                    <a:pt x="1122" y="1424"/>
                  </a:cubicBezTo>
                  <a:close/>
                  <a:moveTo>
                    <a:pt x="874" y="1692"/>
                  </a:moveTo>
                  <a:cubicBezTo>
                    <a:pt x="874" y="1692"/>
                    <a:pt x="874" y="1692"/>
                    <a:pt x="874" y="1692"/>
                  </a:cubicBezTo>
                  <a:cubicBezTo>
                    <a:pt x="868" y="1688"/>
                    <a:pt x="850" y="1681"/>
                    <a:pt x="827" y="1660"/>
                  </a:cubicBezTo>
                  <a:cubicBezTo>
                    <a:pt x="667" y="1514"/>
                    <a:pt x="786" y="1300"/>
                    <a:pt x="891" y="1201"/>
                  </a:cubicBezTo>
                  <a:cubicBezTo>
                    <a:pt x="977" y="1433"/>
                    <a:pt x="1022" y="1583"/>
                    <a:pt x="887" y="1690"/>
                  </a:cubicBezTo>
                  <a:cubicBezTo>
                    <a:pt x="846" y="1602"/>
                    <a:pt x="805" y="1481"/>
                    <a:pt x="812" y="1383"/>
                  </a:cubicBezTo>
                  <a:cubicBezTo>
                    <a:pt x="738" y="1493"/>
                    <a:pt x="797" y="1615"/>
                    <a:pt x="874" y="1692"/>
                  </a:cubicBezTo>
                  <a:close/>
                  <a:moveTo>
                    <a:pt x="904" y="1714"/>
                  </a:moveTo>
                  <a:cubicBezTo>
                    <a:pt x="904" y="1714"/>
                    <a:pt x="904" y="1714"/>
                    <a:pt x="904" y="1714"/>
                  </a:cubicBezTo>
                  <a:cubicBezTo>
                    <a:pt x="999" y="1765"/>
                    <a:pt x="1133" y="1787"/>
                    <a:pt x="1218" y="1684"/>
                  </a:cubicBezTo>
                  <a:cubicBezTo>
                    <a:pt x="1125" y="1719"/>
                    <a:pt x="998" y="1715"/>
                    <a:pt x="901" y="1701"/>
                  </a:cubicBezTo>
                  <a:cubicBezTo>
                    <a:pt x="965" y="1540"/>
                    <a:pt x="1122" y="1540"/>
                    <a:pt x="1369" y="1556"/>
                  </a:cubicBezTo>
                  <a:cubicBezTo>
                    <a:pt x="1304" y="1685"/>
                    <a:pt x="1134" y="1861"/>
                    <a:pt x="947" y="1750"/>
                  </a:cubicBezTo>
                  <a:cubicBezTo>
                    <a:pt x="921" y="1734"/>
                    <a:pt x="909" y="1719"/>
                    <a:pt x="904" y="1714"/>
                  </a:cubicBezTo>
                  <a:close/>
                  <a:moveTo>
                    <a:pt x="686" y="2008"/>
                  </a:moveTo>
                  <a:cubicBezTo>
                    <a:pt x="686" y="2008"/>
                    <a:pt x="686" y="2008"/>
                    <a:pt x="686" y="2008"/>
                  </a:cubicBezTo>
                  <a:cubicBezTo>
                    <a:pt x="601" y="1939"/>
                    <a:pt x="529" y="1825"/>
                    <a:pt x="591" y="1707"/>
                  </a:cubicBezTo>
                  <a:cubicBezTo>
                    <a:pt x="595" y="1806"/>
                    <a:pt x="648" y="1921"/>
                    <a:pt x="699" y="2004"/>
                  </a:cubicBezTo>
                  <a:cubicBezTo>
                    <a:pt x="822" y="1883"/>
                    <a:pt x="761" y="1739"/>
                    <a:pt x="649" y="1517"/>
                  </a:cubicBezTo>
                  <a:cubicBezTo>
                    <a:pt x="556" y="1627"/>
                    <a:pt x="461" y="1853"/>
                    <a:pt x="636" y="1981"/>
                  </a:cubicBezTo>
                  <a:cubicBezTo>
                    <a:pt x="661" y="1999"/>
                    <a:pt x="679" y="2005"/>
                    <a:pt x="686" y="2008"/>
                  </a:cubicBezTo>
                  <a:close/>
                  <a:moveTo>
                    <a:pt x="718" y="2026"/>
                  </a:moveTo>
                  <a:cubicBezTo>
                    <a:pt x="718" y="2026"/>
                    <a:pt x="718" y="2026"/>
                    <a:pt x="718" y="2026"/>
                  </a:cubicBezTo>
                  <a:cubicBezTo>
                    <a:pt x="723" y="2031"/>
                    <a:pt x="738" y="2044"/>
                    <a:pt x="765" y="2057"/>
                  </a:cubicBezTo>
                  <a:cubicBezTo>
                    <a:pt x="963" y="2147"/>
                    <a:pt x="1113" y="1954"/>
                    <a:pt x="1163" y="1818"/>
                  </a:cubicBezTo>
                  <a:cubicBezTo>
                    <a:pt x="916" y="1830"/>
                    <a:pt x="760" y="1847"/>
                    <a:pt x="714" y="2013"/>
                  </a:cubicBezTo>
                  <a:cubicBezTo>
                    <a:pt x="812" y="2017"/>
                    <a:pt x="939" y="2007"/>
                    <a:pt x="1027" y="1962"/>
                  </a:cubicBezTo>
                  <a:cubicBezTo>
                    <a:pt x="954" y="2073"/>
                    <a:pt x="819" y="2067"/>
                    <a:pt x="718" y="2026"/>
                  </a:cubicBezTo>
                  <a:close/>
                  <a:moveTo>
                    <a:pt x="534" y="2342"/>
                  </a:moveTo>
                  <a:cubicBezTo>
                    <a:pt x="534" y="2342"/>
                    <a:pt x="534" y="2342"/>
                    <a:pt x="534" y="2342"/>
                  </a:cubicBezTo>
                  <a:cubicBezTo>
                    <a:pt x="527" y="2340"/>
                    <a:pt x="508" y="2336"/>
                    <a:pt x="481" y="2321"/>
                  </a:cubicBezTo>
                  <a:cubicBezTo>
                    <a:pt x="293" y="2213"/>
                    <a:pt x="363" y="1978"/>
                    <a:pt x="444" y="1858"/>
                  </a:cubicBezTo>
                  <a:cubicBezTo>
                    <a:pt x="578" y="2066"/>
                    <a:pt x="655" y="2203"/>
                    <a:pt x="546" y="2337"/>
                  </a:cubicBezTo>
                  <a:cubicBezTo>
                    <a:pt x="487" y="2259"/>
                    <a:pt x="421" y="2151"/>
                    <a:pt x="406" y="2053"/>
                  </a:cubicBezTo>
                  <a:cubicBezTo>
                    <a:pt x="358" y="2177"/>
                    <a:pt x="442" y="2283"/>
                    <a:pt x="534" y="2342"/>
                  </a:cubicBezTo>
                  <a:close/>
                  <a:moveTo>
                    <a:pt x="567" y="2357"/>
                  </a:moveTo>
                  <a:cubicBezTo>
                    <a:pt x="567" y="2357"/>
                    <a:pt x="567" y="2357"/>
                    <a:pt x="567" y="2357"/>
                  </a:cubicBezTo>
                  <a:cubicBezTo>
                    <a:pt x="672" y="2386"/>
                    <a:pt x="807" y="2378"/>
                    <a:pt x="868" y="2259"/>
                  </a:cubicBezTo>
                  <a:cubicBezTo>
                    <a:pt x="785" y="2314"/>
                    <a:pt x="660" y="2337"/>
                    <a:pt x="562" y="2345"/>
                  </a:cubicBezTo>
                  <a:cubicBezTo>
                    <a:pt x="590" y="2174"/>
                    <a:pt x="743" y="2140"/>
                    <a:pt x="987" y="2102"/>
                  </a:cubicBezTo>
                  <a:cubicBezTo>
                    <a:pt x="952" y="2242"/>
                    <a:pt x="824" y="2450"/>
                    <a:pt x="618" y="2383"/>
                  </a:cubicBezTo>
                  <a:cubicBezTo>
                    <a:pt x="589" y="2372"/>
                    <a:pt x="573" y="2361"/>
                    <a:pt x="567" y="2357"/>
                  </a:cubicBezTo>
                  <a:close/>
                  <a:moveTo>
                    <a:pt x="419" y="2690"/>
                  </a:moveTo>
                  <a:cubicBezTo>
                    <a:pt x="419" y="2690"/>
                    <a:pt x="419" y="2690"/>
                    <a:pt x="419" y="2690"/>
                  </a:cubicBezTo>
                  <a:cubicBezTo>
                    <a:pt x="321" y="2642"/>
                    <a:pt x="226" y="2546"/>
                    <a:pt x="260" y="2418"/>
                  </a:cubicBezTo>
                  <a:cubicBezTo>
                    <a:pt x="286" y="2513"/>
                    <a:pt x="363" y="2614"/>
                    <a:pt x="430" y="2685"/>
                  </a:cubicBezTo>
                  <a:cubicBezTo>
                    <a:pt x="524" y="2539"/>
                    <a:pt x="433" y="2412"/>
                    <a:pt x="277" y="2220"/>
                  </a:cubicBezTo>
                  <a:cubicBezTo>
                    <a:pt x="209" y="2348"/>
                    <a:pt x="165" y="2588"/>
                    <a:pt x="364" y="2676"/>
                  </a:cubicBezTo>
                  <a:cubicBezTo>
                    <a:pt x="392" y="2688"/>
                    <a:pt x="412" y="2689"/>
                    <a:pt x="419" y="2690"/>
                  </a:cubicBezTo>
                  <a:close/>
                  <a:moveTo>
                    <a:pt x="454" y="2702"/>
                  </a:moveTo>
                  <a:cubicBezTo>
                    <a:pt x="454" y="2702"/>
                    <a:pt x="454" y="2702"/>
                    <a:pt x="454" y="2702"/>
                  </a:cubicBezTo>
                  <a:cubicBezTo>
                    <a:pt x="460" y="2705"/>
                    <a:pt x="477" y="2715"/>
                    <a:pt x="507" y="2722"/>
                  </a:cubicBezTo>
                  <a:cubicBezTo>
                    <a:pt x="719" y="2767"/>
                    <a:pt x="824" y="2545"/>
                    <a:pt x="844" y="2402"/>
                  </a:cubicBezTo>
                  <a:cubicBezTo>
                    <a:pt x="604" y="2467"/>
                    <a:pt x="456" y="2518"/>
                    <a:pt x="448" y="2690"/>
                  </a:cubicBezTo>
                  <a:cubicBezTo>
                    <a:pt x="544" y="2672"/>
                    <a:pt x="665" y="2635"/>
                    <a:pt x="742" y="2572"/>
                  </a:cubicBezTo>
                  <a:cubicBezTo>
                    <a:pt x="694" y="2697"/>
                    <a:pt x="561" y="2719"/>
                    <a:pt x="454" y="2702"/>
                  </a:cubicBezTo>
                  <a:close/>
                  <a:moveTo>
                    <a:pt x="342" y="3050"/>
                  </a:moveTo>
                  <a:cubicBezTo>
                    <a:pt x="342" y="3050"/>
                    <a:pt x="342" y="3050"/>
                    <a:pt x="342" y="3050"/>
                  </a:cubicBezTo>
                  <a:cubicBezTo>
                    <a:pt x="335" y="3049"/>
                    <a:pt x="316" y="3050"/>
                    <a:pt x="286" y="3041"/>
                  </a:cubicBezTo>
                  <a:cubicBezTo>
                    <a:pt x="79" y="2976"/>
                    <a:pt x="97" y="2732"/>
                    <a:pt x="150" y="2597"/>
                  </a:cubicBezTo>
                  <a:cubicBezTo>
                    <a:pt x="326" y="2771"/>
                    <a:pt x="431" y="2888"/>
                    <a:pt x="353" y="3043"/>
                  </a:cubicBezTo>
                  <a:cubicBezTo>
                    <a:pt x="279" y="2980"/>
                    <a:pt x="191" y="2888"/>
                    <a:pt x="155" y="2796"/>
                  </a:cubicBezTo>
                  <a:cubicBezTo>
                    <a:pt x="135" y="2927"/>
                    <a:pt x="240" y="3012"/>
                    <a:pt x="342" y="3050"/>
                  </a:cubicBezTo>
                  <a:close/>
                  <a:moveTo>
                    <a:pt x="379" y="3057"/>
                  </a:moveTo>
                  <a:cubicBezTo>
                    <a:pt x="379" y="3057"/>
                    <a:pt x="379" y="3057"/>
                    <a:pt x="379" y="3057"/>
                  </a:cubicBezTo>
                  <a:cubicBezTo>
                    <a:pt x="487" y="3063"/>
                    <a:pt x="617" y="3026"/>
                    <a:pt x="650" y="2897"/>
                  </a:cubicBezTo>
                  <a:cubicBezTo>
                    <a:pt x="581" y="2968"/>
                    <a:pt x="465" y="3018"/>
                    <a:pt x="371" y="3046"/>
                  </a:cubicBezTo>
                  <a:cubicBezTo>
                    <a:pt x="361" y="2874"/>
                    <a:pt x="503" y="2807"/>
                    <a:pt x="733" y="2717"/>
                  </a:cubicBezTo>
                  <a:cubicBezTo>
                    <a:pt x="729" y="2861"/>
                    <a:pt x="650" y="3093"/>
                    <a:pt x="434" y="3071"/>
                  </a:cubicBezTo>
                  <a:cubicBezTo>
                    <a:pt x="403" y="3067"/>
                    <a:pt x="385" y="3059"/>
                    <a:pt x="379" y="3057"/>
                  </a:cubicBezTo>
                  <a:close/>
                  <a:moveTo>
                    <a:pt x="306" y="3415"/>
                  </a:moveTo>
                  <a:cubicBezTo>
                    <a:pt x="306" y="3415"/>
                    <a:pt x="306" y="3415"/>
                    <a:pt x="306" y="3415"/>
                  </a:cubicBezTo>
                  <a:cubicBezTo>
                    <a:pt x="200" y="3389"/>
                    <a:pt x="86" y="3316"/>
                    <a:pt x="92" y="3183"/>
                  </a:cubicBezTo>
                  <a:cubicBezTo>
                    <a:pt x="138" y="3271"/>
                    <a:pt x="235" y="3353"/>
                    <a:pt x="316" y="3407"/>
                  </a:cubicBezTo>
                  <a:cubicBezTo>
                    <a:pt x="376" y="3245"/>
                    <a:pt x="259" y="3140"/>
                    <a:pt x="65" y="2987"/>
                  </a:cubicBezTo>
                  <a:cubicBezTo>
                    <a:pt x="27" y="3126"/>
                    <a:pt x="36" y="3370"/>
                    <a:pt x="249" y="3413"/>
                  </a:cubicBezTo>
                  <a:cubicBezTo>
                    <a:pt x="279" y="3418"/>
                    <a:pt x="298" y="3415"/>
                    <a:pt x="306" y="3415"/>
                  </a:cubicBezTo>
                  <a:close/>
                  <a:moveTo>
                    <a:pt x="343" y="3419"/>
                  </a:moveTo>
                  <a:cubicBezTo>
                    <a:pt x="343" y="3419"/>
                    <a:pt x="343" y="3419"/>
                    <a:pt x="343" y="3419"/>
                  </a:cubicBezTo>
                  <a:cubicBezTo>
                    <a:pt x="349" y="3420"/>
                    <a:pt x="368" y="3426"/>
                    <a:pt x="399" y="3427"/>
                  </a:cubicBezTo>
                  <a:cubicBezTo>
                    <a:pt x="616" y="3424"/>
                    <a:pt x="670" y="3186"/>
                    <a:pt x="658" y="3042"/>
                  </a:cubicBezTo>
                  <a:cubicBezTo>
                    <a:pt x="439" y="3157"/>
                    <a:pt x="305" y="3238"/>
                    <a:pt x="334" y="3408"/>
                  </a:cubicBezTo>
                  <a:cubicBezTo>
                    <a:pt x="424" y="3370"/>
                    <a:pt x="534" y="3308"/>
                    <a:pt x="595" y="3230"/>
                  </a:cubicBezTo>
                  <a:cubicBezTo>
                    <a:pt x="576" y="3361"/>
                    <a:pt x="451" y="3412"/>
                    <a:pt x="343" y="3419"/>
                  </a:cubicBezTo>
                  <a:close/>
                  <a:moveTo>
                    <a:pt x="309" y="3782"/>
                  </a:moveTo>
                  <a:cubicBezTo>
                    <a:pt x="309" y="3782"/>
                    <a:pt x="309" y="3782"/>
                    <a:pt x="309" y="3782"/>
                  </a:cubicBezTo>
                  <a:cubicBezTo>
                    <a:pt x="302" y="3783"/>
                    <a:pt x="283" y="3788"/>
                    <a:pt x="252" y="3786"/>
                  </a:cubicBezTo>
                  <a:cubicBezTo>
                    <a:pt x="36" y="3767"/>
                    <a:pt x="0" y="3525"/>
                    <a:pt x="23" y="3383"/>
                  </a:cubicBezTo>
                  <a:cubicBezTo>
                    <a:pt x="233" y="3514"/>
                    <a:pt x="360" y="3605"/>
                    <a:pt x="319" y="3773"/>
                  </a:cubicBezTo>
                  <a:cubicBezTo>
                    <a:pt x="232" y="3728"/>
                    <a:pt x="126" y="3657"/>
                    <a:pt x="71" y="3575"/>
                  </a:cubicBezTo>
                  <a:cubicBezTo>
                    <a:pt x="80" y="3708"/>
                    <a:pt x="201" y="3768"/>
                    <a:pt x="309" y="3782"/>
                  </a:cubicBezTo>
                  <a:close/>
                  <a:moveTo>
                    <a:pt x="346" y="3782"/>
                  </a:moveTo>
                  <a:cubicBezTo>
                    <a:pt x="346" y="3782"/>
                    <a:pt x="346" y="3782"/>
                    <a:pt x="346" y="3782"/>
                  </a:cubicBezTo>
                  <a:cubicBezTo>
                    <a:pt x="453" y="3764"/>
                    <a:pt x="572" y="3700"/>
                    <a:pt x="577" y="3566"/>
                  </a:cubicBezTo>
                  <a:cubicBezTo>
                    <a:pt x="525" y="3650"/>
                    <a:pt x="422" y="3725"/>
                    <a:pt x="336" y="3773"/>
                  </a:cubicBezTo>
                  <a:cubicBezTo>
                    <a:pt x="289" y="3606"/>
                    <a:pt x="413" y="3511"/>
                    <a:pt x="619" y="3373"/>
                  </a:cubicBezTo>
                  <a:cubicBezTo>
                    <a:pt x="646" y="3515"/>
                    <a:pt x="618" y="3758"/>
                    <a:pt x="403" y="3784"/>
                  </a:cubicBezTo>
                  <a:cubicBezTo>
                    <a:pt x="372" y="3787"/>
                    <a:pt x="353" y="3783"/>
                    <a:pt x="346" y="3782"/>
                  </a:cubicBezTo>
                  <a:close/>
                  <a:moveTo>
                    <a:pt x="353" y="4147"/>
                  </a:moveTo>
                  <a:cubicBezTo>
                    <a:pt x="353" y="4147"/>
                    <a:pt x="353" y="4147"/>
                    <a:pt x="353" y="4147"/>
                  </a:cubicBezTo>
                  <a:cubicBezTo>
                    <a:pt x="244" y="4144"/>
                    <a:pt x="117" y="4098"/>
                    <a:pt x="94" y="3967"/>
                  </a:cubicBezTo>
                  <a:cubicBezTo>
                    <a:pt x="157" y="4042"/>
                    <a:pt x="270" y="4101"/>
                    <a:pt x="361" y="4137"/>
                  </a:cubicBezTo>
                  <a:cubicBezTo>
                    <a:pt x="384" y="3965"/>
                    <a:pt x="248" y="3888"/>
                    <a:pt x="25" y="3781"/>
                  </a:cubicBezTo>
                  <a:cubicBezTo>
                    <a:pt x="18" y="3925"/>
                    <a:pt x="80" y="4162"/>
                    <a:pt x="297" y="4157"/>
                  </a:cubicBezTo>
                  <a:cubicBezTo>
                    <a:pt x="328" y="4156"/>
                    <a:pt x="346" y="4149"/>
                    <a:pt x="353" y="4147"/>
                  </a:cubicBezTo>
                  <a:close/>
                  <a:moveTo>
                    <a:pt x="389" y="4142"/>
                  </a:moveTo>
                  <a:cubicBezTo>
                    <a:pt x="389" y="4142"/>
                    <a:pt x="389" y="4142"/>
                    <a:pt x="389" y="4142"/>
                  </a:cubicBezTo>
                  <a:cubicBezTo>
                    <a:pt x="396" y="4142"/>
                    <a:pt x="416" y="4144"/>
                    <a:pt x="446" y="4138"/>
                  </a:cubicBezTo>
                  <a:cubicBezTo>
                    <a:pt x="657" y="4089"/>
                    <a:pt x="658" y="3844"/>
                    <a:pt x="616" y="3706"/>
                  </a:cubicBezTo>
                  <a:cubicBezTo>
                    <a:pt x="426" y="3866"/>
                    <a:pt x="313" y="3974"/>
                    <a:pt x="379" y="4134"/>
                  </a:cubicBezTo>
                  <a:cubicBezTo>
                    <a:pt x="458" y="4077"/>
                    <a:pt x="553" y="3993"/>
                    <a:pt x="595" y="3903"/>
                  </a:cubicBezTo>
                  <a:cubicBezTo>
                    <a:pt x="605" y="4036"/>
                    <a:pt x="494" y="4113"/>
                    <a:pt x="389" y="4142"/>
                  </a:cubicBezTo>
                  <a:close/>
                  <a:moveTo>
                    <a:pt x="436" y="4505"/>
                  </a:moveTo>
                  <a:cubicBezTo>
                    <a:pt x="436" y="4505"/>
                    <a:pt x="436" y="4505"/>
                    <a:pt x="436" y="4505"/>
                  </a:cubicBezTo>
                  <a:cubicBezTo>
                    <a:pt x="327" y="4514"/>
                    <a:pt x="196" y="4481"/>
                    <a:pt x="158" y="4354"/>
                  </a:cubicBezTo>
                  <a:cubicBezTo>
                    <a:pt x="230" y="4422"/>
                    <a:pt x="348" y="4468"/>
                    <a:pt x="443" y="4494"/>
                  </a:cubicBezTo>
                  <a:cubicBezTo>
                    <a:pt x="447" y="4321"/>
                    <a:pt x="303" y="4259"/>
                    <a:pt x="70" y="4176"/>
                  </a:cubicBezTo>
                  <a:cubicBezTo>
                    <a:pt x="79" y="4321"/>
                    <a:pt x="166" y="4549"/>
                    <a:pt x="381" y="4521"/>
                  </a:cubicBezTo>
                  <a:cubicBezTo>
                    <a:pt x="412" y="4516"/>
                    <a:pt x="429" y="4507"/>
                    <a:pt x="436" y="4505"/>
                  </a:cubicBezTo>
                  <a:close/>
                  <a:moveTo>
                    <a:pt x="472" y="4496"/>
                  </a:moveTo>
                  <a:cubicBezTo>
                    <a:pt x="472" y="4496"/>
                    <a:pt x="472" y="4496"/>
                    <a:pt x="472" y="4496"/>
                  </a:cubicBezTo>
                  <a:cubicBezTo>
                    <a:pt x="572" y="4455"/>
                    <a:pt x="675" y="4367"/>
                    <a:pt x="650" y="4236"/>
                  </a:cubicBezTo>
                  <a:cubicBezTo>
                    <a:pt x="617" y="4329"/>
                    <a:pt x="533" y="4424"/>
                    <a:pt x="460" y="4489"/>
                  </a:cubicBezTo>
                  <a:cubicBezTo>
                    <a:pt x="378" y="4337"/>
                    <a:pt x="478" y="4217"/>
                    <a:pt x="649" y="4038"/>
                  </a:cubicBezTo>
                  <a:cubicBezTo>
                    <a:pt x="706" y="4170"/>
                    <a:pt x="732" y="4414"/>
                    <a:pt x="527" y="4486"/>
                  </a:cubicBezTo>
                  <a:cubicBezTo>
                    <a:pt x="498" y="4495"/>
                    <a:pt x="479" y="4496"/>
                    <a:pt x="472" y="4496"/>
                  </a:cubicBezTo>
                  <a:close/>
                  <a:moveTo>
                    <a:pt x="557" y="4851"/>
                  </a:moveTo>
                  <a:cubicBezTo>
                    <a:pt x="557" y="4851"/>
                    <a:pt x="557" y="4851"/>
                    <a:pt x="557" y="4851"/>
                  </a:cubicBezTo>
                  <a:cubicBezTo>
                    <a:pt x="450" y="4872"/>
                    <a:pt x="316" y="4854"/>
                    <a:pt x="265" y="4731"/>
                  </a:cubicBezTo>
                  <a:cubicBezTo>
                    <a:pt x="344" y="4792"/>
                    <a:pt x="466" y="4825"/>
                    <a:pt x="563" y="4839"/>
                  </a:cubicBezTo>
                  <a:cubicBezTo>
                    <a:pt x="549" y="4667"/>
                    <a:pt x="399" y="4622"/>
                    <a:pt x="158" y="4565"/>
                  </a:cubicBezTo>
                  <a:cubicBezTo>
                    <a:pt x="182" y="4707"/>
                    <a:pt x="294" y="4925"/>
                    <a:pt x="505" y="4873"/>
                  </a:cubicBezTo>
                  <a:cubicBezTo>
                    <a:pt x="534" y="4865"/>
                    <a:pt x="551" y="4855"/>
                    <a:pt x="557" y="4851"/>
                  </a:cubicBezTo>
                  <a:close/>
                  <a:moveTo>
                    <a:pt x="592" y="4839"/>
                  </a:moveTo>
                  <a:cubicBezTo>
                    <a:pt x="592" y="4839"/>
                    <a:pt x="592" y="4839"/>
                    <a:pt x="592" y="4839"/>
                  </a:cubicBezTo>
                  <a:cubicBezTo>
                    <a:pt x="599" y="4837"/>
                    <a:pt x="618" y="4835"/>
                    <a:pt x="646" y="4822"/>
                  </a:cubicBezTo>
                  <a:cubicBezTo>
                    <a:pt x="842" y="4728"/>
                    <a:pt x="790" y="4489"/>
                    <a:pt x="718" y="4364"/>
                  </a:cubicBezTo>
                  <a:cubicBezTo>
                    <a:pt x="568" y="4561"/>
                    <a:pt x="481" y="4691"/>
                    <a:pt x="580" y="4833"/>
                  </a:cubicBezTo>
                  <a:cubicBezTo>
                    <a:pt x="645" y="4761"/>
                    <a:pt x="719" y="4657"/>
                    <a:pt x="741" y="4561"/>
                  </a:cubicBezTo>
                  <a:cubicBezTo>
                    <a:pt x="780" y="4688"/>
                    <a:pt x="688" y="4787"/>
                    <a:pt x="592" y="4839"/>
                  </a:cubicBezTo>
                  <a:close/>
                  <a:moveTo>
                    <a:pt x="716" y="5183"/>
                  </a:moveTo>
                  <a:cubicBezTo>
                    <a:pt x="716" y="5183"/>
                    <a:pt x="716" y="5183"/>
                    <a:pt x="716" y="5183"/>
                  </a:cubicBezTo>
                  <a:cubicBezTo>
                    <a:pt x="612" y="5215"/>
                    <a:pt x="477" y="5212"/>
                    <a:pt x="412" y="5095"/>
                  </a:cubicBezTo>
                  <a:cubicBezTo>
                    <a:pt x="497" y="5147"/>
                    <a:pt x="622" y="5166"/>
                    <a:pt x="720" y="5170"/>
                  </a:cubicBezTo>
                  <a:cubicBezTo>
                    <a:pt x="687" y="5000"/>
                    <a:pt x="533" y="4972"/>
                    <a:pt x="287" y="4941"/>
                  </a:cubicBezTo>
                  <a:cubicBezTo>
                    <a:pt x="327" y="5080"/>
                    <a:pt x="462" y="5285"/>
                    <a:pt x="666" y="5210"/>
                  </a:cubicBezTo>
                  <a:cubicBezTo>
                    <a:pt x="695" y="5199"/>
                    <a:pt x="710" y="5187"/>
                    <a:pt x="716" y="5183"/>
                  </a:cubicBezTo>
                  <a:close/>
                  <a:moveTo>
                    <a:pt x="749" y="5166"/>
                  </a:moveTo>
                  <a:cubicBezTo>
                    <a:pt x="749" y="5166"/>
                    <a:pt x="749" y="5166"/>
                    <a:pt x="749" y="5166"/>
                  </a:cubicBezTo>
                  <a:cubicBezTo>
                    <a:pt x="838" y="5105"/>
                    <a:pt x="919" y="4996"/>
                    <a:pt x="867" y="4874"/>
                  </a:cubicBezTo>
                  <a:cubicBezTo>
                    <a:pt x="855" y="4972"/>
                    <a:pt x="793" y="5083"/>
                    <a:pt x="736" y="5162"/>
                  </a:cubicBezTo>
                  <a:cubicBezTo>
                    <a:pt x="623" y="5032"/>
                    <a:pt x="695" y="4893"/>
                    <a:pt x="823" y="4680"/>
                  </a:cubicBezTo>
                  <a:cubicBezTo>
                    <a:pt x="908" y="4797"/>
                    <a:pt x="985" y="5029"/>
                    <a:pt x="801" y="5144"/>
                  </a:cubicBezTo>
                  <a:cubicBezTo>
                    <a:pt x="774" y="5160"/>
                    <a:pt x="756" y="5164"/>
                    <a:pt x="749" y="5166"/>
                  </a:cubicBezTo>
                  <a:close/>
                  <a:moveTo>
                    <a:pt x="909" y="5495"/>
                  </a:moveTo>
                  <a:cubicBezTo>
                    <a:pt x="909" y="5495"/>
                    <a:pt x="909" y="5495"/>
                    <a:pt x="909" y="5495"/>
                  </a:cubicBezTo>
                  <a:cubicBezTo>
                    <a:pt x="810" y="5538"/>
                    <a:pt x="675" y="5550"/>
                    <a:pt x="598" y="5441"/>
                  </a:cubicBezTo>
                  <a:cubicBezTo>
                    <a:pt x="688" y="5483"/>
                    <a:pt x="815" y="5488"/>
                    <a:pt x="912" y="5482"/>
                  </a:cubicBezTo>
                  <a:cubicBezTo>
                    <a:pt x="861" y="5317"/>
                    <a:pt x="705" y="5305"/>
                    <a:pt x="457" y="5302"/>
                  </a:cubicBezTo>
                  <a:cubicBezTo>
                    <a:pt x="512" y="5435"/>
                    <a:pt x="668" y="5624"/>
                    <a:pt x="863" y="5527"/>
                  </a:cubicBezTo>
                  <a:cubicBezTo>
                    <a:pt x="890" y="5513"/>
                    <a:pt x="904" y="5499"/>
                    <a:pt x="909" y="5495"/>
                  </a:cubicBezTo>
                  <a:close/>
                  <a:moveTo>
                    <a:pt x="941" y="5475"/>
                  </a:moveTo>
                  <a:cubicBezTo>
                    <a:pt x="941" y="5475"/>
                    <a:pt x="941" y="5475"/>
                    <a:pt x="941" y="5475"/>
                  </a:cubicBezTo>
                  <a:cubicBezTo>
                    <a:pt x="947" y="5472"/>
                    <a:pt x="965" y="5466"/>
                    <a:pt x="990" y="5447"/>
                  </a:cubicBezTo>
                  <a:cubicBezTo>
                    <a:pt x="1161" y="5313"/>
                    <a:pt x="1058" y="5091"/>
                    <a:pt x="961" y="4984"/>
                  </a:cubicBezTo>
                  <a:cubicBezTo>
                    <a:pt x="857" y="5209"/>
                    <a:pt x="801" y="5355"/>
                    <a:pt x="928" y="5472"/>
                  </a:cubicBezTo>
                  <a:cubicBezTo>
                    <a:pt x="976" y="5387"/>
                    <a:pt x="1025" y="5270"/>
                    <a:pt x="1026" y="5171"/>
                  </a:cubicBezTo>
                  <a:cubicBezTo>
                    <a:pt x="1091" y="5287"/>
                    <a:pt x="1023" y="5404"/>
                    <a:pt x="941" y="5475"/>
                  </a:cubicBezTo>
                  <a:close/>
                  <a:moveTo>
                    <a:pt x="1136" y="5784"/>
                  </a:moveTo>
                  <a:cubicBezTo>
                    <a:pt x="1136" y="5784"/>
                    <a:pt x="1136" y="5784"/>
                    <a:pt x="1136" y="5784"/>
                  </a:cubicBezTo>
                  <a:cubicBezTo>
                    <a:pt x="1131" y="5789"/>
                    <a:pt x="1119" y="5804"/>
                    <a:pt x="1093" y="5821"/>
                  </a:cubicBezTo>
                  <a:cubicBezTo>
                    <a:pt x="910" y="5938"/>
                    <a:pt x="735" y="5768"/>
                    <a:pt x="666" y="5641"/>
                  </a:cubicBezTo>
                  <a:cubicBezTo>
                    <a:pt x="912" y="5617"/>
                    <a:pt x="1069" y="5612"/>
                    <a:pt x="1138" y="5770"/>
                  </a:cubicBezTo>
                  <a:cubicBezTo>
                    <a:pt x="1041" y="5788"/>
                    <a:pt x="915" y="5796"/>
                    <a:pt x="821" y="5764"/>
                  </a:cubicBezTo>
                  <a:cubicBezTo>
                    <a:pt x="909" y="5864"/>
                    <a:pt x="1042" y="5838"/>
                    <a:pt x="1136" y="5784"/>
                  </a:cubicBezTo>
                  <a:close/>
                  <a:moveTo>
                    <a:pt x="1165" y="5761"/>
                  </a:moveTo>
                  <a:cubicBezTo>
                    <a:pt x="1165" y="5761"/>
                    <a:pt x="1165" y="5761"/>
                    <a:pt x="1165" y="5761"/>
                  </a:cubicBezTo>
                  <a:cubicBezTo>
                    <a:pt x="1239" y="5681"/>
                    <a:pt x="1294" y="5558"/>
                    <a:pt x="1217" y="5449"/>
                  </a:cubicBezTo>
                  <a:cubicBezTo>
                    <a:pt x="1226" y="5548"/>
                    <a:pt x="1190" y="5669"/>
                    <a:pt x="1152" y="5759"/>
                  </a:cubicBezTo>
                  <a:cubicBezTo>
                    <a:pt x="1013" y="5656"/>
                    <a:pt x="1053" y="5505"/>
                    <a:pt x="1132" y="5270"/>
                  </a:cubicBezTo>
                  <a:cubicBezTo>
                    <a:pt x="1240" y="5366"/>
                    <a:pt x="1366" y="5575"/>
                    <a:pt x="1211" y="5727"/>
                  </a:cubicBezTo>
                  <a:cubicBezTo>
                    <a:pt x="1188" y="5749"/>
                    <a:pt x="1171" y="5757"/>
                    <a:pt x="1165" y="5761"/>
                  </a:cubicBezTo>
                  <a:close/>
                  <a:moveTo>
                    <a:pt x="1393" y="6046"/>
                  </a:moveTo>
                  <a:cubicBezTo>
                    <a:pt x="1393" y="6046"/>
                    <a:pt x="1393" y="6046"/>
                    <a:pt x="1393" y="6046"/>
                  </a:cubicBezTo>
                  <a:cubicBezTo>
                    <a:pt x="1305" y="6110"/>
                    <a:pt x="1176" y="6151"/>
                    <a:pt x="1077" y="6061"/>
                  </a:cubicBezTo>
                  <a:cubicBezTo>
                    <a:pt x="1174" y="6082"/>
                    <a:pt x="1299" y="6060"/>
                    <a:pt x="1393" y="6033"/>
                  </a:cubicBezTo>
                  <a:cubicBezTo>
                    <a:pt x="1307" y="5883"/>
                    <a:pt x="1152" y="5905"/>
                    <a:pt x="910" y="5956"/>
                  </a:cubicBezTo>
                  <a:cubicBezTo>
                    <a:pt x="992" y="6074"/>
                    <a:pt x="1185" y="6224"/>
                    <a:pt x="1354" y="6088"/>
                  </a:cubicBezTo>
                  <a:cubicBezTo>
                    <a:pt x="1378" y="6068"/>
                    <a:pt x="1388" y="6052"/>
                    <a:pt x="1393" y="6046"/>
                  </a:cubicBezTo>
                  <a:close/>
                  <a:moveTo>
                    <a:pt x="1419" y="6020"/>
                  </a:moveTo>
                  <a:cubicBezTo>
                    <a:pt x="1419" y="6020"/>
                    <a:pt x="1419" y="6020"/>
                    <a:pt x="1419" y="6020"/>
                  </a:cubicBezTo>
                  <a:cubicBezTo>
                    <a:pt x="1425" y="6016"/>
                    <a:pt x="1441" y="6006"/>
                    <a:pt x="1461" y="5982"/>
                  </a:cubicBezTo>
                  <a:cubicBezTo>
                    <a:pt x="1599" y="5814"/>
                    <a:pt x="1450" y="5620"/>
                    <a:pt x="1332" y="5536"/>
                  </a:cubicBezTo>
                  <a:cubicBezTo>
                    <a:pt x="1280" y="5778"/>
                    <a:pt x="1256" y="5933"/>
                    <a:pt x="1406" y="6020"/>
                  </a:cubicBezTo>
                  <a:cubicBezTo>
                    <a:pt x="1434" y="5927"/>
                    <a:pt x="1457" y="5802"/>
                    <a:pt x="1436" y="5705"/>
                  </a:cubicBezTo>
                  <a:cubicBezTo>
                    <a:pt x="1525" y="5804"/>
                    <a:pt x="1484" y="5933"/>
                    <a:pt x="1419" y="6020"/>
                  </a:cubicBezTo>
                  <a:close/>
                  <a:moveTo>
                    <a:pt x="1677" y="6279"/>
                  </a:moveTo>
                  <a:cubicBezTo>
                    <a:pt x="1677" y="6279"/>
                    <a:pt x="1677" y="6279"/>
                    <a:pt x="1677" y="6279"/>
                  </a:cubicBezTo>
                  <a:cubicBezTo>
                    <a:pt x="1673" y="6285"/>
                    <a:pt x="1664" y="6303"/>
                    <a:pt x="1643" y="6325"/>
                  </a:cubicBezTo>
                  <a:cubicBezTo>
                    <a:pt x="1490" y="6479"/>
                    <a:pt x="1281" y="6351"/>
                    <a:pt x="1186" y="6242"/>
                  </a:cubicBezTo>
                  <a:cubicBezTo>
                    <a:pt x="1422" y="6165"/>
                    <a:pt x="1574" y="6126"/>
                    <a:pt x="1675" y="6266"/>
                  </a:cubicBezTo>
                  <a:cubicBezTo>
                    <a:pt x="1585" y="6303"/>
                    <a:pt x="1463" y="6339"/>
                    <a:pt x="1365" y="6328"/>
                  </a:cubicBezTo>
                  <a:cubicBezTo>
                    <a:pt x="1473" y="6407"/>
                    <a:pt x="1596" y="6353"/>
                    <a:pt x="1677" y="6279"/>
                  </a:cubicBezTo>
                  <a:close/>
                  <a:moveTo>
                    <a:pt x="1700" y="6250"/>
                  </a:moveTo>
                  <a:cubicBezTo>
                    <a:pt x="1700" y="6250"/>
                    <a:pt x="1700" y="6250"/>
                    <a:pt x="1700" y="6250"/>
                  </a:cubicBezTo>
                  <a:cubicBezTo>
                    <a:pt x="1755" y="6157"/>
                    <a:pt x="1782" y="6024"/>
                    <a:pt x="1683" y="5935"/>
                  </a:cubicBezTo>
                  <a:cubicBezTo>
                    <a:pt x="1714" y="6029"/>
                    <a:pt x="1705" y="6156"/>
                    <a:pt x="1687" y="6252"/>
                  </a:cubicBezTo>
                  <a:cubicBezTo>
                    <a:pt x="1529" y="6182"/>
                    <a:pt x="1535" y="6025"/>
                    <a:pt x="1561" y="5779"/>
                  </a:cubicBezTo>
                  <a:cubicBezTo>
                    <a:pt x="1687" y="5849"/>
                    <a:pt x="1856" y="6026"/>
                    <a:pt x="1738" y="6208"/>
                  </a:cubicBezTo>
                  <a:cubicBezTo>
                    <a:pt x="1720" y="6234"/>
                    <a:pt x="1705" y="6246"/>
                    <a:pt x="1700" y="6250"/>
                  </a:cubicBezTo>
                  <a:close/>
                  <a:moveTo>
                    <a:pt x="1984" y="6480"/>
                  </a:moveTo>
                  <a:cubicBezTo>
                    <a:pt x="1984" y="6480"/>
                    <a:pt x="1984" y="6480"/>
                    <a:pt x="1984" y="6480"/>
                  </a:cubicBezTo>
                  <a:cubicBezTo>
                    <a:pt x="1912" y="6562"/>
                    <a:pt x="1795" y="6629"/>
                    <a:pt x="1680" y="6563"/>
                  </a:cubicBezTo>
                  <a:cubicBezTo>
                    <a:pt x="1779" y="6563"/>
                    <a:pt x="1896" y="6514"/>
                    <a:pt x="1982" y="6467"/>
                  </a:cubicBezTo>
                  <a:cubicBezTo>
                    <a:pt x="1865" y="6339"/>
                    <a:pt x="1719" y="6394"/>
                    <a:pt x="1493" y="6496"/>
                  </a:cubicBezTo>
                  <a:cubicBezTo>
                    <a:pt x="1599" y="6594"/>
                    <a:pt x="1820" y="6699"/>
                    <a:pt x="1956" y="6529"/>
                  </a:cubicBezTo>
                  <a:cubicBezTo>
                    <a:pt x="1975" y="6504"/>
                    <a:pt x="1981" y="6486"/>
                    <a:pt x="1984" y="6480"/>
                  </a:cubicBezTo>
                  <a:close/>
                  <a:moveTo>
                    <a:pt x="2004" y="6449"/>
                  </a:moveTo>
                  <a:cubicBezTo>
                    <a:pt x="2004" y="6449"/>
                    <a:pt x="2004" y="6449"/>
                    <a:pt x="2004" y="6449"/>
                  </a:cubicBezTo>
                  <a:cubicBezTo>
                    <a:pt x="2009" y="6443"/>
                    <a:pt x="2023" y="6430"/>
                    <a:pt x="2037" y="6402"/>
                  </a:cubicBezTo>
                  <a:cubicBezTo>
                    <a:pt x="2135" y="6209"/>
                    <a:pt x="1948" y="6051"/>
                    <a:pt x="1815" y="5995"/>
                  </a:cubicBezTo>
                  <a:cubicBezTo>
                    <a:pt x="1816" y="6243"/>
                    <a:pt x="1827" y="6399"/>
                    <a:pt x="1991" y="6452"/>
                  </a:cubicBezTo>
                  <a:cubicBezTo>
                    <a:pt x="1999" y="6354"/>
                    <a:pt x="1994" y="6227"/>
                    <a:pt x="1953" y="6137"/>
                  </a:cubicBezTo>
                  <a:cubicBezTo>
                    <a:pt x="2061" y="6215"/>
                    <a:pt x="2049" y="6349"/>
                    <a:pt x="2004" y="6449"/>
                  </a:cubicBezTo>
                  <a:close/>
                  <a:moveTo>
                    <a:pt x="2312" y="6646"/>
                  </a:moveTo>
                  <a:cubicBezTo>
                    <a:pt x="2312" y="6646"/>
                    <a:pt x="2312" y="6646"/>
                    <a:pt x="2312" y="6646"/>
                  </a:cubicBezTo>
                  <a:cubicBezTo>
                    <a:pt x="2310" y="6653"/>
                    <a:pt x="2305" y="6671"/>
                    <a:pt x="2289" y="6698"/>
                  </a:cubicBezTo>
                  <a:cubicBezTo>
                    <a:pt x="2173" y="6881"/>
                    <a:pt x="1942" y="6801"/>
                    <a:pt x="1825" y="6716"/>
                  </a:cubicBezTo>
                  <a:cubicBezTo>
                    <a:pt x="2038" y="6590"/>
                    <a:pt x="2178" y="6519"/>
                    <a:pt x="2308" y="6633"/>
                  </a:cubicBezTo>
                  <a:cubicBezTo>
                    <a:pt x="2228" y="6689"/>
                    <a:pt x="2117" y="6750"/>
                    <a:pt x="2018" y="6761"/>
                  </a:cubicBezTo>
                  <a:cubicBezTo>
                    <a:pt x="2140" y="6814"/>
                    <a:pt x="2249" y="6735"/>
                    <a:pt x="2312" y="6646"/>
                  </a:cubicBezTo>
                  <a:close/>
                  <a:moveTo>
                    <a:pt x="2328" y="6613"/>
                  </a:moveTo>
                  <a:cubicBezTo>
                    <a:pt x="2328" y="6613"/>
                    <a:pt x="2328" y="6613"/>
                    <a:pt x="2328" y="6613"/>
                  </a:cubicBezTo>
                  <a:cubicBezTo>
                    <a:pt x="2362" y="6509"/>
                    <a:pt x="2359" y="6374"/>
                    <a:pt x="2243" y="6309"/>
                  </a:cubicBezTo>
                  <a:cubicBezTo>
                    <a:pt x="2294" y="6394"/>
                    <a:pt x="2312" y="6519"/>
                    <a:pt x="2316" y="6617"/>
                  </a:cubicBezTo>
                  <a:cubicBezTo>
                    <a:pt x="2146" y="6583"/>
                    <a:pt x="2119" y="6428"/>
                    <a:pt x="2091" y="6182"/>
                  </a:cubicBezTo>
                  <a:cubicBezTo>
                    <a:pt x="2229" y="6223"/>
                    <a:pt x="2432" y="6360"/>
                    <a:pt x="2356" y="6563"/>
                  </a:cubicBezTo>
                  <a:cubicBezTo>
                    <a:pt x="2345" y="6592"/>
                    <a:pt x="2332" y="6607"/>
                    <a:pt x="2328" y="6613"/>
                  </a:cubicBezTo>
                  <a:close/>
                  <a:moveTo>
                    <a:pt x="2656" y="6775"/>
                  </a:moveTo>
                  <a:cubicBezTo>
                    <a:pt x="2656" y="6775"/>
                    <a:pt x="2656" y="6775"/>
                    <a:pt x="2656" y="6775"/>
                  </a:cubicBezTo>
                  <a:cubicBezTo>
                    <a:pt x="2603" y="6870"/>
                    <a:pt x="2504" y="6961"/>
                    <a:pt x="2376" y="6922"/>
                  </a:cubicBezTo>
                  <a:cubicBezTo>
                    <a:pt x="2473" y="6900"/>
                    <a:pt x="2577" y="6827"/>
                    <a:pt x="2650" y="6763"/>
                  </a:cubicBezTo>
                  <a:cubicBezTo>
                    <a:pt x="2509" y="6663"/>
                    <a:pt x="2378" y="6749"/>
                    <a:pt x="2180" y="6898"/>
                  </a:cubicBezTo>
                  <a:cubicBezTo>
                    <a:pt x="2305" y="6970"/>
                    <a:pt x="2543" y="7024"/>
                    <a:pt x="2639" y="6829"/>
                  </a:cubicBezTo>
                  <a:cubicBezTo>
                    <a:pt x="2652" y="6801"/>
                    <a:pt x="2654" y="6782"/>
                    <a:pt x="2656" y="6775"/>
                  </a:cubicBezTo>
                  <a:close/>
                  <a:moveTo>
                    <a:pt x="2669" y="6740"/>
                  </a:moveTo>
                  <a:cubicBezTo>
                    <a:pt x="2669" y="6740"/>
                    <a:pt x="2669" y="6740"/>
                    <a:pt x="2669" y="6740"/>
                  </a:cubicBezTo>
                  <a:cubicBezTo>
                    <a:pt x="2672" y="6734"/>
                    <a:pt x="2682" y="6718"/>
                    <a:pt x="2691" y="6688"/>
                  </a:cubicBezTo>
                  <a:cubicBezTo>
                    <a:pt x="2744" y="6477"/>
                    <a:pt x="2527" y="6364"/>
                    <a:pt x="2385" y="6338"/>
                  </a:cubicBezTo>
                  <a:cubicBezTo>
                    <a:pt x="2440" y="6580"/>
                    <a:pt x="2484" y="6730"/>
                    <a:pt x="2656" y="6746"/>
                  </a:cubicBezTo>
                  <a:cubicBezTo>
                    <a:pt x="2642" y="6649"/>
                    <a:pt x="2610" y="6526"/>
                    <a:pt x="2551" y="6447"/>
                  </a:cubicBezTo>
                  <a:cubicBezTo>
                    <a:pt x="2673" y="6500"/>
                    <a:pt x="2690" y="6634"/>
                    <a:pt x="2669" y="6740"/>
                  </a:cubicBezTo>
                  <a:close/>
                  <a:moveTo>
                    <a:pt x="3011" y="6866"/>
                  </a:moveTo>
                  <a:cubicBezTo>
                    <a:pt x="3011" y="6866"/>
                    <a:pt x="3011" y="6866"/>
                    <a:pt x="3011" y="6866"/>
                  </a:cubicBezTo>
                  <a:cubicBezTo>
                    <a:pt x="3011" y="6873"/>
                    <a:pt x="3010" y="6892"/>
                    <a:pt x="3001" y="6922"/>
                  </a:cubicBezTo>
                  <a:cubicBezTo>
                    <a:pt x="2927" y="7126"/>
                    <a:pt x="2684" y="7098"/>
                    <a:pt x="2552" y="7039"/>
                  </a:cubicBezTo>
                  <a:cubicBezTo>
                    <a:pt x="2732" y="6870"/>
                    <a:pt x="2853" y="6771"/>
                    <a:pt x="3005" y="6854"/>
                  </a:cubicBezTo>
                  <a:cubicBezTo>
                    <a:pt x="2939" y="6927"/>
                    <a:pt x="2844" y="7010"/>
                    <a:pt x="2750" y="7042"/>
                  </a:cubicBezTo>
                  <a:cubicBezTo>
                    <a:pt x="2881" y="7068"/>
                    <a:pt x="2970" y="6966"/>
                    <a:pt x="3011" y="6866"/>
                  </a:cubicBezTo>
                  <a:close/>
                  <a:moveTo>
                    <a:pt x="3380" y="6881"/>
                  </a:moveTo>
                  <a:cubicBezTo>
                    <a:pt x="3380" y="6881"/>
                    <a:pt x="3380" y="6881"/>
                    <a:pt x="3380" y="6881"/>
                  </a:cubicBezTo>
                  <a:cubicBezTo>
                    <a:pt x="3378" y="6772"/>
                    <a:pt x="3333" y="6645"/>
                    <a:pt x="3202" y="6620"/>
                  </a:cubicBezTo>
                  <a:cubicBezTo>
                    <a:pt x="3277" y="6685"/>
                    <a:pt x="3335" y="6797"/>
                    <a:pt x="3370" y="6889"/>
                  </a:cubicBezTo>
                  <a:cubicBezTo>
                    <a:pt x="3198" y="6911"/>
                    <a:pt x="3122" y="6774"/>
                    <a:pt x="3016" y="6550"/>
                  </a:cubicBezTo>
                  <a:cubicBezTo>
                    <a:pt x="3161" y="6544"/>
                    <a:pt x="3397" y="6608"/>
                    <a:pt x="3390" y="6825"/>
                  </a:cubicBezTo>
                  <a:cubicBezTo>
                    <a:pt x="3389" y="6856"/>
                    <a:pt x="3382" y="6874"/>
                    <a:pt x="3380" y="6881"/>
                  </a:cubicBezTo>
                  <a:close/>
                  <a:moveTo>
                    <a:pt x="3020" y="6830"/>
                  </a:moveTo>
                  <a:cubicBezTo>
                    <a:pt x="3020" y="6830"/>
                    <a:pt x="3020" y="6830"/>
                    <a:pt x="3020" y="6830"/>
                  </a:cubicBezTo>
                  <a:cubicBezTo>
                    <a:pt x="3031" y="6722"/>
                    <a:pt x="2999" y="6590"/>
                    <a:pt x="2872" y="6552"/>
                  </a:cubicBezTo>
                  <a:cubicBezTo>
                    <a:pt x="2939" y="6624"/>
                    <a:pt x="2985" y="6742"/>
                    <a:pt x="3009" y="6837"/>
                  </a:cubicBezTo>
                  <a:cubicBezTo>
                    <a:pt x="2836" y="6840"/>
                    <a:pt x="2776" y="6696"/>
                    <a:pt x="2695" y="6461"/>
                  </a:cubicBezTo>
                  <a:cubicBezTo>
                    <a:pt x="2839" y="6471"/>
                    <a:pt x="3067" y="6560"/>
                    <a:pt x="3037" y="6775"/>
                  </a:cubicBezTo>
                  <a:cubicBezTo>
                    <a:pt x="3032" y="6806"/>
                    <a:pt x="3023" y="6823"/>
                    <a:pt x="3020" y="6830"/>
                  </a:cubicBezTo>
                  <a:close/>
                </a:path>
              </a:pathLst>
            </a:custGeom>
            <a:gradFill flip="none" rotWithShape="1">
              <a:gsLst>
                <a:gs pos="5000">
                  <a:srgbClr val="FEF5D6"/>
                </a:gs>
                <a:gs pos="68000">
                  <a:srgbClr val="FBCB78"/>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endParaRPr>
            </a:p>
          </p:txBody>
        </p:sp>
      </p:grpSp>
      <p:sp>
        <p:nvSpPr>
          <p:cNvPr id="20" name="矩形 19">
            <a:extLst>
              <a:ext uri="{FF2B5EF4-FFF2-40B4-BE49-F238E27FC236}">
                <a16:creationId xmlns:a16="http://schemas.microsoft.com/office/drawing/2014/main" id="{AB3A69B3-F3D6-4D5E-A9CA-D94F5BE70AC4}"/>
              </a:ext>
            </a:extLst>
          </p:cNvPr>
          <p:cNvSpPr/>
          <p:nvPr/>
        </p:nvSpPr>
        <p:spPr>
          <a:xfrm>
            <a:off x="3301784" y="1903491"/>
            <a:ext cx="1498086" cy="606448"/>
          </a:xfrm>
          <a:prstGeom prst="rect">
            <a:avLst/>
          </a:prstGeom>
        </p:spPr>
        <p:txBody>
          <a:bodyPr wrap="square">
            <a:spAutoFit/>
          </a:bodyPr>
          <a:lstStyle/>
          <a:p>
            <a:pPr algn="ctr">
              <a:lnSpc>
                <a:spcPct val="140000"/>
              </a:lnSpc>
            </a:pPr>
            <a:r>
              <a:rPr lang="zh-CN" altLang="en-US" sz="2600" dirty="0">
                <a:solidFill>
                  <a:srgbClr val="D7271E"/>
                </a:solidFill>
                <a:latin typeface="微软雅黑" panose="020B0503020204020204" pitchFamily="34" charset="-122"/>
                <a:ea typeface="微软雅黑" panose="020B0503020204020204" pitchFamily="34" charset="-122"/>
              </a:rPr>
              <a:t>家国</a:t>
            </a:r>
          </a:p>
        </p:txBody>
      </p:sp>
      <p:grpSp>
        <p:nvGrpSpPr>
          <p:cNvPr id="21" name="组合 20"/>
          <p:cNvGrpSpPr/>
          <p:nvPr/>
        </p:nvGrpSpPr>
        <p:grpSpPr>
          <a:xfrm>
            <a:off x="5338081" y="1491582"/>
            <a:ext cx="1548032" cy="1519212"/>
            <a:chOff x="1368932" y="1651000"/>
            <a:chExt cx="1826938" cy="1792926"/>
          </a:xfrm>
        </p:grpSpPr>
        <p:sp>
          <p:nvSpPr>
            <p:cNvPr id="22" name="椭圆 21">
              <a:extLst>
                <a:ext uri="{FF2B5EF4-FFF2-40B4-BE49-F238E27FC236}">
                  <a16:creationId xmlns:a16="http://schemas.microsoft.com/office/drawing/2014/main" id="{0A8F0EDD-6D1B-4BCD-A427-B58B8C185731}"/>
                </a:ext>
              </a:extLst>
            </p:cNvPr>
            <p:cNvSpPr/>
            <p:nvPr/>
          </p:nvSpPr>
          <p:spPr>
            <a:xfrm>
              <a:off x="1533297" y="1791469"/>
              <a:ext cx="1498086" cy="1498086"/>
            </a:xfrm>
            <a:prstGeom prst="ellipse">
              <a:avLst/>
            </a:prstGeom>
            <a:gradFill flip="none" rotWithShape="1">
              <a:gsLst>
                <a:gs pos="5000">
                  <a:srgbClr val="FEF5D6"/>
                </a:gs>
                <a:gs pos="68000">
                  <a:srgbClr val="FBCB78"/>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23" name="Freeform 5">
              <a:extLst>
                <a:ext uri="{FF2B5EF4-FFF2-40B4-BE49-F238E27FC236}">
                  <a16:creationId xmlns:a16="http://schemas.microsoft.com/office/drawing/2014/main" id="{526984A3-8B87-432F-8E49-D3AA250A0BBC}"/>
                </a:ext>
              </a:extLst>
            </p:cNvPr>
            <p:cNvSpPr>
              <a:spLocks noEditPoints="1"/>
            </p:cNvSpPr>
            <p:nvPr/>
          </p:nvSpPr>
          <p:spPr bwMode="auto">
            <a:xfrm>
              <a:off x="1368932" y="1651000"/>
              <a:ext cx="1826938" cy="1792926"/>
            </a:xfrm>
            <a:custGeom>
              <a:avLst/>
              <a:gdLst>
                <a:gd name="T0" fmla="*/ 3279 w 7323"/>
                <a:gd name="T1" fmla="*/ 470 h 7185"/>
                <a:gd name="T2" fmla="*/ 3678 w 7323"/>
                <a:gd name="T3" fmla="*/ 281 h 7185"/>
                <a:gd name="T4" fmla="*/ 3662 w 7323"/>
                <a:gd name="T5" fmla="*/ 183 h 7185"/>
                <a:gd name="T6" fmla="*/ 3348 w 7323"/>
                <a:gd name="T7" fmla="*/ 283 h 7185"/>
                <a:gd name="T8" fmla="*/ 3425 w 7323"/>
                <a:gd name="T9" fmla="*/ 60 h 7185"/>
                <a:gd name="T10" fmla="*/ 3197 w 7323"/>
                <a:gd name="T11" fmla="*/ 327 h 7185"/>
                <a:gd name="T12" fmla="*/ 3139 w 7323"/>
                <a:gd name="T13" fmla="*/ 292 h 7185"/>
                <a:gd name="T14" fmla="*/ 3975 w 7323"/>
                <a:gd name="T15" fmla="*/ 279 h 7185"/>
                <a:gd name="T16" fmla="*/ 3984 w 7323"/>
                <a:gd name="T17" fmla="*/ 101 h 7185"/>
                <a:gd name="T18" fmla="*/ 4005 w 7323"/>
                <a:gd name="T19" fmla="*/ 298 h 7185"/>
                <a:gd name="T20" fmla="*/ 4073 w 7323"/>
                <a:gd name="T21" fmla="*/ 408 h 7185"/>
                <a:gd name="T22" fmla="*/ 4716 w 7323"/>
                <a:gd name="T23" fmla="*/ 386 h 7185"/>
                <a:gd name="T24" fmla="*/ 5056 w 7323"/>
                <a:gd name="T25" fmla="*/ 520 h 7185"/>
                <a:gd name="T26" fmla="*/ 5380 w 7323"/>
                <a:gd name="T27" fmla="*/ 691 h 7185"/>
                <a:gd name="T28" fmla="*/ 5684 w 7323"/>
                <a:gd name="T29" fmla="*/ 896 h 7185"/>
                <a:gd name="T30" fmla="*/ 5853 w 7323"/>
                <a:gd name="T31" fmla="*/ 656 h 7185"/>
                <a:gd name="T32" fmla="*/ 6215 w 7323"/>
                <a:gd name="T33" fmla="*/ 1398 h 7185"/>
                <a:gd name="T34" fmla="*/ 6432 w 7323"/>
                <a:gd name="T35" fmla="*/ 1201 h 7185"/>
                <a:gd name="T36" fmla="*/ 6624 w 7323"/>
                <a:gd name="T37" fmla="*/ 2004 h 7185"/>
                <a:gd name="T38" fmla="*/ 6879 w 7323"/>
                <a:gd name="T39" fmla="*/ 1858 h 7185"/>
                <a:gd name="T40" fmla="*/ 6893 w 7323"/>
                <a:gd name="T41" fmla="*/ 2685 h 7185"/>
                <a:gd name="T42" fmla="*/ 7173 w 7323"/>
                <a:gd name="T43" fmla="*/ 2597 h 7185"/>
                <a:gd name="T44" fmla="*/ 7007 w 7323"/>
                <a:gd name="T45" fmla="*/ 3407 h 7185"/>
                <a:gd name="T46" fmla="*/ 7300 w 7323"/>
                <a:gd name="T47" fmla="*/ 3383 h 7185"/>
                <a:gd name="T48" fmla="*/ 6962 w 7323"/>
                <a:gd name="T49" fmla="*/ 4137 h 7185"/>
                <a:gd name="T50" fmla="*/ 6880 w 7323"/>
                <a:gd name="T51" fmla="*/ 4494 h 7185"/>
                <a:gd name="T52" fmla="*/ 6760 w 7323"/>
                <a:gd name="T53" fmla="*/ 4839 h 7185"/>
                <a:gd name="T54" fmla="*/ 6603 w 7323"/>
                <a:gd name="T55" fmla="*/ 5170 h 7185"/>
                <a:gd name="T56" fmla="*/ 6411 w 7323"/>
                <a:gd name="T57" fmla="*/ 5482 h 7185"/>
                <a:gd name="T58" fmla="*/ 6658 w 7323"/>
                <a:gd name="T59" fmla="*/ 5641 h 7185"/>
                <a:gd name="T60" fmla="*/ 5930 w 7323"/>
                <a:gd name="T61" fmla="*/ 6033 h 7185"/>
                <a:gd name="T62" fmla="*/ 6137 w 7323"/>
                <a:gd name="T63" fmla="*/ 6242 h 7185"/>
                <a:gd name="T64" fmla="*/ 5341 w 7323"/>
                <a:gd name="T65" fmla="*/ 6467 h 7185"/>
                <a:gd name="T66" fmla="*/ 5498 w 7323"/>
                <a:gd name="T67" fmla="*/ 6716 h 7185"/>
                <a:gd name="T68" fmla="*/ 4673 w 7323"/>
                <a:gd name="T69" fmla="*/ 6763 h 7185"/>
                <a:gd name="T70" fmla="*/ 4771 w 7323"/>
                <a:gd name="T71" fmla="*/ 7039 h 7185"/>
                <a:gd name="T72" fmla="*/ 3956 w 7323"/>
                <a:gd name="T73" fmla="*/ 6907 h 7185"/>
                <a:gd name="T74" fmla="*/ 2607 w 7323"/>
                <a:gd name="T75" fmla="*/ 386 h 7185"/>
                <a:gd name="T76" fmla="*/ 2267 w 7323"/>
                <a:gd name="T77" fmla="*/ 520 h 7185"/>
                <a:gd name="T78" fmla="*/ 1943 w 7323"/>
                <a:gd name="T79" fmla="*/ 691 h 7185"/>
                <a:gd name="T80" fmla="*/ 1639 w 7323"/>
                <a:gd name="T81" fmla="*/ 896 h 7185"/>
                <a:gd name="T82" fmla="*/ 1470 w 7323"/>
                <a:gd name="T83" fmla="*/ 656 h 7185"/>
                <a:gd name="T84" fmla="*/ 1108 w 7323"/>
                <a:gd name="T85" fmla="*/ 1398 h 7185"/>
                <a:gd name="T86" fmla="*/ 891 w 7323"/>
                <a:gd name="T87" fmla="*/ 1201 h 7185"/>
                <a:gd name="T88" fmla="*/ 699 w 7323"/>
                <a:gd name="T89" fmla="*/ 2004 h 7185"/>
                <a:gd name="T90" fmla="*/ 444 w 7323"/>
                <a:gd name="T91" fmla="*/ 1858 h 7185"/>
                <a:gd name="T92" fmla="*/ 430 w 7323"/>
                <a:gd name="T93" fmla="*/ 2685 h 7185"/>
                <a:gd name="T94" fmla="*/ 150 w 7323"/>
                <a:gd name="T95" fmla="*/ 2597 h 7185"/>
                <a:gd name="T96" fmla="*/ 316 w 7323"/>
                <a:gd name="T97" fmla="*/ 3407 h 7185"/>
                <a:gd name="T98" fmla="*/ 23 w 7323"/>
                <a:gd name="T99" fmla="*/ 3383 h 7185"/>
                <a:gd name="T100" fmla="*/ 361 w 7323"/>
                <a:gd name="T101" fmla="*/ 4137 h 7185"/>
                <a:gd name="T102" fmla="*/ 443 w 7323"/>
                <a:gd name="T103" fmla="*/ 4494 h 7185"/>
                <a:gd name="T104" fmla="*/ 563 w 7323"/>
                <a:gd name="T105" fmla="*/ 4839 h 7185"/>
                <a:gd name="T106" fmla="*/ 720 w 7323"/>
                <a:gd name="T107" fmla="*/ 5170 h 7185"/>
                <a:gd name="T108" fmla="*/ 912 w 7323"/>
                <a:gd name="T109" fmla="*/ 5482 h 7185"/>
                <a:gd name="T110" fmla="*/ 666 w 7323"/>
                <a:gd name="T111" fmla="*/ 5641 h 7185"/>
                <a:gd name="T112" fmla="*/ 1393 w 7323"/>
                <a:gd name="T113" fmla="*/ 6033 h 7185"/>
                <a:gd name="T114" fmla="*/ 1186 w 7323"/>
                <a:gd name="T115" fmla="*/ 6242 h 7185"/>
                <a:gd name="T116" fmla="*/ 1982 w 7323"/>
                <a:gd name="T117" fmla="*/ 6467 h 7185"/>
                <a:gd name="T118" fmla="*/ 1825 w 7323"/>
                <a:gd name="T119" fmla="*/ 6716 h 7185"/>
                <a:gd name="T120" fmla="*/ 2650 w 7323"/>
                <a:gd name="T121" fmla="*/ 6763 h 7185"/>
                <a:gd name="T122" fmla="*/ 2552 w 7323"/>
                <a:gd name="T123" fmla="*/ 7039 h 7185"/>
                <a:gd name="T124" fmla="*/ 3009 w 7323"/>
                <a:gd name="T125" fmla="*/ 6837 h 7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323" h="7185">
                  <a:moveTo>
                    <a:pt x="3375" y="6917"/>
                  </a:moveTo>
                  <a:cubicBezTo>
                    <a:pt x="3345" y="7022"/>
                    <a:pt x="3267" y="7132"/>
                    <a:pt x="3134" y="7121"/>
                  </a:cubicBezTo>
                  <a:cubicBezTo>
                    <a:pt x="3224" y="7079"/>
                    <a:pt x="3310" y="6986"/>
                    <a:pt x="3367" y="6907"/>
                  </a:cubicBezTo>
                  <a:cubicBezTo>
                    <a:pt x="3208" y="6840"/>
                    <a:pt x="3098" y="6952"/>
                    <a:pt x="2937" y="7140"/>
                  </a:cubicBezTo>
                  <a:cubicBezTo>
                    <a:pt x="3075" y="7184"/>
                    <a:pt x="3319" y="7185"/>
                    <a:pt x="3370" y="6974"/>
                  </a:cubicBezTo>
                  <a:cubicBezTo>
                    <a:pt x="3377" y="6944"/>
                    <a:pt x="3375" y="6925"/>
                    <a:pt x="3375" y="6917"/>
                  </a:cubicBezTo>
                  <a:close/>
                  <a:moveTo>
                    <a:pt x="4029" y="490"/>
                  </a:moveTo>
                  <a:cubicBezTo>
                    <a:pt x="4029" y="490"/>
                    <a:pt x="4029" y="490"/>
                    <a:pt x="4029" y="490"/>
                  </a:cubicBezTo>
                  <a:cubicBezTo>
                    <a:pt x="4038" y="486"/>
                    <a:pt x="4043" y="479"/>
                    <a:pt x="4044" y="470"/>
                  </a:cubicBezTo>
                  <a:cubicBezTo>
                    <a:pt x="4053" y="425"/>
                    <a:pt x="3996" y="370"/>
                    <a:pt x="3967" y="342"/>
                  </a:cubicBezTo>
                  <a:cubicBezTo>
                    <a:pt x="3968" y="370"/>
                    <a:pt x="3970" y="514"/>
                    <a:pt x="4029" y="490"/>
                  </a:cubicBezTo>
                  <a:close/>
                  <a:moveTo>
                    <a:pt x="3294" y="490"/>
                  </a:moveTo>
                  <a:cubicBezTo>
                    <a:pt x="3294" y="490"/>
                    <a:pt x="3294" y="490"/>
                    <a:pt x="3294" y="490"/>
                  </a:cubicBezTo>
                  <a:cubicBezTo>
                    <a:pt x="3285" y="486"/>
                    <a:pt x="3281" y="479"/>
                    <a:pt x="3279" y="470"/>
                  </a:cubicBezTo>
                  <a:cubicBezTo>
                    <a:pt x="3270" y="425"/>
                    <a:pt x="3327" y="370"/>
                    <a:pt x="3356" y="342"/>
                  </a:cubicBezTo>
                  <a:cubicBezTo>
                    <a:pt x="3355" y="370"/>
                    <a:pt x="3354" y="514"/>
                    <a:pt x="3294" y="490"/>
                  </a:cubicBezTo>
                  <a:close/>
                  <a:moveTo>
                    <a:pt x="3425" y="502"/>
                  </a:moveTo>
                  <a:cubicBezTo>
                    <a:pt x="3425" y="502"/>
                    <a:pt x="3425" y="502"/>
                    <a:pt x="3425" y="502"/>
                  </a:cubicBezTo>
                  <a:cubicBezTo>
                    <a:pt x="3415" y="503"/>
                    <a:pt x="3408" y="501"/>
                    <a:pt x="3402" y="494"/>
                  </a:cubicBezTo>
                  <a:cubicBezTo>
                    <a:pt x="3370" y="461"/>
                    <a:pt x="3386" y="384"/>
                    <a:pt x="3394" y="345"/>
                  </a:cubicBezTo>
                  <a:cubicBezTo>
                    <a:pt x="3410" y="369"/>
                    <a:pt x="3487" y="489"/>
                    <a:pt x="3425" y="502"/>
                  </a:cubicBezTo>
                  <a:close/>
                  <a:moveTo>
                    <a:pt x="3646" y="279"/>
                  </a:moveTo>
                  <a:cubicBezTo>
                    <a:pt x="3646" y="279"/>
                    <a:pt x="3646" y="279"/>
                    <a:pt x="3646" y="279"/>
                  </a:cubicBezTo>
                  <a:cubicBezTo>
                    <a:pt x="3646" y="279"/>
                    <a:pt x="3646" y="280"/>
                    <a:pt x="3645" y="281"/>
                  </a:cubicBezTo>
                  <a:cubicBezTo>
                    <a:pt x="3646" y="281"/>
                    <a:pt x="3646" y="284"/>
                    <a:pt x="3646" y="284"/>
                  </a:cubicBezTo>
                  <a:cubicBezTo>
                    <a:pt x="3650" y="299"/>
                    <a:pt x="3655" y="315"/>
                    <a:pt x="3662" y="330"/>
                  </a:cubicBezTo>
                  <a:cubicBezTo>
                    <a:pt x="3668" y="315"/>
                    <a:pt x="3673" y="299"/>
                    <a:pt x="3677" y="284"/>
                  </a:cubicBezTo>
                  <a:cubicBezTo>
                    <a:pt x="3677" y="284"/>
                    <a:pt x="3677" y="281"/>
                    <a:pt x="3678" y="281"/>
                  </a:cubicBezTo>
                  <a:cubicBezTo>
                    <a:pt x="3677" y="280"/>
                    <a:pt x="3677" y="279"/>
                    <a:pt x="3677" y="279"/>
                  </a:cubicBezTo>
                  <a:cubicBezTo>
                    <a:pt x="3673" y="263"/>
                    <a:pt x="3668" y="248"/>
                    <a:pt x="3662" y="232"/>
                  </a:cubicBezTo>
                  <a:cubicBezTo>
                    <a:pt x="3655" y="248"/>
                    <a:pt x="3650" y="263"/>
                    <a:pt x="3646" y="279"/>
                  </a:cubicBezTo>
                  <a:close/>
                  <a:moveTo>
                    <a:pt x="3681" y="368"/>
                  </a:moveTo>
                  <a:cubicBezTo>
                    <a:pt x="3681" y="368"/>
                    <a:pt x="3681" y="368"/>
                    <a:pt x="3681" y="368"/>
                  </a:cubicBezTo>
                  <a:cubicBezTo>
                    <a:pt x="3753" y="329"/>
                    <a:pt x="3820" y="301"/>
                    <a:pt x="3883" y="284"/>
                  </a:cubicBezTo>
                  <a:cubicBezTo>
                    <a:pt x="3883" y="283"/>
                    <a:pt x="3884" y="283"/>
                    <a:pt x="3885" y="283"/>
                  </a:cubicBezTo>
                  <a:cubicBezTo>
                    <a:pt x="3886" y="283"/>
                    <a:pt x="3887" y="283"/>
                    <a:pt x="3887" y="282"/>
                  </a:cubicBezTo>
                  <a:cubicBezTo>
                    <a:pt x="3889" y="282"/>
                    <a:pt x="3892" y="281"/>
                    <a:pt x="3893" y="281"/>
                  </a:cubicBezTo>
                  <a:cubicBezTo>
                    <a:pt x="3892" y="280"/>
                    <a:pt x="3889" y="280"/>
                    <a:pt x="3887" y="279"/>
                  </a:cubicBezTo>
                  <a:cubicBezTo>
                    <a:pt x="3886" y="279"/>
                    <a:pt x="3885" y="279"/>
                    <a:pt x="3883" y="279"/>
                  </a:cubicBezTo>
                  <a:cubicBezTo>
                    <a:pt x="3820" y="261"/>
                    <a:pt x="3753" y="233"/>
                    <a:pt x="3681" y="194"/>
                  </a:cubicBezTo>
                  <a:cubicBezTo>
                    <a:pt x="3688" y="182"/>
                    <a:pt x="3696" y="170"/>
                    <a:pt x="3705" y="158"/>
                  </a:cubicBezTo>
                  <a:cubicBezTo>
                    <a:pt x="3691" y="167"/>
                    <a:pt x="3676" y="175"/>
                    <a:pt x="3662" y="183"/>
                  </a:cubicBezTo>
                  <a:cubicBezTo>
                    <a:pt x="3647" y="175"/>
                    <a:pt x="3632" y="167"/>
                    <a:pt x="3618" y="158"/>
                  </a:cubicBezTo>
                  <a:cubicBezTo>
                    <a:pt x="3627" y="170"/>
                    <a:pt x="3635" y="182"/>
                    <a:pt x="3642" y="194"/>
                  </a:cubicBezTo>
                  <a:cubicBezTo>
                    <a:pt x="3570" y="233"/>
                    <a:pt x="3503" y="261"/>
                    <a:pt x="3440" y="279"/>
                  </a:cubicBezTo>
                  <a:cubicBezTo>
                    <a:pt x="3439" y="279"/>
                    <a:pt x="3437" y="279"/>
                    <a:pt x="3436" y="279"/>
                  </a:cubicBezTo>
                  <a:cubicBezTo>
                    <a:pt x="3434" y="280"/>
                    <a:pt x="3432" y="280"/>
                    <a:pt x="3430" y="281"/>
                  </a:cubicBezTo>
                  <a:cubicBezTo>
                    <a:pt x="3432" y="281"/>
                    <a:pt x="3434" y="282"/>
                    <a:pt x="3436" y="282"/>
                  </a:cubicBezTo>
                  <a:cubicBezTo>
                    <a:pt x="3436" y="283"/>
                    <a:pt x="3438" y="283"/>
                    <a:pt x="3438" y="283"/>
                  </a:cubicBezTo>
                  <a:cubicBezTo>
                    <a:pt x="3439" y="283"/>
                    <a:pt x="3440" y="283"/>
                    <a:pt x="3440" y="284"/>
                  </a:cubicBezTo>
                  <a:cubicBezTo>
                    <a:pt x="3503" y="301"/>
                    <a:pt x="3570" y="329"/>
                    <a:pt x="3642" y="368"/>
                  </a:cubicBezTo>
                  <a:cubicBezTo>
                    <a:pt x="3635" y="380"/>
                    <a:pt x="3627" y="392"/>
                    <a:pt x="3618" y="404"/>
                  </a:cubicBezTo>
                  <a:cubicBezTo>
                    <a:pt x="3632" y="395"/>
                    <a:pt x="3647" y="386"/>
                    <a:pt x="3662" y="378"/>
                  </a:cubicBezTo>
                  <a:cubicBezTo>
                    <a:pt x="3676" y="386"/>
                    <a:pt x="3691" y="395"/>
                    <a:pt x="3705" y="404"/>
                  </a:cubicBezTo>
                  <a:cubicBezTo>
                    <a:pt x="3696" y="392"/>
                    <a:pt x="3688" y="380"/>
                    <a:pt x="3681" y="368"/>
                  </a:cubicBezTo>
                  <a:close/>
                  <a:moveTo>
                    <a:pt x="3348" y="283"/>
                  </a:moveTo>
                  <a:cubicBezTo>
                    <a:pt x="3348" y="283"/>
                    <a:pt x="3348" y="283"/>
                    <a:pt x="3348" y="283"/>
                  </a:cubicBezTo>
                  <a:cubicBezTo>
                    <a:pt x="3348" y="282"/>
                    <a:pt x="3348" y="280"/>
                    <a:pt x="3348" y="279"/>
                  </a:cubicBezTo>
                  <a:cubicBezTo>
                    <a:pt x="3348" y="271"/>
                    <a:pt x="3351" y="266"/>
                    <a:pt x="3356" y="261"/>
                  </a:cubicBezTo>
                  <a:cubicBezTo>
                    <a:pt x="3367" y="250"/>
                    <a:pt x="3386" y="250"/>
                    <a:pt x="3398" y="261"/>
                  </a:cubicBezTo>
                  <a:cubicBezTo>
                    <a:pt x="3403" y="266"/>
                    <a:pt x="3405" y="271"/>
                    <a:pt x="3406" y="279"/>
                  </a:cubicBezTo>
                  <a:cubicBezTo>
                    <a:pt x="3406" y="280"/>
                    <a:pt x="3406" y="282"/>
                    <a:pt x="3406" y="284"/>
                  </a:cubicBezTo>
                  <a:cubicBezTo>
                    <a:pt x="3405" y="290"/>
                    <a:pt x="3403" y="296"/>
                    <a:pt x="3398" y="301"/>
                  </a:cubicBezTo>
                  <a:cubicBezTo>
                    <a:pt x="3386" y="312"/>
                    <a:pt x="3368" y="312"/>
                    <a:pt x="3356" y="301"/>
                  </a:cubicBezTo>
                  <a:cubicBezTo>
                    <a:pt x="3351" y="296"/>
                    <a:pt x="3348" y="290"/>
                    <a:pt x="3348" y="284"/>
                  </a:cubicBezTo>
                  <a:cubicBezTo>
                    <a:pt x="3348" y="283"/>
                    <a:pt x="3348" y="283"/>
                    <a:pt x="3348" y="283"/>
                  </a:cubicBezTo>
                  <a:close/>
                  <a:moveTo>
                    <a:pt x="3425" y="60"/>
                  </a:moveTo>
                  <a:cubicBezTo>
                    <a:pt x="3425" y="60"/>
                    <a:pt x="3425" y="60"/>
                    <a:pt x="3425" y="60"/>
                  </a:cubicBezTo>
                  <a:cubicBezTo>
                    <a:pt x="3488" y="72"/>
                    <a:pt x="3409" y="194"/>
                    <a:pt x="3394" y="217"/>
                  </a:cubicBezTo>
                  <a:cubicBezTo>
                    <a:pt x="3389" y="194"/>
                    <a:pt x="3366" y="45"/>
                    <a:pt x="3425" y="60"/>
                  </a:cubicBezTo>
                  <a:close/>
                  <a:moveTo>
                    <a:pt x="3339" y="101"/>
                  </a:moveTo>
                  <a:cubicBezTo>
                    <a:pt x="3339" y="101"/>
                    <a:pt x="3339" y="101"/>
                    <a:pt x="3339" y="101"/>
                  </a:cubicBezTo>
                  <a:cubicBezTo>
                    <a:pt x="3350" y="128"/>
                    <a:pt x="3355" y="167"/>
                    <a:pt x="3356" y="221"/>
                  </a:cubicBezTo>
                  <a:cubicBezTo>
                    <a:pt x="3327" y="192"/>
                    <a:pt x="3270" y="137"/>
                    <a:pt x="3279" y="91"/>
                  </a:cubicBezTo>
                  <a:cubicBezTo>
                    <a:pt x="3285" y="49"/>
                    <a:pt x="3330" y="80"/>
                    <a:pt x="3339" y="101"/>
                  </a:cubicBezTo>
                  <a:close/>
                  <a:moveTo>
                    <a:pt x="3214" y="200"/>
                  </a:moveTo>
                  <a:cubicBezTo>
                    <a:pt x="3214" y="200"/>
                    <a:pt x="3214" y="200"/>
                    <a:pt x="3214" y="200"/>
                  </a:cubicBezTo>
                  <a:cubicBezTo>
                    <a:pt x="3238" y="220"/>
                    <a:pt x="3273" y="237"/>
                    <a:pt x="3321" y="251"/>
                  </a:cubicBezTo>
                  <a:cubicBezTo>
                    <a:pt x="3307" y="227"/>
                    <a:pt x="3237" y="99"/>
                    <a:pt x="3197" y="149"/>
                  </a:cubicBezTo>
                  <a:cubicBezTo>
                    <a:pt x="3191" y="156"/>
                    <a:pt x="3189" y="164"/>
                    <a:pt x="3193" y="173"/>
                  </a:cubicBezTo>
                  <a:cubicBezTo>
                    <a:pt x="3196" y="182"/>
                    <a:pt x="3203" y="191"/>
                    <a:pt x="3214" y="200"/>
                  </a:cubicBezTo>
                  <a:close/>
                  <a:moveTo>
                    <a:pt x="3157" y="318"/>
                  </a:moveTo>
                  <a:cubicBezTo>
                    <a:pt x="3157" y="318"/>
                    <a:pt x="3157" y="318"/>
                    <a:pt x="3157" y="318"/>
                  </a:cubicBezTo>
                  <a:cubicBezTo>
                    <a:pt x="3168" y="324"/>
                    <a:pt x="3181" y="327"/>
                    <a:pt x="3197" y="327"/>
                  </a:cubicBezTo>
                  <a:cubicBezTo>
                    <a:pt x="3229" y="327"/>
                    <a:pt x="3266" y="317"/>
                    <a:pt x="3311" y="301"/>
                  </a:cubicBezTo>
                  <a:cubicBezTo>
                    <a:pt x="3313" y="300"/>
                    <a:pt x="3316" y="299"/>
                    <a:pt x="3318" y="298"/>
                  </a:cubicBezTo>
                  <a:cubicBezTo>
                    <a:pt x="3319" y="298"/>
                    <a:pt x="3320" y="297"/>
                    <a:pt x="3320" y="297"/>
                  </a:cubicBezTo>
                  <a:cubicBezTo>
                    <a:pt x="3326" y="294"/>
                    <a:pt x="3330" y="288"/>
                    <a:pt x="3330" y="281"/>
                  </a:cubicBezTo>
                  <a:cubicBezTo>
                    <a:pt x="3330" y="281"/>
                    <a:pt x="3330" y="280"/>
                    <a:pt x="3330" y="280"/>
                  </a:cubicBezTo>
                  <a:cubicBezTo>
                    <a:pt x="3330" y="273"/>
                    <a:pt x="3324" y="266"/>
                    <a:pt x="3318" y="264"/>
                  </a:cubicBezTo>
                  <a:cubicBezTo>
                    <a:pt x="3315" y="262"/>
                    <a:pt x="3312" y="262"/>
                    <a:pt x="3311" y="262"/>
                  </a:cubicBezTo>
                  <a:cubicBezTo>
                    <a:pt x="3311" y="262"/>
                    <a:pt x="3310" y="262"/>
                    <a:pt x="3310" y="262"/>
                  </a:cubicBezTo>
                  <a:cubicBezTo>
                    <a:pt x="3271" y="246"/>
                    <a:pt x="3154" y="202"/>
                    <a:pt x="3139" y="270"/>
                  </a:cubicBezTo>
                  <a:cubicBezTo>
                    <a:pt x="3137" y="273"/>
                    <a:pt x="3137" y="276"/>
                    <a:pt x="3137" y="279"/>
                  </a:cubicBezTo>
                  <a:cubicBezTo>
                    <a:pt x="3137" y="279"/>
                    <a:pt x="3137" y="280"/>
                    <a:pt x="3137" y="280"/>
                  </a:cubicBezTo>
                  <a:cubicBezTo>
                    <a:pt x="3137" y="281"/>
                    <a:pt x="3137" y="281"/>
                    <a:pt x="3137" y="281"/>
                  </a:cubicBezTo>
                  <a:cubicBezTo>
                    <a:pt x="3137" y="281"/>
                    <a:pt x="3137" y="282"/>
                    <a:pt x="3137" y="282"/>
                  </a:cubicBezTo>
                  <a:cubicBezTo>
                    <a:pt x="3136" y="285"/>
                    <a:pt x="3137" y="289"/>
                    <a:pt x="3139" y="292"/>
                  </a:cubicBezTo>
                  <a:cubicBezTo>
                    <a:pt x="3141" y="302"/>
                    <a:pt x="3148" y="312"/>
                    <a:pt x="3157" y="318"/>
                  </a:cubicBezTo>
                  <a:close/>
                  <a:moveTo>
                    <a:pt x="3250" y="408"/>
                  </a:moveTo>
                  <a:cubicBezTo>
                    <a:pt x="3250" y="408"/>
                    <a:pt x="3250" y="408"/>
                    <a:pt x="3250" y="408"/>
                  </a:cubicBezTo>
                  <a:cubicBezTo>
                    <a:pt x="3273" y="389"/>
                    <a:pt x="3296" y="357"/>
                    <a:pt x="3321" y="310"/>
                  </a:cubicBezTo>
                  <a:cubicBezTo>
                    <a:pt x="3280" y="322"/>
                    <a:pt x="3234" y="339"/>
                    <a:pt x="3204" y="371"/>
                  </a:cubicBezTo>
                  <a:cubicBezTo>
                    <a:pt x="3170" y="408"/>
                    <a:pt x="3215" y="437"/>
                    <a:pt x="3250" y="408"/>
                  </a:cubicBezTo>
                  <a:close/>
                  <a:moveTo>
                    <a:pt x="3899" y="502"/>
                  </a:moveTo>
                  <a:cubicBezTo>
                    <a:pt x="3899" y="502"/>
                    <a:pt x="3899" y="502"/>
                    <a:pt x="3899" y="502"/>
                  </a:cubicBezTo>
                  <a:cubicBezTo>
                    <a:pt x="3836" y="489"/>
                    <a:pt x="3913" y="369"/>
                    <a:pt x="3929" y="345"/>
                  </a:cubicBezTo>
                  <a:cubicBezTo>
                    <a:pt x="3937" y="384"/>
                    <a:pt x="3954" y="461"/>
                    <a:pt x="3921" y="494"/>
                  </a:cubicBezTo>
                  <a:cubicBezTo>
                    <a:pt x="3915" y="501"/>
                    <a:pt x="3908" y="503"/>
                    <a:pt x="3899" y="502"/>
                  </a:cubicBezTo>
                  <a:close/>
                  <a:moveTo>
                    <a:pt x="3975" y="283"/>
                  </a:moveTo>
                  <a:cubicBezTo>
                    <a:pt x="3975" y="283"/>
                    <a:pt x="3975" y="283"/>
                    <a:pt x="3975" y="283"/>
                  </a:cubicBezTo>
                  <a:cubicBezTo>
                    <a:pt x="3975" y="282"/>
                    <a:pt x="3975" y="280"/>
                    <a:pt x="3975" y="279"/>
                  </a:cubicBezTo>
                  <a:cubicBezTo>
                    <a:pt x="3975" y="271"/>
                    <a:pt x="3972" y="266"/>
                    <a:pt x="3967" y="261"/>
                  </a:cubicBezTo>
                  <a:cubicBezTo>
                    <a:pt x="3956" y="250"/>
                    <a:pt x="3937" y="250"/>
                    <a:pt x="3925" y="261"/>
                  </a:cubicBezTo>
                  <a:cubicBezTo>
                    <a:pt x="3920" y="266"/>
                    <a:pt x="3918" y="271"/>
                    <a:pt x="3917" y="279"/>
                  </a:cubicBezTo>
                  <a:cubicBezTo>
                    <a:pt x="3917" y="280"/>
                    <a:pt x="3917" y="282"/>
                    <a:pt x="3917" y="284"/>
                  </a:cubicBezTo>
                  <a:cubicBezTo>
                    <a:pt x="3918" y="290"/>
                    <a:pt x="3920" y="296"/>
                    <a:pt x="3925" y="301"/>
                  </a:cubicBezTo>
                  <a:cubicBezTo>
                    <a:pt x="3937" y="312"/>
                    <a:pt x="3955" y="312"/>
                    <a:pt x="3967" y="301"/>
                  </a:cubicBezTo>
                  <a:cubicBezTo>
                    <a:pt x="3972" y="296"/>
                    <a:pt x="3975" y="290"/>
                    <a:pt x="3975" y="284"/>
                  </a:cubicBezTo>
                  <a:cubicBezTo>
                    <a:pt x="3975" y="283"/>
                    <a:pt x="3975" y="283"/>
                    <a:pt x="3975" y="283"/>
                  </a:cubicBezTo>
                  <a:close/>
                  <a:moveTo>
                    <a:pt x="3899" y="60"/>
                  </a:moveTo>
                  <a:cubicBezTo>
                    <a:pt x="3899" y="60"/>
                    <a:pt x="3899" y="60"/>
                    <a:pt x="3899" y="60"/>
                  </a:cubicBezTo>
                  <a:cubicBezTo>
                    <a:pt x="3957" y="45"/>
                    <a:pt x="3934" y="194"/>
                    <a:pt x="3929" y="217"/>
                  </a:cubicBezTo>
                  <a:cubicBezTo>
                    <a:pt x="3914" y="194"/>
                    <a:pt x="3836" y="72"/>
                    <a:pt x="3899" y="60"/>
                  </a:cubicBezTo>
                  <a:close/>
                  <a:moveTo>
                    <a:pt x="3984" y="101"/>
                  </a:moveTo>
                  <a:cubicBezTo>
                    <a:pt x="3984" y="101"/>
                    <a:pt x="3984" y="101"/>
                    <a:pt x="3984" y="101"/>
                  </a:cubicBezTo>
                  <a:cubicBezTo>
                    <a:pt x="3974" y="128"/>
                    <a:pt x="3968" y="167"/>
                    <a:pt x="3967" y="221"/>
                  </a:cubicBezTo>
                  <a:cubicBezTo>
                    <a:pt x="3996" y="192"/>
                    <a:pt x="4053" y="137"/>
                    <a:pt x="4044" y="91"/>
                  </a:cubicBezTo>
                  <a:cubicBezTo>
                    <a:pt x="4038" y="49"/>
                    <a:pt x="3994" y="80"/>
                    <a:pt x="3984" y="101"/>
                  </a:cubicBezTo>
                  <a:close/>
                  <a:moveTo>
                    <a:pt x="4109" y="200"/>
                  </a:moveTo>
                  <a:cubicBezTo>
                    <a:pt x="4109" y="200"/>
                    <a:pt x="4109" y="200"/>
                    <a:pt x="4109" y="200"/>
                  </a:cubicBezTo>
                  <a:cubicBezTo>
                    <a:pt x="4085" y="220"/>
                    <a:pt x="4050" y="237"/>
                    <a:pt x="4003" y="251"/>
                  </a:cubicBezTo>
                  <a:cubicBezTo>
                    <a:pt x="4016" y="227"/>
                    <a:pt x="4086" y="99"/>
                    <a:pt x="4126" y="149"/>
                  </a:cubicBezTo>
                  <a:cubicBezTo>
                    <a:pt x="4132" y="156"/>
                    <a:pt x="4134" y="164"/>
                    <a:pt x="4130" y="173"/>
                  </a:cubicBezTo>
                  <a:cubicBezTo>
                    <a:pt x="4127" y="182"/>
                    <a:pt x="4120" y="191"/>
                    <a:pt x="4109" y="200"/>
                  </a:cubicBezTo>
                  <a:close/>
                  <a:moveTo>
                    <a:pt x="4166" y="318"/>
                  </a:moveTo>
                  <a:cubicBezTo>
                    <a:pt x="4166" y="318"/>
                    <a:pt x="4166" y="318"/>
                    <a:pt x="4166" y="318"/>
                  </a:cubicBezTo>
                  <a:cubicBezTo>
                    <a:pt x="4155" y="324"/>
                    <a:pt x="4142" y="327"/>
                    <a:pt x="4126" y="327"/>
                  </a:cubicBezTo>
                  <a:cubicBezTo>
                    <a:pt x="4094" y="327"/>
                    <a:pt x="4057" y="317"/>
                    <a:pt x="4012" y="301"/>
                  </a:cubicBezTo>
                  <a:cubicBezTo>
                    <a:pt x="4009" y="300"/>
                    <a:pt x="4007" y="299"/>
                    <a:pt x="4005" y="298"/>
                  </a:cubicBezTo>
                  <a:cubicBezTo>
                    <a:pt x="4004" y="298"/>
                    <a:pt x="4003" y="297"/>
                    <a:pt x="4003" y="297"/>
                  </a:cubicBezTo>
                  <a:cubicBezTo>
                    <a:pt x="3997" y="294"/>
                    <a:pt x="3993" y="288"/>
                    <a:pt x="3994" y="281"/>
                  </a:cubicBezTo>
                  <a:cubicBezTo>
                    <a:pt x="3993" y="281"/>
                    <a:pt x="3993" y="280"/>
                    <a:pt x="3993" y="280"/>
                  </a:cubicBezTo>
                  <a:cubicBezTo>
                    <a:pt x="3993" y="273"/>
                    <a:pt x="3999" y="266"/>
                    <a:pt x="4006" y="264"/>
                  </a:cubicBezTo>
                  <a:cubicBezTo>
                    <a:pt x="4008" y="262"/>
                    <a:pt x="4011" y="262"/>
                    <a:pt x="4012" y="262"/>
                  </a:cubicBezTo>
                  <a:cubicBezTo>
                    <a:pt x="4012" y="262"/>
                    <a:pt x="4013" y="262"/>
                    <a:pt x="4013" y="262"/>
                  </a:cubicBezTo>
                  <a:cubicBezTo>
                    <a:pt x="4052" y="246"/>
                    <a:pt x="4169" y="202"/>
                    <a:pt x="4184" y="270"/>
                  </a:cubicBezTo>
                  <a:cubicBezTo>
                    <a:pt x="4186" y="273"/>
                    <a:pt x="4187" y="276"/>
                    <a:pt x="4187" y="279"/>
                  </a:cubicBezTo>
                  <a:cubicBezTo>
                    <a:pt x="4187" y="279"/>
                    <a:pt x="4187" y="280"/>
                    <a:pt x="4187" y="280"/>
                  </a:cubicBezTo>
                  <a:cubicBezTo>
                    <a:pt x="4187" y="281"/>
                    <a:pt x="4186" y="281"/>
                    <a:pt x="4186" y="281"/>
                  </a:cubicBezTo>
                  <a:cubicBezTo>
                    <a:pt x="4186" y="281"/>
                    <a:pt x="4187" y="282"/>
                    <a:pt x="4187" y="282"/>
                  </a:cubicBezTo>
                  <a:cubicBezTo>
                    <a:pt x="4187" y="285"/>
                    <a:pt x="4186" y="289"/>
                    <a:pt x="4184" y="292"/>
                  </a:cubicBezTo>
                  <a:cubicBezTo>
                    <a:pt x="4182" y="302"/>
                    <a:pt x="4175" y="312"/>
                    <a:pt x="4166" y="318"/>
                  </a:cubicBezTo>
                  <a:close/>
                  <a:moveTo>
                    <a:pt x="4073" y="408"/>
                  </a:moveTo>
                  <a:cubicBezTo>
                    <a:pt x="4073" y="408"/>
                    <a:pt x="4073" y="408"/>
                    <a:pt x="4073" y="408"/>
                  </a:cubicBezTo>
                  <a:cubicBezTo>
                    <a:pt x="4050" y="389"/>
                    <a:pt x="4027" y="357"/>
                    <a:pt x="4003" y="310"/>
                  </a:cubicBezTo>
                  <a:cubicBezTo>
                    <a:pt x="4043" y="322"/>
                    <a:pt x="4089" y="339"/>
                    <a:pt x="4119" y="371"/>
                  </a:cubicBezTo>
                  <a:cubicBezTo>
                    <a:pt x="4153" y="408"/>
                    <a:pt x="4108" y="437"/>
                    <a:pt x="4073" y="408"/>
                  </a:cubicBezTo>
                  <a:close/>
                  <a:moveTo>
                    <a:pt x="3662" y="6816"/>
                  </a:moveTo>
                  <a:cubicBezTo>
                    <a:pt x="3662" y="6816"/>
                    <a:pt x="3662" y="6816"/>
                    <a:pt x="3662" y="6816"/>
                  </a:cubicBezTo>
                  <a:cubicBezTo>
                    <a:pt x="3714" y="6816"/>
                    <a:pt x="3756" y="6858"/>
                    <a:pt x="3756" y="6910"/>
                  </a:cubicBezTo>
                  <a:cubicBezTo>
                    <a:pt x="3756" y="6963"/>
                    <a:pt x="3714" y="7005"/>
                    <a:pt x="3662" y="7005"/>
                  </a:cubicBezTo>
                  <a:cubicBezTo>
                    <a:pt x="3609" y="7005"/>
                    <a:pt x="3567" y="6963"/>
                    <a:pt x="3567" y="6910"/>
                  </a:cubicBezTo>
                  <a:cubicBezTo>
                    <a:pt x="3567" y="6858"/>
                    <a:pt x="3609" y="6816"/>
                    <a:pt x="3662" y="6816"/>
                  </a:cubicBezTo>
                  <a:close/>
                  <a:moveTo>
                    <a:pt x="4727" y="379"/>
                  </a:moveTo>
                  <a:cubicBezTo>
                    <a:pt x="4727" y="379"/>
                    <a:pt x="4727" y="379"/>
                    <a:pt x="4727" y="379"/>
                  </a:cubicBezTo>
                  <a:cubicBezTo>
                    <a:pt x="4741" y="271"/>
                    <a:pt x="4714" y="139"/>
                    <a:pt x="4588" y="96"/>
                  </a:cubicBezTo>
                  <a:cubicBezTo>
                    <a:pt x="4653" y="171"/>
                    <a:pt x="4694" y="291"/>
                    <a:pt x="4716" y="386"/>
                  </a:cubicBezTo>
                  <a:cubicBezTo>
                    <a:pt x="4543" y="383"/>
                    <a:pt x="4487" y="237"/>
                    <a:pt x="4414" y="0"/>
                  </a:cubicBezTo>
                  <a:cubicBezTo>
                    <a:pt x="4558" y="15"/>
                    <a:pt x="4783" y="112"/>
                    <a:pt x="4745" y="325"/>
                  </a:cubicBezTo>
                  <a:cubicBezTo>
                    <a:pt x="4739" y="356"/>
                    <a:pt x="4730" y="373"/>
                    <a:pt x="4727" y="379"/>
                  </a:cubicBezTo>
                  <a:close/>
                  <a:moveTo>
                    <a:pt x="4717" y="415"/>
                  </a:moveTo>
                  <a:cubicBezTo>
                    <a:pt x="4717" y="415"/>
                    <a:pt x="4717" y="415"/>
                    <a:pt x="4717" y="415"/>
                  </a:cubicBezTo>
                  <a:cubicBezTo>
                    <a:pt x="4672" y="514"/>
                    <a:pt x="4580" y="612"/>
                    <a:pt x="4450" y="583"/>
                  </a:cubicBezTo>
                  <a:cubicBezTo>
                    <a:pt x="4544" y="554"/>
                    <a:pt x="4642" y="473"/>
                    <a:pt x="4711" y="403"/>
                  </a:cubicBezTo>
                  <a:cubicBezTo>
                    <a:pt x="4562" y="315"/>
                    <a:pt x="4438" y="410"/>
                    <a:pt x="4252" y="573"/>
                  </a:cubicBezTo>
                  <a:cubicBezTo>
                    <a:pt x="4382" y="636"/>
                    <a:pt x="4624" y="672"/>
                    <a:pt x="4704" y="470"/>
                  </a:cubicBezTo>
                  <a:cubicBezTo>
                    <a:pt x="4715" y="441"/>
                    <a:pt x="4716" y="422"/>
                    <a:pt x="4717" y="415"/>
                  </a:cubicBezTo>
                  <a:close/>
                  <a:moveTo>
                    <a:pt x="5068" y="515"/>
                  </a:moveTo>
                  <a:cubicBezTo>
                    <a:pt x="5068" y="515"/>
                    <a:pt x="5068" y="515"/>
                    <a:pt x="5068" y="515"/>
                  </a:cubicBezTo>
                  <a:cubicBezTo>
                    <a:pt x="5094" y="409"/>
                    <a:pt x="5081" y="275"/>
                    <a:pt x="4961" y="218"/>
                  </a:cubicBezTo>
                  <a:cubicBezTo>
                    <a:pt x="5018" y="299"/>
                    <a:pt x="5045" y="423"/>
                    <a:pt x="5056" y="520"/>
                  </a:cubicBezTo>
                  <a:cubicBezTo>
                    <a:pt x="4885" y="499"/>
                    <a:pt x="4845" y="347"/>
                    <a:pt x="4799" y="104"/>
                  </a:cubicBezTo>
                  <a:cubicBezTo>
                    <a:pt x="4940" y="134"/>
                    <a:pt x="5153" y="255"/>
                    <a:pt x="5092" y="463"/>
                  </a:cubicBezTo>
                  <a:cubicBezTo>
                    <a:pt x="5083" y="493"/>
                    <a:pt x="5072" y="509"/>
                    <a:pt x="5068" y="515"/>
                  </a:cubicBezTo>
                  <a:close/>
                  <a:moveTo>
                    <a:pt x="5055" y="549"/>
                  </a:moveTo>
                  <a:cubicBezTo>
                    <a:pt x="5055" y="549"/>
                    <a:pt x="5055" y="549"/>
                    <a:pt x="5055" y="549"/>
                  </a:cubicBezTo>
                  <a:cubicBezTo>
                    <a:pt x="5053" y="556"/>
                    <a:pt x="5050" y="575"/>
                    <a:pt x="5036" y="603"/>
                  </a:cubicBezTo>
                  <a:cubicBezTo>
                    <a:pt x="4934" y="795"/>
                    <a:pt x="4697" y="733"/>
                    <a:pt x="4575" y="656"/>
                  </a:cubicBezTo>
                  <a:cubicBezTo>
                    <a:pt x="4778" y="514"/>
                    <a:pt x="4912" y="433"/>
                    <a:pt x="5050" y="537"/>
                  </a:cubicBezTo>
                  <a:cubicBezTo>
                    <a:pt x="4974" y="599"/>
                    <a:pt x="4868" y="668"/>
                    <a:pt x="4771" y="687"/>
                  </a:cubicBezTo>
                  <a:cubicBezTo>
                    <a:pt x="4896" y="731"/>
                    <a:pt x="4999" y="643"/>
                    <a:pt x="5055" y="549"/>
                  </a:cubicBezTo>
                  <a:close/>
                  <a:moveTo>
                    <a:pt x="5393" y="687"/>
                  </a:moveTo>
                  <a:cubicBezTo>
                    <a:pt x="5393" y="687"/>
                    <a:pt x="5393" y="687"/>
                    <a:pt x="5393" y="687"/>
                  </a:cubicBezTo>
                  <a:cubicBezTo>
                    <a:pt x="5430" y="585"/>
                    <a:pt x="5432" y="450"/>
                    <a:pt x="5318" y="380"/>
                  </a:cubicBezTo>
                  <a:cubicBezTo>
                    <a:pt x="5366" y="467"/>
                    <a:pt x="5380" y="593"/>
                    <a:pt x="5380" y="691"/>
                  </a:cubicBezTo>
                  <a:cubicBezTo>
                    <a:pt x="5212" y="651"/>
                    <a:pt x="5189" y="496"/>
                    <a:pt x="5169" y="249"/>
                  </a:cubicBezTo>
                  <a:cubicBezTo>
                    <a:pt x="5307" y="295"/>
                    <a:pt x="5505" y="438"/>
                    <a:pt x="5422" y="638"/>
                  </a:cubicBezTo>
                  <a:cubicBezTo>
                    <a:pt x="5410" y="667"/>
                    <a:pt x="5397" y="681"/>
                    <a:pt x="5393" y="687"/>
                  </a:cubicBezTo>
                  <a:close/>
                  <a:moveTo>
                    <a:pt x="5375" y="720"/>
                  </a:moveTo>
                  <a:cubicBezTo>
                    <a:pt x="5375" y="720"/>
                    <a:pt x="5375" y="720"/>
                    <a:pt x="5375" y="720"/>
                  </a:cubicBezTo>
                  <a:cubicBezTo>
                    <a:pt x="5310" y="806"/>
                    <a:pt x="5198" y="882"/>
                    <a:pt x="5078" y="825"/>
                  </a:cubicBezTo>
                  <a:cubicBezTo>
                    <a:pt x="5177" y="818"/>
                    <a:pt x="5290" y="760"/>
                    <a:pt x="5372" y="707"/>
                  </a:cubicBezTo>
                  <a:cubicBezTo>
                    <a:pt x="5246" y="588"/>
                    <a:pt x="5104" y="654"/>
                    <a:pt x="4887" y="773"/>
                  </a:cubicBezTo>
                  <a:cubicBezTo>
                    <a:pt x="5000" y="863"/>
                    <a:pt x="5229" y="950"/>
                    <a:pt x="5351" y="771"/>
                  </a:cubicBezTo>
                  <a:cubicBezTo>
                    <a:pt x="5368" y="745"/>
                    <a:pt x="5373" y="726"/>
                    <a:pt x="5375" y="720"/>
                  </a:cubicBezTo>
                  <a:close/>
                  <a:moveTo>
                    <a:pt x="5697" y="893"/>
                  </a:moveTo>
                  <a:cubicBezTo>
                    <a:pt x="5697" y="893"/>
                    <a:pt x="5697" y="893"/>
                    <a:pt x="5697" y="893"/>
                  </a:cubicBezTo>
                  <a:cubicBezTo>
                    <a:pt x="5745" y="796"/>
                    <a:pt x="5761" y="661"/>
                    <a:pt x="5656" y="580"/>
                  </a:cubicBezTo>
                  <a:cubicBezTo>
                    <a:pt x="5694" y="672"/>
                    <a:pt x="5694" y="799"/>
                    <a:pt x="5684" y="896"/>
                  </a:cubicBezTo>
                  <a:cubicBezTo>
                    <a:pt x="5521" y="838"/>
                    <a:pt x="5515" y="681"/>
                    <a:pt x="5522" y="434"/>
                  </a:cubicBezTo>
                  <a:cubicBezTo>
                    <a:pt x="5654" y="494"/>
                    <a:pt x="5836" y="658"/>
                    <a:pt x="5731" y="848"/>
                  </a:cubicBezTo>
                  <a:cubicBezTo>
                    <a:pt x="5716" y="875"/>
                    <a:pt x="5702" y="888"/>
                    <a:pt x="5697" y="893"/>
                  </a:cubicBezTo>
                  <a:close/>
                  <a:moveTo>
                    <a:pt x="5676" y="924"/>
                  </a:moveTo>
                  <a:cubicBezTo>
                    <a:pt x="5676" y="924"/>
                    <a:pt x="5676" y="924"/>
                    <a:pt x="5676" y="924"/>
                  </a:cubicBezTo>
                  <a:cubicBezTo>
                    <a:pt x="5673" y="930"/>
                    <a:pt x="5665" y="948"/>
                    <a:pt x="5646" y="972"/>
                  </a:cubicBezTo>
                  <a:cubicBezTo>
                    <a:pt x="5505" y="1137"/>
                    <a:pt x="5287" y="1025"/>
                    <a:pt x="5184" y="924"/>
                  </a:cubicBezTo>
                  <a:cubicBezTo>
                    <a:pt x="5413" y="829"/>
                    <a:pt x="5561" y="779"/>
                    <a:pt x="5674" y="911"/>
                  </a:cubicBezTo>
                  <a:cubicBezTo>
                    <a:pt x="5586" y="955"/>
                    <a:pt x="5468" y="1000"/>
                    <a:pt x="5369" y="997"/>
                  </a:cubicBezTo>
                  <a:cubicBezTo>
                    <a:pt x="5482" y="1066"/>
                    <a:pt x="5601" y="1003"/>
                    <a:pt x="5676" y="924"/>
                  </a:cubicBezTo>
                  <a:close/>
                  <a:moveTo>
                    <a:pt x="5976" y="1131"/>
                  </a:moveTo>
                  <a:cubicBezTo>
                    <a:pt x="5976" y="1131"/>
                    <a:pt x="5976" y="1131"/>
                    <a:pt x="5976" y="1131"/>
                  </a:cubicBezTo>
                  <a:cubicBezTo>
                    <a:pt x="5982" y="1127"/>
                    <a:pt x="5997" y="1115"/>
                    <a:pt x="6015" y="1090"/>
                  </a:cubicBezTo>
                  <a:cubicBezTo>
                    <a:pt x="6140" y="912"/>
                    <a:pt x="5977" y="730"/>
                    <a:pt x="5853" y="656"/>
                  </a:cubicBezTo>
                  <a:cubicBezTo>
                    <a:pt x="5819" y="901"/>
                    <a:pt x="5807" y="1057"/>
                    <a:pt x="5963" y="1133"/>
                  </a:cubicBezTo>
                  <a:cubicBezTo>
                    <a:pt x="5984" y="1037"/>
                    <a:pt x="5997" y="911"/>
                    <a:pt x="5970" y="816"/>
                  </a:cubicBezTo>
                  <a:cubicBezTo>
                    <a:pt x="6066" y="908"/>
                    <a:pt x="6034" y="1040"/>
                    <a:pt x="5976" y="1131"/>
                  </a:cubicBezTo>
                  <a:close/>
                  <a:moveTo>
                    <a:pt x="5952" y="1160"/>
                  </a:moveTo>
                  <a:cubicBezTo>
                    <a:pt x="5952" y="1160"/>
                    <a:pt x="5952" y="1160"/>
                    <a:pt x="5952" y="1160"/>
                  </a:cubicBezTo>
                  <a:cubicBezTo>
                    <a:pt x="5869" y="1230"/>
                    <a:pt x="5744" y="1280"/>
                    <a:pt x="5639" y="1198"/>
                  </a:cubicBezTo>
                  <a:cubicBezTo>
                    <a:pt x="5737" y="1212"/>
                    <a:pt x="5860" y="1181"/>
                    <a:pt x="5951" y="1146"/>
                  </a:cubicBezTo>
                  <a:cubicBezTo>
                    <a:pt x="5854" y="1003"/>
                    <a:pt x="5701" y="1037"/>
                    <a:pt x="5463" y="1106"/>
                  </a:cubicBezTo>
                  <a:cubicBezTo>
                    <a:pt x="5555" y="1218"/>
                    <a:pt x="5759" y="1353"/>
                    <a:pt x="5917" y="1204"/>
                  </a:cubicBezTo>
                  <a:cubicBezTo>
                    <a:pt x="5939" y="1183"/>
                    <a:pt x="5948" y="1166"/>
                    <a:pt x="5952" y="1160"/>
                  </a:cubicBezTo>
                  <a:close/>
                  <a:moveTo>
                    <a:pt x="6228" y="1399"/>
                  </a:moveTo>
                  <a:cubicBezTo>
                    <a:pt x="6228" y="1399"/>
                    <a:pt x="6228" y="1399"/>
                    <a:pt x="6228" y="1399"/>
                  </a:cubicBezTo>
                  <a:cubicBezTo>
                    <a:pt x="6296" y="1314"/>
                    <a:pt x="6341" y="1186"/>
                    <a:pt x="6256" y="1085"/>
                  </a:cubicBezTo>
                  <a:cubicBezTo>
                    <a:pt x="6273" y="1182"/>
                    <a:pt x="6246" y="1306"/>
                    <a:pt x="6215" y="1398"/>
                  </a:cubicBezTo>
                  <a:cubicBezTo>
                    <a:pt x="6068" y="1307"/>
                    <a:pt x="6097" y="1153"/>
                    <a:pt x="6157" y="912"/>
                  </a:cubicBezTo>
                  <a:cubicBezTo>
                    <a:pt x="6273" y="1000"/>
                    <a:pt x="6415" y="1199"/>
                    <a:pt x="6272" y="1362"/>
                  </a:cubicBezTo>
                  <a:cubicBezTo>
                    <a:pt x="6251" y="1385"/>
                    <a:pt x="6234" y="1395"/>
                    <a:pt x="6228" y="1399"/>
                  </a:cubicBezTo>
                  <a:close/>
                  <a:moveTo>
                    <a:pt x="6201" y="1424"/>
                  </a:moveTo>
                  <a:cubicBezTo>
                    <a:pt x="6201" y="1424"/>
                    <a:pt x="6201" y="1424"/>
                    <a:pt x="6201" y="1424"/>
                  </a:cubicBezTo>
                  <a:cubicBezTo>
                    <a:pt x="6196" y="1430"/>
                    <a:pt x="6186" y="1445"/>
                    <a:pt x="6161" y="1465"/>
                  </a:cubicBezTo>
                  <a:cubicBezTo>
                    <a:pt x="5988" y="1595"/>
                    <a:pt x="5800" y="1439"/>
                    <a:pt x="5721" y="1318"/>
                  </a:cubicBezTo>
                  <a:cubicBezTo>
                    <a:pt x="5965" y="1275"/>
                    <a:pt x="6121" y="1258"/>
                    <a:pt x="6202" y="1411"/>
                  </a:cubicBezTo>
                  <a:cubicBezTo>
                    <a:pt x="6107" y="1435"/>
                    <a:pt x="5981" y="1453"/>
                    <a:pt x="5885" y="1428"/>
                  </a:cubicBezTo>
                  <a:cubicBezTo>
                    <a:pt x="5981" y="1521"/>
                    <a:pt x="6111" y="1485"/>
                    <a:pt x="6201" y="1424"/>
                  </a:cubicBezTo>
                  <a:close/>
                  <a:moveTo>
                    <a:pt x="6449" y="1692"/>
                  </a:moveTo>
                  <a:cubicBezTo>
                    <a:pt x="6449" y="1692"/>
                    <a:pt x="6449" y="1692"/>
                    <a:pt x="6449" y="1692"/>
                  </a:cubicBezTo>
                  <a:cubicBezTo>
                    <a:pt x="6456" y="1688"/>
                    <a:pt x="6473" y="1681"/>
                    <a:pt x="6496" y="1660"/>
                  </a:cubicBezTo>
                  <a:cubicBezTo>
                    <a:pt x="6656" y="1514"/>
                    <a:pt x="6537" y="1300"/>
                    <a:pt x="6432" y="1201"/>
                  </a:cubicBezTo>
                  <a:cubicBezTo>
                    <a:pt x="6346" y="1433"/>
                    <a:pt x="6301" y="1583"/>
                    <a:pt x="6436" y="1690"/>
                  </a:cubicBezTo>
                  <a:cubicBezTo>
                    <a:pt x="6477" y="1602"/>
                    <a:pt x="6518" y="1481"/>
                    <a:pt x="6511" y="1383"/>
                  </a:cubicBezTo>
                  <a:cubicBezTo>
                    <a:pt x="6585" y="1493"/>
                    <a:pt x="6526" y="1615"/>
                    <a:pt x="6449" y="1692"/>
                  </a:cubicBezTo>
                  <a:close/>
                  <a:moveTo>
                    <a:pt x="6419" y="1714"/>
                  </a:moveTo>
                  <a:cubicBezTo>
                    <a:pt x="6419" y="1714"/>
                    <a:pt x="6419" y="1714"/>
                    <a:pt x="6419" y="1714"/>
                  </a:cubicBezTo>
                  <a:cubicBezTo>
                    <a:pt x="6324" y="1765"/>
                    <a:pt x="6190" y="1787"/>
                    <a:pt x="6105" y="1684"/>
                  </a:cubicBezTo>
                  <a:cubicBezTo>
                    <a:pt x="6198" y="1719"/>
                    <a:pt x="6325" y="1715"/>
                    <a:pt x="6422" y="1701"/>
                  </a:cubicBezTo>
                  <a:cubicBezTo>
                    <a:pt x="6358" y="1540"/>
                    <a:pt x="6201" y="1540"/>
                    <a:pt x="5954" y="1556"/>
                  </a:cubicBezTo>
                  <a:cubicBezTo>
                    <a:pt x="6019" y="1685"/>
                    <a:pt x="6189" y="1861"/>
                    <a:pt x="6376" y="1750"/>
                  </a:cubicBezTo>
                  <a:cubicBezTo>
                    <a:pt x="6402" y="1734"/>
                    <a:pt x="6414" y="1719"/>
                    <a:pt x="6419" y="1714"/>
                  </a:cubicBezTo>
                  <a:close/>
                  <a:moveTo>
                    <a:pt x="6637" y="2008"/>
                  </a:moveTo>
                  <a:cubicBezTo>
                    <a:pt x="6637" y="2008"/>
                    <a:pt x="6637" y="2008"/>
                    <a:pt x="6637" y="2008"/>
                  </a:cubicBezTo>
                  <a:cubicBezTo>
                    <a:pt x="6722" y="1939"/>
                    <a:pt x="6794" y="1825"/>
                    <a:pt x="6732" y="1707"/>
                  </a:cubicBezTo>
                  <a:cubicBezTo>
                    <a:pt x="6728" y="1806"/>
                    <a:pt x="6675" y="1921"/>
                    <a:pt x="6624" y="2004"/>
                  </a:cubicBezTo>
                  <a:cubicBezTo>
                    <a:pt x="6501" y="1883"/>
                    <a:pt x="6562" y="1739"/>
                    <a:pt x="6674" y="1517"/>
                  </a:cubicBezTo>
                  <a:cubicBezTo>
                    <a:pt x="6767" y="1627"/>
                    <a:pt x="6863" y="1853"/>
                    <a:pt x="6687" y="1981"/>
                  </a:cubicBezTo>
                  <a:cubicBezTo>
                    <a:pt x="6662" y="1999"/>
                    <a:pt x="6644" y="2005"/>
                    <a:pt x="6637" y="2008"/>
                  </a:cubicBezTo>
                  <a:close/>
                  <a:moveTo>
                    <a:pt x="6605" y="2026"/>
                  </a:moveTo>
                  <a:cubicBezTo>
                    <a:pt x="6605" y="2026"/>
                    <a:pt x="6605" y="2026"/>
                    <a:pt x="6605" y="2026"/>
                  </a:cubicBezTo>
                  <a:cubicBezTo>
                    <a:pt x="6600" y="2031"/>
                    <a:pt x="6586" y="2044"/>
                    <a:pt x="6558" y="2057"/>
                  </a:cubicBezTo>
                  <a:cubicBezTo>
                    <a:pt x="6360" y="2147"/>
                    <a:pt x="6210" y="1954"/>
                    <a:pt x="6160" y="1818"/>
                  </a:cubicBezTo>
                  <a:cubicBezTo>
                    <a:pt x="6407" y="1830"/>
                    <a:pt x="6563" y="1847"/>
                    <a:pt x="6609" y="2013"/>
                  </a:cubicBezTo>
                  <a:cubicBezTo>
                    <a:pt x="6511" y="2017"/>
                    <a:pt x="6384" y="2007"/>
                    <a:pt x="6296" y="1962"/>
                  </a:cubicBezTo>
                  <a:cubicBezTo>
                    <a:pt x="6369" y="2073"/>
                    <a:pt x="6504" y="2067"/>
                    <a:pt x="6605" y="2026"/>
                  </a:cubicBezTo>
                  <a:close/>
                  <a:moveTo>
                    <a:pt x="6790" y="2342"/>
                  </a:moveTo>
                  <a:cubicBezTo>
                    <a:pt x="6790" y="2342"/>
                    <a:pt x="6790" y="2342"/>
                    <a:pt x="6790" y="2342"/>
                  </a:cubicBezTo>
                  <a:cubicBezTo>
                    <a:pt x="6796" y="2340"/>
                    <a:pt x="6815" y="2336"/>
                    <a:pt x="6842" y="2321"/>
                  </a:cubicBezTo>
                  <a:cubicBezTo>
                    <a:pt x="7030" y="2213"/>
                    <a:pt x="6960" y="1978"/>
                    <a:pt x="6879" y="1858"/>
                  </a:cubicBezTo>
                  <a:cubicBezTo>
                    <a:pt x="6745" y="2066"/>
                    <a:pt x="6668" y="2203"/>
                    <a:pt x="6777" y="2337"/>
                  </a:cubicBezTo>
                  <a:cubicBezTo>
                    <a:pt x="6836" y="2259"/>
                    <a:pt x="6902" y="2151"/>
                    <a:pt x="6917" y="2053"/>
                  </a:cubicBezTo>
                  <a:cubicBezTo>
                    <a:pt x="6965" y="2177"/>
                    <a:pt x="6881" y="2283"/>
                    <a:pt x="6790" y="2342"/>
                  </a:cubicBezTo>
                  <a:close/>
                  <a:moveTo>
                    <a:pt x="6756" y="2357"/>
                  </a:moveTo>
                  <a:cubicBezTo>
                    <a:pt x="6756" y="2357"/>
                    <a:pt x="6756" y="2357"/>
                    <a:pt x="6756" y="2357"/>
                  </a:cubicBezTo>
                  <a:cubicBezTo>
                    <a:pt x="6651" y="2386"/>
                    <a:pt x="6516" y="2378"/>
                    <a:pt x="6456" y="2259"/>
                  </a:cubicBezTo>
                  <a:cubicBezTo>
                    <a:pt x="6538" y="2314"/>
                    <a:pt x="6663" y="2337"/>
                    <a:pt x="6761" y="2345"/>
                  </a:cubicBezTo>
                  <a:cubicBezTo>
                    <a:pt x="6733" y="2174"/>
                    <a:pt x="6580" y="2140"/>
                    <a:pt x="6336" y="2102"/>
                  </a:cubicBezTo>
                  <a:cubicBezTo>
                    <a:pt x="6371" y="2242"/>
                    <a:pt x="6499" y="2450"/>
                    <a:pt x="6705" y="2383"/>
                  </a:cubicBezTo>
                  <a:cubicBezTo>
                    <a:pt x="6734" y="2372"/>
                    <a:pt x="6750" y="2361"/>
                    <a:pt x="6756" y="2357"/>
                  </a:cubicBezTo>
                  <a:close/>
                  <a:moveTo>
                    <a:pt x="6905" y="2690"/>
                  </a:moveTo>
                  <a:cubicBezTo>
                    <a:pt x="6905" y="2690"/>
                    <a:pt x="6905" y="2690"/>
                    <a:pt x="6905" y="2690"/>
                  </a:cubicBezTo>
                  <a:cubicBezTo>
                    <a:pt x="7002" y="2642"/>
                    <a:pt x="7097" y="2546"/>
                    <a:pt x="7063" y="2418"/>
                  </a:cubicBezTo>
                  <a:cubicBezTo>
                    <a:pt x="7037" y="2513"/>
                    <a:pt x="6960" y="2614"/>
                    <a:pt x="6893" y="2685"/>
                  </a:cubicBezTo>
                  <a:cubicBezTo>
                    <a:pt x="6799" y="2539"/>
                    <a:pt x="6890" y="2412"/>
                    <a:pt x="7046" y="2220"/>
                  </a:cubicBezTo>
                  <a:cubicBezTo>
                    <a:pt x="7114" y="2348"/>
                    <a:pt x="7158" y="2588"/>
                    <a:pt x="6959" y="2676"/>
                  </a:cubicBezTo>
                  <a:cubicBezTo>
                    <a:pt x="6931" y="2688"/>
                    <a:pt x="6912" y="2689"/>
                    <a:pt x="6905" y="2690"/>
                  </a:cubicBezTo>
                  <a:close/>
                  <a:moveTo>
                    <a:pt x="6869" y="2702"/>
                  </a:moveTo>
                  <a:cubicBezTo>
                    <a:pt x="6869" y="2702"/>
                    <a:pt x="6869" y="2702"/>
                    <a:pt x="6869" y="2702"/>
                  </a:cubicBezTo>
                  <a:cubicBezTo>
                    <a:pt x="6863" y="2705"/>
                    <a:pt x="6846" y="2715"/>
                    <a:pt x="6816" y="2722"/>
                  </a:cubicBezTo>
                  <a:cubicBezTo>
                    <a:pt x="6604" y="2767"/>
                    <a:pt x="6499" y="2546"/>
                    <a:pt x="6480" y="2402"/>
                  </a:cubicBezTo>
                  <a:cubicBezTo>
                    <a:pt x="6719" y="2467"/>
                    <a:pt x="6867" y="2518"/>
                    <a:pt x="6876" y="2690"/>
                  </a:cubicBezTo>
                  <a:cubicBezTo>
                    <a:pt x="6779" y="2672"/>
                    <a:pt x="6658" y="2635"/>
                    <a:pt x="6582" y="2572"/>
                  </a:cubicBezTo>
                  <a:cubicBezTo>
                    <a:pt x="6629" y="2697"/>
                    <a:pt x="6762" y="2719"/>
                    <a:pt x="6869" y="2702"/>
                  </a:cubicBezTo>
                  <a:close/>
                  <a:moveTo>
                    <a:pt x="6981" y="3050"/>
                  </a:moveTo>
                  <a:cubicBezTo>
                    <a:pt x="6981" y="3050"/>
                    <a:pt x="6981" y="3050"/>
                    <a:pt x="6981" y="3050"/>
                  </a:cubicBezTo>
                  <a:cubicBezTo>
                    <a:pt x="6988" y="3049"/>
                    <a:pt x="7007" y="3050"/>
                    <a:pt x="7037" y="3041"/>
                  </a:cubicBezTo>
                  <a:cubicBezTo>
                    <a:pt x="7244" y="2976"/>
                    <a:pt x="7226" y="2732"/>
                    <a:pt x="7173" y="2597"/>
                  </a:cubicBezTo>
                  <a:cubicBezTo>
                    <a:pt x="6997" y="2771"/>
                    <a:pt x="6892" y="2888"/>
                    <a:pt x="6970" y="3043"/>
                  </a:cubicBezTo>
                  <a:cubicBezTo>
                    <a:pt x="7045" y="2980"/>
                    <a:pt x="7132" y="2888"/>
                    <a:pt x="7168" y="2796"/>
                  </a:cubicBezTo>
                  <a:cubicBezTo>
                    <a:pt x="7188" y="2927"/>
                    <a:pt x="7083" y="3012"/>
                    <a:pt x="6981" y="3050"/>
                  </a:cubicBezTo>
                  <a:close/>
                  <a:moveTo>
                    <a:pt x="6944" y="3057"/>
                  </a:moveTo>
                  <a:cubicBezTo>
                    <a:pt x="6944" y="3057"/>
                    <a:pt x="6944" y="3057"/>
                    <a:pt x="6944" y="3057"/>
                  </a:cubicBezTo>
                  <a:cubicBezTo>
                    <a:pt x="6836" y="3063"/>
                    <a:pt x="6706" y="3026"/>
                    <a:pt x="6673" y="2897"/>
                  </a:cubicBezTo>
                  <a:cubicBezTo>
                    <a:pt x="6742" y="2968"/>
                    <a:pt x="6858" y="3018"/>
                    <a:pt x="6952" y="3046"/>
                  </a:cubicBezTo>
                  <a:cubicBezTo>
                    <a:pt x="6962" y="2874"/>
                    <a:pt x="6820" y="2807"/>
                    <a:pt x="6590" y="2717"/>
                  </a:cubicBezTo>
                  <a:cubicBezTo>
                    <a:pt x="6594" y="2861"/>
                    <a:pt x="6673" y="3093"/>
                    <a:pt x="6889" y="3071"/>
                  </a:cubicBezTo>
                  <a:cubicBezTo>
                    <a:pt x="6920" y="3067"/>
                    <a:pt x="6938" y="3059"/>
                    <a:pt x="6944" y="3057"/>
                  </a:cubicBezTo>
                  <a:close/>
                  <a:moveTo>
                    <a:pt x="7017" y="3415"/>
                  </a:moveTo>
                  <a:cubicBezTo>
                    <a:pt x="7017" y="3415"/>
                    <a:pt x="7017" y="3415"/>
                    <a:pt x="7017" y="3415"/>
                  </a:cubicBezTo>
                  <a:cubicBezTo>
                    <a:pt x="7123" y="3389"/>
                    <a:pt x="7237" y="3316"/>
                    <a:pt x="7231" y="3183"/>
                  </a:cubicBezTo>
                  <a:cubicBezTo>
                    <a:pt x="7185" y="3271"/>
                    <a:pt x="7088" y="3352"/>
                    <a:pt x="7007" y="3407"/>
                  </a:cubicBezTo>
                  <a:cubicBezTo>
                    <a:pt x="6947" y="3245"/>
                    <a:pt x="7064" y="3140"/>
                    <a:pt x="7258" y="2987"/>
                  </a:cubicBezTo>
                  <a:cubicBezTo>
                    <a:pt x="7296" y="3126"/>
                    <a:pt x="7287" y="3370"/>
                    <a:pt x="7074" y="3413"/>
                  </a:cubicBezTo>
                  <a:cubicBezTo>
                    <a:pt x="7044" y="3418"/>
                    <a:pt x="7025" y="3415"/>
                    <a:pt x="7017" y="3415"/>
                  </a:cubicBezTo>
                  <a:close/>
                  <a:moveTo>
                    <a:pt x="6981" y="3419"/>
                  </a:moveTo>
                  <a:cubicBezTo>
                    <a:pt x="6981" y="3419"/>
                    <a:pt x="6981" y="3419"/>
                    <a:pt x="6981" y="3419"/>
                  </a:cubicBezTo>
                  <a:cubicBezTo>
                    <a:pt x="6974" y="3420"/>
                    <a:pt x="6955" y="3426"/>
                    <a:pt x="6924" y="3427"/>
                  </a:cubicBezTo>
                  <a:cubicBezTo>
                    <a:pt x="6707" y="3424"/>
                    <a:pt x="6653" y="3186"/>
                    <a:pt x="6665" y="3042"/>
                  </a:cubicBezTo>
                  <a:cubicBezTo>
                    <a:pt x="6884" y="3157"/>
                    <a:pt x="7018" y="3238"/>
                    <a:pt x="6989" y="3408"/>
                  </a:cubicBezTo>
                  <a:cubicBezTo>
                    <a:pt x="6899" y="3370"/>
                    <a:pt x="6789" y="3308"/>
                    <a:pt x="6728" y="3230"/>
                  </a:cubicBezTo>
                  <a:cubicBezTo>
                    <a:pt x="6747" y="3361"/>
                    <a:pt x="6872" y="3412"/>
                    <a:pt x="6981" y="3419"/>
                  </a:cubicBezTo>
                  <a:close/>
                  <a:moveTo>
                    <a:pt x="7014" y="3782"/>
                  </a:moveTo>
                  <a:cubicBezTo>
                    <a:pt x="7014" y="3782"/>
                    <a:pt x="7014" y="3782"/>
                    <a:pt x="7014" y="3782"/>
                  </a:cubicBezTo>
                  <a:cubicBezTo>
                    <a:pt x="7021" y="3783"/>
                    <a:pt x="7040" y="3788"/>
                    <a:pt x="7071" y="3786"/>
                  </a:cubicBezTo>
                  <a:cubicBezTo>
                    <a:pt x="7287" y="3767"/>
                    <a:pt x="7323" y="3525"/>
                    <a:pt x="7300" y="3383"/>
                  </a:cubicBezTo>
                  <a:cubicBezTo>
                    <a:pt x="7090" y="3514"/>
                    <a:pt x="6963" y="3605"/>
                    <a:pt x="7005" y="3773"/>
                  </a:cubicBezTo>
                  <a:cubicBezTo>
                    <a:pt x="7091" y="3728"/>
                    <a:pt x="7197" y="3657"/>
                    <a:pt x="7252" y="3575"/>
                  </a:cubicBezTo>
                  <a:cubicBezTo>
                    <a:pt x="7243" y="3708"/>
                    <a:pt x="7122" y="3768"/>
                    <a:pt x="7014" y="3782"/>
                  </a:cubicBezTo>
                  <a:close/>
                  <a:moveTo>
                    <a:pt x="6977" y="3782"/>
                  </a:moveTo>
                  <a:cubicBezTo>
                    <a:pt x="6977" y="3782"/>
                    <a:pt x="6977" y="3782"/>
                    <a:pt x="6977" y="3782"/>
                  </a:cubicBezTo>
                  <a:cubicBezTo>
                    <a:pt x="6870" y="3764"/>
                    <a:pt x="6751" y="3700"/>
                    <a:pt x="6746" y="3566"/>
                  </a:cubicBezTo>
                  <a:cubicBezTo>
                    <a:pt x="6798" y="3651"/>
                    <a:pt x="6901" y="3725"/>
                    <a:pt x="6987" y="3773"/>
                  </a:cubicBezTo>
                  <a:cubicBezTo>
                    <a:pt x="7034" y="3606"/>
                    <a:pt x="6910" y="3511"/>
                    <a:pt x="6704" y="3373"/>
                  </a:cubicBezTo>
                  <a:cubicBezTo>
                    <a:pt x="6677" y="3515"/>
                    <a:pt x="6705" y="3758"/>
                    <a:pt x="6920" y="3784"/>
                  </a:cubicBezTo>
                  <a:cubicBezTo>
                    <a:pt x="6951" y="3787"/>
                    <a:pt x="6970" y="3783"/>
                    <a:pt x="6977" y="3782"/>
                  </a:cubicBezTo>
                  <a:close/>
                  <a:moveTo>
                    <a:pt x="6971" y="4147"/>
                  </a:moveTo>
                  <a:cubicBezTo>
                    <a:pt x="6971" y="4147"/>
                    <a:pt x="6971" y="4147"/>
                    <a:pt x="6971" y="4147"/>
                  </a:cubicBezTo>
                  <a:cubicBezTo>
                    <a:pt x="7079" y="4144"/>
                    <a:pt x="7206" y="4098"/>
                    <a:pt x="7229" y="3967"/>
                  </a:cubicBezTo>
                  <a:cubicBezTo>
                    <a:pt x="7166" y="4042"/>
                    <a:pt x="7053" y="4101"/>
                    <a:pt x="6962" y="4137"/>
                  </a:cubicBezTo>
                  <a:cubicBezTo>
                    <a:pt x="6939" y="3965"/>
                    <a:pt x="7075" y="3888"/>
                    <a:pt x="7298" y="3781"/>
                  </a:cubicBezTo>
                  <a:cubicBezTo>
                    <a:pt x="7305" y="3925"/>
                    <a:pt x="7244" y="4162"/>
                    <a:pt x="7027" y="4157"/>
                  </a:cubicBezTo>
                  <a:cubicBezTo>
                    <a:pt x="6996" y="4156"/>
                    <a:pt x="6977" y="4149"/>
                    <a:pt x="6971" y="4147"/>
                  </a:cubicBezTo>
                  <a:close/>
                  <a:moveTo>
                    <a:pt x="6934" y="4142"/>
                  </a:moveTo>
                  <a:cubicBezTo>
                    <a:pt x="6934" y="4142"/>
                    <a:pt x="6934" y="4142"/>
                    <a:pt x="6934" y="4142"/>
                  </a:cubicBezTo>
                  <a:cubicBezTo>
                    <a:pt x="6927" y="4142"/>
                    <a:pt x="6907" y="4144"/>
                    <a:pt x="6877" y="4138"/>
                  </a:cubicBezTo>
                  <a:cubicBezTo>
                    <a:pt x="6666" y="4089"/>
                    <a:pt x="6665" y="3844"/>
                    <a:pt x="6708" y="3706"/>
                  </a:cubicBezTo>
                  <a:cubicBezTo>
                    <a:pt x="6897" y="3866"/>
                    <a:pt x="7010" y="3974"/>
                    <a:pt x="6944" y="4134"/>
                  </a:cubicBezTo>
                  <a:cubicBezTo>
                    <a:pt x="6865" y="4077"/>
                    <a:pt x="6771" y="3993"/>
                    <a:pt x="6728" y="3903"/>
                  </a:cubicBezTo>
                  <a:cubicBezTo>
                    <a:pt x="6718" y="4036"/>
                    <a:pt x="6829" y="4113"/>
                    <a:pt x="6934" y="4142"/>
                  </a:cubicBezTo>
                  <a:close/>
                  <a:moveTo>
                    <a:pt x="6888" y="4505"/>
                  </a:moveTo>
                  <a:cubicBezTo>
                    <a:pt x="6888" y="4505"/>
                    <a:pt x="6888" y="4505"/>
                    <a:pt x="6888" y="4505"/>
                  </a:cubicBezTo>
                  <a:cubicBezTo>
                    <a:pt x="6996" y="4514"/>
                    <a:pt x="7127" y="4481"/>
                    <a:pt x="7165" y="4354"/>
                  </a:cubicBezTo>
                  <a:cubicBezTo>
                    <a:pt x="7093" y="4422"/>
                    <a:pt x="6975" y="4468"/>
                    <a:pt x="6880" y="4494"/>
                  </a:cubicBezTo>
                  <a:cubicBezTo>
                    <a:pt x="6876" y="4321"/>
                    <a:pt x="7020" y="4259"/>
                    <a:pt x="7253" y="4176"/>
                  </a:cubicBezTo>
                  <a:cubicBezTo>
                    <a:pt x="7245" y="4321"/>
                    <a:pt x="7157" y="4549"/>
                    <a:pt x="6942" y="4521"/>
                  </a:cubicBezTo>
                  <a:cubicBezTo>
                    <a:pt x="6912" y="4516"/>
                    <a:pt x="6894" y="4507"/>
                    <a:pt x="6888" y="4505"/>
                  </a:cubicBezTo>
                  <a:close/>
                  <a:moveTo>
                    <a:pt x="6852" y="4496"/>
                  </a:moveTo>
                  <a:cubicBezTo>
                    <a:pt x="6852" y="4496"/>
                    <a:pt x="6852" y="4496"/>
                    <a:pt x="6852" y="4496"/>
                  </a:cubicBezTo>
                  <a:cubicBezTo>
                    <a:pt x="6751" y="4455"/>
                    <a:pt x="6649" y="4367"/>
                    <a:pt x="6673" y="4236"/>
                  </a:cubicBezTo>
                  <a:cubicBezTo>
                    <a:pt x="6706" y="4329"/>
                    <a:pt x="6790" y="4424"/>
                    <a:pt x="6863" y="4489"/>
                  </a:cubicBezTo>
                  <a:cubicBezTo>
                    <a:pt x="6945" y="4337"/>
                    <a:pt x="6845" y="4217"/>
                    <a:pt x="6674" y="4038"/>
                  </a:cubicBezTo>
                  <a:cubicBezTo>
                    <a:pt x="6617" y="4170"/>
                    <a:pt x="6591" y="4414"/>
                    <a:pt x="6796" y="4486"/>
                  </a:cubicBezTo>
                  <a:cubicBezTo>
                    <a:pt x="6825" y="4495"/>
                    <a:pt x="6844" y="4496"/>
                    <a:pt x="6852" y="4496"/>
                  </a:cubicBezTo>
                  <a:close/>
                  <a:moveTo>
                    <a:pt x="6766" y="4851"/>
                  </a:moveTo>
                  <a:cubicBezTo>
                    <a:pt x="6766" y="4851"/>
                    <a:pt x="6766" y="4851"/>
                    <a:pt x="6766" y="4851"/>
                  </a:cubicBezTo>
                  <a:cubicBezTo>
                    <a:pt x="6873" y="4872"/>
                    <a:pt x="7007" y="4854"/>
                    <a:pt x="7058" y="4731"/>
                  </a:cubicBezTo>
                  <a:cubicBezTo>
                    <a:pt x="6979" y="4792"/>
                    <a:pt x="6857" y="4825"/>
                    <a:pt x="6760" y="4839"/>
                  </a:cubicBezTo>
                  <a:cubicBezTo>
                    <a:pt x="6775" y="4667"/>
                    <a:pt x="6924" y="4622"/>
                    <a:pt x="7165" y="4565"/>
                  </a:cubicBezTo>
                  <a:cubicBezTo>
                    <a:pt x="7141" y="4707"/>
                    <a:pt x="7029" y="4925"/>
                    <a:pt x="6819" y="4873"/>
                  </a:cubicBezTo>
                  <a:cubicBezTo>
                    <a:pt x="6789" y="4865"/>
                    <a:pt x="6772" y="4855"/>
                    <a:pt x="6766" y="4851"/>
                  </a:cubicBezTo>
                  <a:close/>
                  <a:moveTo>
                    <a:pt x="6731" y="4839"/>
                  </a:moveTo>
                  <a:cubicBezTo>
                    <a:pt x="6731" y="4839"/>
                    <a:pt x="6731" y="4839"/>
                    <a:pt x="6731" y="4839"/>
                  </a:cubicBezTo>
                  <a:cubicBezTo>
                    <a:pt x="6724" y="4837"/>
                    <a:pt x="6705" y="4835"/>
                    <a:pt x="6677" y="4822"/>
                  </a:cubicBezTo>
                  <a:cubicBezTo>
                    <a:pt x="6481" y="4728"/>
                    <a:pt x="6533" y="4489"/>
                    <a:pt x="6605" y="4364"/>
                  </a:cubicBezTo>
                  <a:cubicBezTo>
                    <a:pt x="6755" y="4561"/>
                    <a:pt x="6842" y="4691"/>
                    <a:pt x="6743" y="4833"/>
                  </a:cubicBezTo>
                  <a:cubicBezTo>
                    <a:pt x="6678" y="4761"/>
                    <a:pt x="6604" y="4657"/>
                    <a:pt x="6582" y="4561"/>
                  </a:cubicBezTo>
                  <a:cubicBezTo>
                    <a:pt x="6544" y="4688"/>
                    <a:pt x="6635" y="4787"/>
                    <a:pt x="6731" y="4839"/>
                  </a:cubicBezTo>
                  <a:close/>
                  <a:moveTo>
                    <a:pt x="6607" y="5183"/>
                  </a:moveTo>
                  <a:cubicBezTo>
                    <a:pt x="6607" y="5183"/>
                    <a:pt x="6607" y="5183"/>
                    <a:pt x="6607" y="5183"/>
                  </a:cubicBezTo>
                  <a:cubicBezTo>
                    <a:pt x="6711" y="5215"/>
                    <a:pt x="6846" y="5212"/>
                    <a:pt x="6911" y="5095"/>
                  </a:cubicBezTo>
                  <a:cubicBezTo>
                    <a:pt x="6826" y="5147"/>
                    <a:pt x="6701" y="5166"/>
                    <a:pt x="6603" y="5170"/>
                  </a:cubicBezTo>
                  <a:cubicBezTo>
                    <a:pt x="6636" y="5000"/>
                    <a:pt x="6790" y="4972"/>
                    <a:pt x="7036" y="4941"/>
                  </a:cubicBezTo>
                  <a:cubicBezTo>
                    <a:pt x="6996" y="5080"/>
                    <a:pt x="6861" y="5285"/>
                    <a:pt x="6657" y="5210"/>
                  </a:cubicBezTo>
                  <a:cubicBezTo>
                    <a:pt x="6628" y="5199"/>
                    <a:pt x="6613" y="5187"/>
                    <a:pt x="6607" y="5183"/>
                  </a:cubicBezTo>
                  <a:close/>
                  <a:moveTo>
                    <a:pt x="6574" y="5166"/>
                  </a:moveTo>
                  <a:cubicBezTo>
                    <a:pt x="6574" y="5166"/>
                    <a:pt x="6574" y="5166"/>
                    <a:pt x="6574" y="5166"/>
                  </a:cubicBezTo>
                  <a:cubicBezTo>
                    <a:pt x="6485" y="5105"/>
                    <a:pt x="6404" y="4996"/>
                    <a:pt x="6456" y="4874"/>
                  </a:cubicBezTo>
                  <a:cubicBezTo>
                    <a:pt x="6468" y="4972"/>
                    <a:pt x="6530" y="5083"/>
                    <a:pt x="6587" y="5162"/>
                  </a:cubicBezTo>
                  <a:cubicBezTo>
                    <a:pt x="6700" y="5032"/>
                    <a:pt x="6628" y="4893"/>
                    <a:pt x="6500" y="4680"/>
                  </a:cubicBezTo>
                  <a:cubicBezTo>
                    <a:pt x="6416" y="4797"/>
                    <a:pt x="6338" y="5029"/>
                    <a:pt x="6522" y="5144"/>
                  </a:cubicBezTo>
                  <a:cubicBezTo>
                    <a:pt x="6549" y="5160"/>
                    <a:pt x="6567" y="5164"/>
                    <a:pt x="6574" y="5166"/>
                  </a:cubicBezTo>
                  <a:close/>
                  <a:moveTo>
                    <a:pt x="6414" y="5495"/>
                  </a:moveTo>
                  <a:cubicBezTo>
                    <a:pt x="6414" y="5495"/>
                    <a:pt x="6414" y="5495"/>
                    <a:pt x="6414" y="5495"/>
                  </a:cubicBezTo>
                  <a:cubicBezTo>
                    <a:pt x="6513" y="5538"/>
                    <a:pt x="6648" y="5550"/>
                    <a:pt x="6725" y="5441"/>
                  </a:cubicBezTo>
                  <a:cubicBezTo>
                    <a:pt x="6635" y="5483"/>
                    <a:pt x="6508" y="5488"/>
                    <a:pt x="6411" y="5482"/>
                  </a:cubicBezTo>
                  <a:cubicBezTo>
                    <a:pt x="6462" y="5317"/>
                    <a:pt x="6618" y="5305"/>
                    <a:pt x="6866" y="5302"/>
                  </a:cubicBezTo>
                  <a:cubicBezTo>
                    <a:pt x="6811" y="5435"/>
                    <a:pt x="6655" y="5624"/>
                    <a:pt x="6460" y="5527"/>
                  </a:cubicBezTo>
                  <a:cubicBezTo>
                    <a:pt x="6433" y="5513"/>
                    <a:pt x="6419" y="5499"/>
                    <a:pt x="6414" y="5495"/>
                  </a:cubicBezTo>
                  <a:close/>
                  <a:moveTo>
                    <a:pt x="6382" y="5475"/>
                  </a:moveTo>
                  <a:cubicBezTo>
                    <a:pt x="6382" y="5475"/>
                    <a:pt x="6382" y="5475"/>
                    <a:pt x="6382" y="5475"/>
                  </a:cubicBezTo>
                  <a:cubicBezTo>
                    <a:pt x="6376" y="5472"/>
                    <a:pt x="6358" y="5466"/>
                    <a:pt x="6333" y="5447"/>
                  </a:cubicBezTo>
                  <a:cubicBezTo>
                    <a:pt x="6162" y="5313"/>
                    <a:pt x="6265" y="5091"/>
                    <a:pt x="6362" y="4984"/>
                  </a:cubicBezTo>
                  <a:cubicBezTo>
                    <a:pt x="6466" y="5209"/>
                    <a:pt x="6522" y="5355"/>
                    <a:pt x="6395" y="5472"/>
                  </a:cubicBezTo>
                  <a:cubicBezTo>
                    <a:pt x="6348" y="5387"/>
                    <a:pt x="6298" y="5270"/>
                    <a:pt x="6297" y="5171"/>
                  </a:cubicBezTo>
                  <a:cubicBezTo>
                    <a:pt x="6232" y="5287"/>
                    <a:pt x="6300" y="5404"/>
                    <a:pt x="6382" y="5475"/>
                  </a:cubicBezTo>
                  <a:close/>
                  <a:moveTo>
                    <a:pt x="6187" y="5784"/>
                  </a:moveTo>
                  <a:cubicBezTo>
                    <a:pt x="6187" y="5784"/>
                    <a:pt x="6187" y="5784"/>
                    <a:pt x="6187" y="5784"/>
                  </a:cubicBezTo>
                  <a:cubicBezTo>
                    <a:pt x="6192" y="5789"/>
                    <a:pt x="6204" y="5804"/>
                    <a:pt x="6230" y="5821"/>
                  </a:cubicBezTo>
                  <a:cubicBezTo>
                    <a:pt x="6413" y="5938"/>
                    <a:pt x="6589" y="5768"/>
                    <a:pt x="6658" y="5641"/>
                  </a:cubicBezTo>
                  <a:cubicBezTo>
                    <a:pt x="6411" y="5617"/>
                    <a:pt x="6254" y="5612"/>
                    <a:pt x="6186" y="5770"/>
                  </a:cubicBezTo>
                  <a:cubicBezTo>
                    <a:pt x="6282" y="5788"/>
                    <a:pt x="6408" y="5796"/>
                    <a:pt x="6502" y="5764"/>
                  </a:cubicBezTo>
                  <a:cubicBezTo>
                    <a:pt x="6414" y="5864"/>
                    <a:pt x="6281" y="5838"/>
                    <a:pt x="6187" y="5784"/>
                  </a:cubicBezTo>
                  <a:close/>
                  <a:moveTo>
                    <a:pt x="6158" y="5761"/>
                  </a:moveTo>
                  <a:cubicBezTo>
                    <a:pt x="6158" y="5761"/>
                    <a:pt x="6158" y="5761"/>
                    <a:pt x="6158" y="5761"/>
                  </a:cubicBezTo>
                  <a:cubicBezTo>
                    <a:pt x="6084" y="5681"/>
                    <a:pt x="6029" y="5557"/>
                    <a:pt x="6106" y="5449"/>
                  </a:cubicBezTo>
                  <a:cubicBezTo>
                    <a:pt x="6097" y="5548"/>
                    <a:pt x="6133" y="5669"/>
                    <a:pt x="6171" y="5759"/>
                  </a:cubicBezTo>
                  <a:cubicBezTo>
                    <a:pt x="6310" y="5656"/>
                    <a:pt x="6270" y="5505"/>
                    <a:pt x="6192" y="5270"/>
                  </a:cubicBezTo>
                  <a:cubicBezTo>
                    <a:pt x="6083" y="5366"/>
                    <a:pt x="5957" y="5575"/>
                    <a:pt x="6112" y="5727"/>
                  </a:cubicBezTo>
                  <a:cubicBezTo>
                    <a:pt x="6135" y="5749"/>
                    <a:pt x="6152" y="5757"/>
                    <a:pt x="6158" y="5761"/>
                  </a:cubicBezTo>
                  <a:close/>
                  <a:moveTo>
                    <a:pt x="5930" y="6046"/>
                  </a:moveTo>
                  <a:cubicBezTo>
                    <a:pt x="5930" y="6046"/>
                    <a:pt x="5930" y="6046"/>
                    <a:pt x="5930" y="6046"/>
                  </a:cubicBezTo>
                  <a:cubicBezTo>
                    <a:pt x="6018" y="6110"/>
                    <a:pt x="6147" y="6151"/>
                    <a:pt x="6246" y="6061"/>
                  </a:cubicBezTo>
                  <a:cubicBezTo>
                    <a:pt x="6149" y="6082"/>
                    <a:pt x="6024" y="6060"/>
                    <a:pt x="5930" y="6033"/>
                  </a:cubicBezTo>
                  <a:cubicBezTo>
                    <a:pt x="6016" y="5883"/>
                    <a:pt x="6171" y="5905"/>
                    <a:pt x="6414" y="5956"/>
                  </a:cubicBezTo>
                  <a:cubicBezTo>
                    <a:pt x="6331" y="6074"/>
                    <a:pt x="6138" y="6224"/>
                    <a:pt x="5969" y="6088"/>
                  </a:cubicBezTo>
                  <a:cubicBezTo>
                    <a:pt x="5945" y="6068"/>
                    <a:pt x="5935" y="6052"/>
                    <a:pt x="5930" y="6046"/>
                  </a:cubicBezTo>
                  <a:close/>
                  <a:moveTo>
                    <a:pt x="5904" y="6020"/>
                  </a:moveTo>
                  <a:cubicBezTo>
                    <a:pt x="5904" y="6020"/>
                    <a:pt x="5904" y="6020"/>
                    <a:pt x="5904" y="6020"/>
                  </a:cubicBezTo>
                  <a:cubicBezTo>
                    <a:pt x="5898" y="6016"/>
                    <a:pt x="5882" y="6006"/>
                    <a:pt x="5862" y="5982"/>
                  </a:cubicBezTo>
                  <a:cubicBezTo>
                    <a:pt x="5724" y="5814"/>
                    <a:pt x="5873" y="5620"/>
                    <a:pt x="5991" y="5536"/>
                  </a:cubicBezTo>
                  <a:cubicBezTo>
                    <a:pt x="6043" y="5778"/>
                    <a:pt x="6067" y="5933"/>
                    <a:pt x="5917" y="6020"/>
                  </a:cubicBezTo>
                  <a:cubicBezTo>
                    <a:pt x="5889" y="5927"/>
                    <a:pt x="5866" y="5802"/>
                    <a:pt x="5887" y="5705"/>
                  </a:cubicBezTo>
                  <a:cubicBezTo>
                    <a:pt x="5798" y="5804"/>
                    <a:pt x="5839" y="5933"/>
                    <a:pt x="5904" y="6020"/>
                  </a:cubicBezTo>
                  <a:close/>
                  <a:moveTo>
                    <a:pt x="5647" y="6279"/>
                  </a:moveTo>
                  <a:cubicBezTo>
                    <a:pt x="5647" y="6279"/>
                    <a:pt x="5647" y="6279"/>
                    <a:pt x="5647" y="6279"/>
                  </a:cubicBezTo>
                  <a:cubicBezTo>
                    <a:pt x="5650" y="6285"/>
                    <a:pt x="5659" y="6303"/>
                    <a:pt x="5680" y="6325"/>
                  </a:cubicBezTo>
                  <a:cubicBezTo>
                    <a:pt x="5833" y="6479"/>
                    <a:pt x="6042" y="6351"/>
                    <a:pt x="6137" y="6242"/>
                  </a:cubicBezTo>
                  <a:cubicBezTo>
                    <a:pt x="5901" y="6165"/>
                    <a:pt x="5749" y="6126"/>
                    <a:pt x="5648" y="6266"/>
                  </a:cubicBezTo>
                  <a:cubicBezTo>
                    <a:pt x="5738" y="6303"/>
                    <a:pt x="5860" y="6339"/>
                    <a:pt x="5958" y="6328"/>
                  </a:cubicBezTo>
                  <a:cubicBezTo>
                    <a:pt x="5851" y="6407"/>
                    <a:pt x="5727" y="6353"/>
                    <a:pt x="5647" y="6279"/>
                  </a:cubicBezTo>
                  <a:close/>
                  <a:moveTo>
                    <a:pt x="5623" y="6250"/>
                  </a:moveTo>
                  <a:cubicBezTo>
                    <a:pt x="5623" y="6250"/>
                    <a:pt x="5623" y="6250"/>
                    <a:pt x="5623" y="6250"/>
                  </a:cubicBezTo>
                  <a:cubicBezTo>
                    <a:pt x="5568" y="6157"/>
                    <a:pt x="5541" y="6024"/>
                    <a:pt x="5640" y="5935"/>
                  </a:cubicBezTo>
                  <a:cubicBezTo>
                    <a:pt x="5609" y="6029"/>
                    <a:pt x="5618" y="6156"/>
                    <a:pt x="5636" y="6252"/>
                  </a:cubicBezTo>
                  <a:cubicBezTo>
                    <a:pt x="5794" y="6182"/>
                    <a:pt x="5788" y="6025"/>
                    <a:pt x="5762" y="5779"/>
                  </a:cubicBezTo>
                  <a:cubicBezTo>
                    <a:pt x="5636" y="5849"/>
                    <a:pt x="5467" y="6026"/>
                    <a:pt x="5585" y="6208"/>
                  </a:cubicBezTo>
                  <a:cubicBezTo>
                    <a:pt x="5603" y="6234"/>
                    <a:pt x="5618" y="6246"/>
                    <a:pt x="5623" y="6250"/>
                  </a:cubicBezTo>
                  <a:close/>
                  <a:moveTo>
                    <a:pt x="5339" y="6480"/>
                  </a:moveTo>
                  <a:cubicBezTo>
                    <a:pt x="5339" y="6480"/>
                    <a:pt x="5339" y="6480"/>
                    <a:pt x="5339" y="6480"/>
                  </a:cubicBezTo>
                  <a:cubicBezTo>
                    <a:pt x="5411" y="6562"/>
                    <a:pt x="5528" y="6629"/>
                    <a:pt x="5643" y="6563"/>
                  </a:cubicBezTo>
                  <a:cubicBezTo>
                    <a:pt x="5544" y="6563"/>
                    <a:pt x="5427" y="6514"/>
                    <a:pt x="5341" y="6467"/>
                  </a:cubicBezTo>
                  <a:cubicBezTo>
                    <a:pt x="5458" y="6339"/>
                    <a:pt x="5605" y="6394"/>
                    <a:pt x="5830" y="6496"/>
                  </a:cubicBezTo>
                  <a:cubicBezTo>
                    <a:pt x="5724" y="6594"/>
                    <a:pt x="5503" y="6699"/>
                    <a:pt x="5367" y="6529"/>
                  </a:cubicBezTo>
                  <a:cubicBezTo>
                    <a:pt x="5348" y="6504"/>
                    <a:pt x="5342" y="6486"/>
                    <a:pt x="5339" y="6480"/>
                  </a:cubicBezTo>
                  <a:close/>
                  <a:moveTo>
                    <a:pt x="5319" y="6449"/>
                  </a:moveTo>
                  <a:cubicBezTo>
                    <a:pt x="5319" y="6449"/>
                    <a:pt x="5319" y="6449"/>
                    <a:pt x="5319" y="6449"/>
                  </a:cubicBezTo>
                  <a:cubicBezTo>
                    <a:pt x="5314" y="6443"/>
                    <a:pt x="5300" y="6430"/>
                    <a:pt x="5286" y="6402"/>
                  </a:cubicBezTo>
                  <a:cubicBezTo>
                    <a:pt x="5188" y="6209"/>
                    <a:pt x="5375" y="6051"/>
                    <a:pt x="5508" y="5995"/>
                  </a:cubicBezTo>
                  <a:cubicBezTo>
                    <a:pt x="5507" y="6243"/>
                    <a:pt x="5496" y="6399"/>
                    <a:pt x="5332" y="6452"/>
                  </a:cubicBezTo>
                  <a:cubicBezTo>
                    <a:pt x="5325" y="6354"/>
                    <a:pt x="5329" y="6227"/>
                    <a:pt x="5370" y="6137"/>
                  </a:cubicBezTo>
                  <a:cubicBezTo>
                    <a:pt x="5262" y="6215"/>
                    <a:pt x="5274" y="6349"/>
                    <a:pt x="5319" y="6449"/>
                  </a:cubicBezTo>
                  <a:close/>
                  <a:moveTo>
                    <a:pt x="5011" y="6646"/>
                  </a:moveTo>
                  <a:cubicBezTo>
                    <a:pt x="5011" y="6646"/>
                    <a:pt x="5011" y="6646"/>
                    <a:pt x="5011" y="6646"/>
                  </a:cubicBezTo>
                  <a:cubicBezTo>
                    <a:pt x="5014" y="6653"/>
                    <a:pt x="5018" y="6671"/>
                    <a:pt x="5034" y="6698"/>
                  </a:cubicBezTo>
                  <a:cubicBezTo>
                    <a:pt x="5150" y="6881"/>
                    <a:pt x="5382" y="6801"/>
                    <a:pt x="5498" y="6716"/>
                  </a:cubicBezTo>
                  <a:cubicBezTo>
                    <a:pt x="5285" y="6590"/>
                    <a:pt x="5145" y="6519"/>
                    <a:pt x="5015" y="6633"/>
                  </a:cubicBezTo>
                  <a:cubicBezTo>
                    <a:pt x="5095" y="6689"/>
                    <a:pt x="5206" y="6750"/>
                    <a:pt x="5305" y="6761"/>
                  </a:cubicBezTo>
                  <a:cubicBezTo>
                    <a:pt x="5183" y="6814"/>
                    <a:pt x="5074" y="6735"/>
                    <a:pt x="5011" y="6646"/>
                  </a:cubicBezTo>
                  <a:close/>
                  <a:moveTo>
                    <a:pt x="4995" y="6613"/>
                  </a:moveTo>
                  <a:cubicBezTo>
                    <a:pt x="4995" y="6613"/>
                    <a:pt x="4995" y="6613"/>
                    <a:pt x="4995" y="6613"/>
                  </a:cubicBezTo>
                  <a:cubicBezTo>
                    <a:pt x="4961" y="6509"/>
                    <a:pt x="4964" y="6374"/>
                    <a:pt x="5080" y="6309"/>
                  </a:cubicBezTo>
                  <a:cubicBezTo>
                    <a:pt x="5029" y="6394"/>
                    <a:pt x="5011" y="6519"/>
                    <a:pt x="5007" y="6617"/>
                  </a:cubicBezTo>
                  <a:cubicBezTo>
                    <a:pt x="5177" y="6583"/>
                    <a:pt x="5205" y="6429"/>
                    <a:pt x="5233" y="6182"/>
                  </a:cubicBezTo>
                  <a:cubicBezTo>
                    <a:pt x="5094" y="6223"/>
                    <a:pt x="4891" y="6360"/>
                    <a:pt x="4967" y="6563"/>
                  </a:cubicBezTo>
                  <a:cubicBezTo>
                    <a:pt x="4978" y="6592"/>
                    <a:pt x="4991" y="6607"/>
                    <a:pt x="4995" y="6613"/>
                  </a:cubicBezTo>
                  <a:close/>
                  <a:moveTo>
                    <a:pt x="4667" y="6775"/>
                  </a:moveTo>
                  <a:cubicBezTo>
                    <a:pt x="4667" y="6775"/>
                    <a:pt x="4667" y="6775"/>
                    <a:pt x="4667" y="6775"/>
                  </a:cubicBezTo>
                  <a:cubicBezTo>
                    <a:pt x="4720" y="6870"/>
                    <a:pt x="4820" y="6961"/>
                    <a:pt x="4947" y="6922"/>
                  </a:cubicBezTo>
                  <a:cubicBezTo>
                    <a:pt x="4850" y="6900"/>
                    <a:pt x="4746" y="6827"/>
                    <a:pt x="4673" y="6763"/>
                  </a:cubicBezTo>
                  <a:cubicBezTo>
                    <a:pt x="4814" y="6663"/>
                    <a:pt x="4945" y="6749"/>
                    <a:pt x="5143" y="6898"/>
                  </a:cubicBezTo>
                  <a:cubicBezTo>
                    <a:pt x="5019" y="6970"/>
                    <a:pt x="4780" y="7024"/>
                    <a:pt x="4684" y="6829"/>
                  </a:cubicBezTo>
                  <a:cubicBezTo>
                    <a:pt x="4671" y="6801"/>
                    <a:pt x="4669" y="6782"/>
                    <a:pt x="4667" y="6775"/>
                  </a:cubicBezTo>
                  <a:close/>
                  <a:moveTo>
                    <a:pt x="4655" y="6740"/>
                  </a:moveTo>
                  <a:cubicBezTo>
                    <a:pt x="4655" y="6740"/>
                    <a:pt x="4655" y="6740"/>
                    <a:pt x="4655" y="6740"/>
                  </a:cubicBezTo>
                  <a:cubicBezTo>
                    <a:pt x="4651" y="6734"/>
                    <a:pt x="4641" y="6718"/>
                    <a:pt x="4632" y="6688"/>
                  </a:cubicBezTo>
                  <a:cubicBezTo>
                    <a:pt x="4579" y="6477"/>
                    <a:pt x="4796" y="6364"/>
                    <a:pt x="4938" y="6338"/>
                  </a:cubicBezTo>
                  <a:cubicBezTo>
                    <a:pt x="4883" y="6580"/>
                    <a:pt x="4839" y="6730"/>
                    <a:pt x="4667" y="6746"/>
                  </a:cubicBezTo>
                  <a:cubicBezTo>
                    <a:pt x="4681" y="6649"/>
                    <a:pt x="4713" y="6526"/>
                    <a:pt x="4772" y="6447"/>
                  </a:cubicBezTo>
                  <a:cubicBezTo>
                    <a:pt x="4650" y="6500"/>
                    <a:pt x="4633" y="6634"/>
                    <a:pt x="4655" y="6740"/>
                  </a:cubicBezTo>
                  <a:close/>
                  <a:moveTo>
                    <a:pt x="4312" y="6866"/>
                  </a:moveTo>
                  <a:cubicBezTo>
                    <a:pt x="4312" y="6866"/>
                    <a:pt x="4312" y="6866"/>
                    <a:pt x="4312" y="6866"/>
                  </a:cubicBezTo>
                  <a:cubicBezTo>
                    <a:pt x="4312" y="6873"/>
                    <a:pt x="4313" y="6892"/>
                    <a:pt x="4323" y="6922"/>
                  </a:cubicBezTo>
                  <a:cubicBezTo>
                    <a:pt x="4396" y="7126"/>
                    <a:pt x="4639" y="7098"/>
                    <a:pt x="4771" y="7039"/>
                  </a:cubicBezTo>
                  <a:cubicBezTo>
                    <a:pt x="4591" y="6870"/>
                    <a:pt x="4470" y="6771"/>
                    <a:pt x="4318" y="6854"/>
                  </a:cubicBezTo>
                  <a:cubicBezTo>
                    <a:pt x="4384" y="6927"/>
                    <a:pt x="4480" y="7010"/>
                    <a:pt x="4573" y="7042"/>
                  </a:cubicBezTo>
                  <a:cubicBezTo>
                    <a:pt x="4443" y="7068"/>
                    <a:pt x="4353" y="6966"/>
                    <a:pt x="4312" y="6866"/>
                  </a:cubicBezTo>
                  <a:close/>
                  <a:moveTo>
                    <a:pt x="4303" y="6830"/>
                  </a:moveTo>
                  <a:cubicBezTo>
                    <a:pt x="4303" y="6830"/>
                    <a:pt x="4303" y="6830"/>
                    <a:pt x="4303" y="6830"/>
                  </a:cubicBezTo>
                  <a:cubicBezTo>
                    <a:pt x="4293" y="6722"/>
                    <a:pt x="4324" y="6590"/>
                    <a:pt x="4452" y="6552"/>
                  </a:cubicBezTo>
                  <a:cubicBezTo>
                    <a:pt x="4384" y="6624"/>
                    <a:pt x="4338" y="6742"/>
                    <a:pt x="4314" y="6837"/>
                  </a:cubicBezTo>
                  <a:cubicBezTo>
                    <a:pt x="4487" y="6840"/>
                    <a:pt x="4547" y="6696"/>
                    <a:pt x="4628" y="6461"/>
                  </a:cubicBezTo>
                  <a:cubicBezTo>
                    <a:pt x="4484" y="6471"/>
                    <a:pt x="4256" y="6560"/>
                    <a:pt x="4286" y="6775"/>
                  </a:cubicBezTo>
                  <a:cubicBezTo>
                    <a:pt x="4291" y="6806"/>
                    <a:pt x="4300" y="6823"/>
                    <a:pt x="4303" y="6830"/>
                  </a:cubicBezTo>
                  <a:close/>
                  <a:moveTo>
                    <a:pt x="3948" y="6917"/>
                  </a:moveTo>
                  <a:cubicBezTo>
                    <a:pt x="3948" y="6917"/>
                    <a:pt x="3948" y="6917"/>
                    <a:pt x="3948" y="6917"/>
                  </a:cubicBezTo>
                  <a:cubicBezTo>
                    <a:pt x="3978" y="7022"/>
                    <a:pt x="4056" y="7132"/>
                    <a:pt x="4189" y="7121"/>
                  </a:cubicBezTo>
                  <a:cubicBezTo>
                    <a:pt x="4099" y="7079"/>
                    <a:pt x="4013" y="6986"/>
                    <a:pt x="3956" y="6907"/>
                  </a:cubicBezTo>
                  <a:cubicBezTo>
                    <a:pt x="4115" y="6840"/>
                    <a:pt x="4225" y="6952"/>
                    <a:pt x="4386" y="7140"/>
                  </a:cubicBezTo>
                  <a:cubicBezTo>
                    <a:pt x="4248" y="7184"/>
                    <a:pt x="4004" y="7185"/>
                    <a:pt x="3953" y="6974"/>
                  </a:cubicBezTo>
                  <a:cubicBezTo>
                    <a:pt x="3946" y="6944"/>
                    <a:pt x="3948" y="6925"/>
                    <a:pt x="3948" y="6917"/>
                  </a:cubicBezTo>
                  <a:close/>
                  <a:moveTo>
                    <a:pt x="3943" y="6881"/>
                  </a:moveTo>
                  <a:cubicBezTo>
                    <a:pt x="3943" y="6881"/>
                    <a:pt x="3943" y="6881"/>
                    <a:pt x="3943" y="6881"/>
                  </a:cubicBezTo>
                  <a:cubicBezTo>
                    <a:pt x="3941" y="6874"/>
                    <a:pt x="3934" y="6856"/>
                    <a:pt x="3933" y="6825"/>
                  </a:cubicBezTo>
                  <a:cubicBezTo>
                    <a:pt x="3926" y="6608"/>
                    <a:pt x="4162" y="6544"/>
                    <a:pt x="4307" y="6550"/>
                  </a:cubicBezTo>
                  <a:cubicBezTo>
                    <a:pt x="4201" y="6774"/>
                    <a:pt x="4125" y="6911"/>
                    <a:pt x="3954" y="6889"/>
                  </a:cubicBezTo>
                  <a:cubicBezTo>
                    <a:pt x="3988" y="6797"/>
                    <a:pt x="4046" y="6685"/>
                    <a:pt x="4121" y="6620"/>
                  </a:cubicBezTo>
                  <a:cubicBezTo>
                    <a:pt x="3991" y="6645"/>
                    <a:pt x="3945" y="6772"/>
                    <a:pt x="3943" y="6881"/>
                  </a:cubicBezTo>
                  <a:close/>
                  <a:moveTo>
                    <a:pt x="2596" y="379"/>
                  </a:moveTo>
                  <a:cubicBezTo>
                    <a:pt x="2596" y="379"/>
                    <a:pt x="2596" y="379"/>
                    <a:pt x="2596" y="379"/>
                  </a:cubicBezTo>
                  <a:cubicBezTo>
                    <a:pt x="2582" y="271"/>
                    <a:pt x="2610" y="139"/>
                    <a:pt x="2736" y="96"/>
                  </a:cubicBezTo>
                  <a:cubicBezTo>
                    <a:pt x="2670" y="171"/>
                    <a:pt x="2629" y="291"/>
                    <a:pt x="2607" y="386"/>
                  </a:cubicBezTo>
                  <a:cubicBezTo>
                    <a:pt x="2780" y="383"/>
                    <a:pt x="2836" y="237"/>
                    <a:pt x="2909" y="0"/>
                  </a:cubicBezTo>
                  <a:cubicBezTo>
                    <a:pt x="2765" y="15"/>
                    <a:pt x="2540" y="112"/>
                    <a:pt x="2578" y="325"/>
                  </a:cubicBezTo>
                  <a:cubicBezTo>
                    <a:pt x="2584" y="356"/>
                    <a:pt x="2593" y="373"/>
                    <a:pt x="2596" y="379"/>
                  </a:cubicBezTo>
                  <a:close/>
                  <a:moveTo>
                    <a:pt x="2606" y="415"/>
                  </a:moveTo>
                  <a:cubicBezTo>
                    <a:pt x="2606" y="415"/>
                    <a:pt x="2606" y="415"/>
                    <a:pt x="2606" y="415"/>
                  </a:cubicBezTo>
                  <a:cubicBezTo>
                    <a:pt x="2651" y="514"/>
                    <a:pt x="2744" y="612"/>
                    <a:pt x="2873" y="583"/>
                  </a:cubicBezTo>
                  <a:cubicBezTo>
                    <a:pt x="2779" y="554"/>
                    <a:pt x="2681" y="473"/>
                    <a:pt x="2612" y="403"/>
                  </a:cubicBezTo>
                  <a:cubicBezTo>
                    <a:pt x="2761" y="315"/>
                    <a:pt x="2885" y="410"/>
                    <a:pt x="3071" y="573"/>
                  </a:cubicBezTo>
                  <a:cubicBezTo>
                    <a:pt x="2941" y="636"/>
                    <a:pt x="2699" y="672"/>
                    <a:pt x="2619" y="470"/>
                  </a:cubicBezTo>
                  <a:cubicBezTo>
                    <a:pt x="2608" y="441"/>
                    <a:pt x="2607" y="422"/>
                    <a:pt x="2606" y="415"/>
                  </a:cubicBezTo>
                  <a:close/>
                  <a:moveTo>
                    <a:pt x="2255" y="515"/>
                  </a:moveTo>
                  <a:cubicBezTo>
                    <a:pt x="2255" y="515"/>
                    <a:pt x="2255" y="515"/>
                    <a:pt x="2255" y="515"/>
                  </a:cubicBezTo>
                  <a:cubicBezTo>
                    <a:pt x="2229" y="409"/>
                    <a:pt x="2242" y="275"/>
                    <a:pt x="2363" y="218"/>
                  </a:cubicBezTo>
                  <a:cubicBezTo>
                    <a:pt x="2306" y="299"/>
                    <a:pt x="2278" y="423"/>
                    <a:pt x="2267" y="520"/>
                  </a:cubicBezTo>
                  <a:cubicBezTo>
                    <a:pt x="2438" y="499"/>
                    <a:pt x="2478" y="347"/>
                    <a:pt x="2525" y="104"/>
                  </a:cubicBezTo>
                  <a:cubicBezTo>
                    <a:pt x="2383" y="134"/>
                    <a:pt x="2170" y="255"/>
                    <a:pt x="2231" y="463"/>
                  </a:cubicBezTo>
                  <a:cubicBezTo>
                    <a:pt x="2240" y="493"/>
                    <a:pt x="2251" y="509"/>
                    <a:pt x="2255" y="515"/>
                  </a:cubicBezTo>
                  <a:close/>
                  <a:moveTo>
                    <a:pt x="2268" y="549"/>
                  </a:moveTo>
                  <a:cubicBezTo>
                    <a:pt x="2268" y="549"/>
                    <a:pt x="2268" y="549"/>
                    <a:pt x="2268" y="549"/>
                  </a:cubicBezTo>
                  <a:cubicBezTo>
                    <a:pt x="2270" y="556"/>
                    <a:pt x="2273" y="575"/>
                    <a:pt x="2287" y="603"/>
                  </a:cubicBezTo>
                  <a:cubicBezTo>
                    <a:pt x="2389" y="795"/>
                    <a:pt x="2626" y="733"/>
                    <a:pt x="2748" y="656"/>
                  </a:cubicBezTo>
                  <a:cubicBezTo>
                    <a:pt x="2545" y="514"/>
                    <a:pt x="2411" y="433"/>
                    <a:pt x="2274" y="537"/>
                  </a:cubicBezTo>
                  <a:cubicBezTo>
                    <a:pt x="2349" y="599"/>
                    <a:pt x="2455" y="668"/>
                    <a:pt x="2553" y="687"/>
                  </a:cubicBezTo>
                  <a:cubicBezTo>
                    <a:pt x="2427" y="731"/>
                    <a:pt x="2324" y="643"/>
                    <a:pt x="2268" y="549"/>
                  </a:cubicBezTo>
                  <a:close/>
                  <a:moveTo>
                    <a:pt x="1930" y="687"/>
                  </a:moveTo>
                  <a:cubicBezTo>
                    <a:pt x="1930" y="687"/>
                    <a:pt x="1930" y="687"/>
                    <a:pt x="1930" y="687"/>
                  </a:cubicBezTo>
                  <a:cubicBezTo>
                    <a:pt x="1893" y="585"/>
                    <a:pt x="1891" y="450"/>
                    <a:pt x="2005" y="380"/>
                  </a:cubicBezTo>
                  <a:cubicBezTo>
                    <a:pt x="1957" y="467"/>
                    <a:pt x="1943" y="593"/>
                    <a:pt x="1943" y="691"/>
                  </a:cubicBezTo>
                  <a:cubicBezTo>
                    <a:pt x="2111" y="651"/>
                    <a:pt x="2134" y="496"/>
                    <a:pt x="2154" y="249"/>
                  </a:cubicBezTo>
                  <a:cubicBezTo>
                    <a:pt x="2016" y="295"/>
                    <a:pt x="1818" y="438"/>
                    <a:pt x="1901" y="638"/>
                  </a:cubicBezTo>
                  <a:cubicBezTo>
                    <a:pt x="1913" y="667"/>
                    <a:pt x="1926" y="681"/>
                    <a:pt x="1930" y="687"/>
                  </a:cubicBezTo>
                  <a:close/>
                  <a:moveTo>
                    <a:pt x="1948" y="720"/>
                  </a:moveTo>
                  <a:cubicBezTo>
                    <a:pt x="1948" y="720"/>
                    <a:pt x="1948" y="720"/>
                    <a:pt x="1948" y="720"/>
                  </a:cubicBezTo>
                  <a:cubicBezTo>
                    <a:pt x="2013" y="806"/>
                    <a:pt x="2125" y="882"/>
                    <a:pt x="2245" y="825"/>
                  </a:cubicBezTo>
                  <a:cubicBezTo>
                    <a:pt x="2146" y="818"/>
                    <a:pt x="2033" y="760"/>
                    <a:pt x="1951" y="707"/>
                  </a:cubicBezTo>
                  <a:cubicBezTo>
                    <a:pt x="2077" y="588"/>
                    <a:pt x="2219" y="654"/>
                    <a:pt x="2436" y="773"/>
                  </a:cubicBezTo>
                  <a:cubicBezTo>
                    <a:pt x="2323" y="863"/>
                    <a:pt x="2094" y="950"/>
                    <a:pt x="1972" y="771"/>
                  </a:cubicBezTo>
                  <a:cubicBezTo>
                    <a:pt x="1955" y="745"/>
                    <a:pt x="1950" y="726"/>
                    <a:pt x="1948" y="720"/>
                  </a:cubicBezTo>
                  <a:close/>
                  <a:moveTo>
                    <a:pt x="1626" y="893"/>
                  </a:moveTo>
                  <a:cubicBezTo>
                    <a:pt x="1626" y="893"/>
                    <a:pt x="1626" y="893"/>
                    <a:pt x="1626" y="893"/>
                  </a:cubicBezTo>
                  <a:cubicBezTo>
                    <a:pt x="1579" y="796"/>
                    <a:pt x="1562" y="662"/>
                    <a:pt x="1667" y="580"/>
                  </a:cubicBezTo>
                  <a:cubicBezTo>
                    <a:pt x="1629" y="672"/>
                    <a:pt x="1629" y="799"/>
                    <a:pt x="1639" y="896"/>
                  </a:cubicBezTo>
                  <a:cubicBezTo>
                    <a:pt x="1802" y="838"/>
                    <a:pt x="1808" y="681"/>
                    <a:pt x="1801" y="434"/>
                  </a:cubicBezTo>
                  <a:cubicBezTo>
                    <a:pt x="1669" y="494"/>
                    <a:pt x="1488" y="658"/>
                    <a:pt x="1592" y="848"/>
                  </a:cubicBezTo>
                  <a:cubicBezTo>
                    <a:pt x="1607" y="875"/>
                    <a:pt x="1622" y="888"/>
                    <a:pt x="1626" y="893"/>
                  </a:cubicBezTo>
                  <a:close/>
                  <a:moveTo>
                    <a:pt x="1647" y="924"/>
                  </a:moveTo>
                  <a:cubicBezTo>
                    <a:pt x="1647" y="924"/>
                    <a:pt x="1647" y="924"/>
                    <a:pt x="1647" y="924"/>
                  </a:cubicBezTo>
                  <a:cubicBezTo>
                    <a:pt x="1651" y="930"/>
                    <a:pt x="1658" y="948"/>
                    <a:pt x="1677" y="972"/>
                  </a:cubicBezTo>
                  <a:cubicBezTo>
                    <a:pt x="1818" y="1137"/>
                    <a:pt x="2036" y="1025"/>
                    <a:pt x="2139" y="924"/>
                  </a:cubicBezTo>
                  <a:cubicBezTo>
                    <a:pt x="1910" y="829"/>
                    <a:pt x="1762" y="779"/>
                    <a:pt x="1650" y="911"/>
                  </a:cubicBezTo>
                  <a:cubicBezTo>
                    <a:pt x="1737" y="955"/>
                    <a:pt x="1855" y="1000"/>
                    <a:pt x="1954" y="997"/>
                  </a:cubicBezTo>
                  <a:cubicBezTo>
                    <a:pt x="1841" y="1066"/>
                    <a:pt x="1722" y="1003"/>
                    <a:pt x="1647" y="924"/>
                  </a:cubicBezTo>
                  <a:close/>
                  <a:moveTo>
                    <a:pt x="1347" y="1131"/>
                  </a:moveTo>
                  <a:cubicBezTo>
                    <a:pt x="1347" y="1131"/>
                    <a:pt x="1347" y="1131"/>
                    <a:pt x="1347" y="1131"/>
                  </a:cubicBezTo>
                  <a:cubicBezTo>
                    <a:pt x="1341" y="1127"/>
                    <a:pt x="1326" y="1115"/>
                    <a:pt x="1308" y="1090"/>
                  </a:cubicBezTo>
                  <a:cubicBezTo>
                    <a:pt x="1183" y="912"/>
                    <a:pt x="1346" y="730"/>
                    <a:pt x="1470" y="656"/>
                  </a:cubicBezTo>
                  <a:cubicBezTo>
                    <a:pt x="1504" y="901"/>
                    <a:pt x="1516" y="1057"/>
                    <a:pt x="1360" y="1133"/>
                  </a:cubicBezTo>
                  <a:cubicBezTo>
                    <a:pt x="1339" y="1037"/>
                    <a:pt x="1326" y="911"/>
                    <a:pt x="1354" y="816"/>
                  </a:cubicBezTo>
                  <a:cubicBezTo>
                    <a:pt x="1257" y="908"/>
                    <a:pt x="1289" y="1040"/>
                    <a:pt x="1347" y="1131"/>
                  </a:cubicBezTo>
                  <a:close/>
                  <a:moveTo>
                    <a:pt x="1371" y="1160"/>
                  </a:moveTo>
                  <a:cubicBezTo>
                    <a:pt x="1371" y="1160"/>
                    <a:pt x="1371" y="1160"/>
                    <a:pt x="1371" y="1160"/>
                  </a:cubicBezTo>
                  <a:cubicBezTo>
                    <a:pt x="1454" y="1230"/>
                    <a:pt x="1579" y="1280"/>
                    <a:pt x="1684" y="1198"/>
                  </a:cubicBezTo>
                  <a:cubicBezTo>
                    <a:pt x="1586" y="1212"/>
                    <a:pt x="1463" y="1181"/>
                    <a:pt x="1372" y="1146"/>
                  </a:cubicBezTo>
                  <a:cubicBezTo>
                    <a:pt x="1469" y="1003"/>
                    <a:pt x="1622" y="1037"/>
                    <a:pt x="1860" y="1106"/>
                  </a:cubicBezTo>
                  <a:cubicBezTo>
                    <a:pt x="1768" y="1218"/>
                    <a:pt x="1564" y="1353"/>
                    <a:pt x="1406" y="1204"/>
                  </a:cubicBezTo>
                  <a:cubicBezTo>
                    <a:pt x="1384" y="1183"/>
                    <a:pt x="1375" y="1166"/>
                    <a:pt x="1371" y="1160"/>
                  </a:cubicBezTo>
                  <a:close/>
                  <a:moveTo>
                    <a:pt x="1095" y="1399"/>
                  </a:moveTo>
                  <a:cubicBezTo>
                    <a:pt x="1095" y="1399"/>
                    <a:pt x="1095" y="1399"/>
                    <a:pt x="1095" y="1399"/>
                  </a:cubicBezTo>
                  <a:cubicBezTo>
                    <a:pt x="1027" y="1314"/>
                    <a:pt x="982" y="1187"/>
                    <a:pt x="1067" y="1085"/>
                  </a:cubicBezTo>
                  <a:cubicBezTo>
                    <a:pt x="1050" y="1182"/>
                    <a:pt x="1077" y="1306"/>
                    <a:pt x="1108" y="1398"/>
                  </a:cubicBezTo>
                  <a:cubicBezTo>
                    <a:pt x="1255" y="1307"/>
                    <a:pt x="1226" y="1153"/>
                    <a:pt x="1166" y="912"/>
                  </a:cubicBezTo>
                  <a:cubicBezTo>
                    <a:pt x="1050" y="1000"/>
                    <a:pt x="908" y="1199"/>
                    <a:pt x="1052" y="1362"/>
                  </a:cubicBezTo>
                  <a:cubicBezTo>
                    <a:pt x="1072" y="1385"/>
                    <a:pt x="1089" y="1395"/>
                    <a:pt x="1095" y="1399"/>
                  </a:cubicBezTo>
                  <a:close/>
                  <a:moveTo>
                    <a:pt x="1122" y="1424"/>
                  </a:moveTo>
                  <a:cubicBezTo>
                    <a:pt x="1122" y="1424"/>
                    <a:pt x="1122" y="1424"/>
                    <a:pt x="1122" y="1424"/>
                  </a:cubicBezTo>
                  <a:cubicBezTo>
                    <a:pt x="1127" y="1430"/>
                    <a:pt x="1138" y="1445"/>
                    <a:pt x="1162" y="1465"/>
                  </a:cubicBezTo>
                  <a:cubicBezTo>
                    <a:pt x="1335" y="1595"/>
                    <a:pt x="1524" y="1439"/>
                    <a:pt x="1602" y="1318"/>
                  </a:cubicBezTo>
                  <a:cubicBezTo>
                    <a:pt x="1358" y="1275"/>
                    <a:pt x="1202" y="1258"/>
                    <a:pt x="1121" y="1411"/>
                  </a:cubicBezTo>
                  <a:cubicBezTo>
                    <a:pt x="1216" y="1435"/>
                    <a:pt x="1342" y="1453"/>
                    <a:pt x="1438" y="1428"/>
                  </a:cubicBezTo>
                  <a:cubicBezTo>
                    <a:pt x="1342" y="1521"/>
                    <a:pt x="1212" y="1485"/>
                    <a:pt x="1122" y="1424"/>
                  </a:cubicBezTo>
                  <a:close/>
                  <a:moveTo>
                    <a:pt x="874" y="1692"/>
                  </a:moveTo>
                  <a:cubicBezTo>
                    <a:pt x="874" y="1692"/>
                    <a:pt x="874" y="1692"/>
                    <a:pt x="874" y="1692"/>
                  </a:cubicBezTo>
                  <a:cubicBezTo>
                    <a:pt x="868" y="1688"/>
                    <a:pt x="850" y="1681"/>
                    <a:pt x="827" y="1660"/>
                  </a:cubicBezTo>
                  <a:cubicBezTo>
                    <a:pt x="667" y="1514"/>
                    <a:pt x="786" y="1300"/>
                    <a:pt x="891" y="1201"/>
                  </a:cubicBezTo>
                  <a:cubicBezTo>
                    <a:pt x="977" y="1433"/>
                    <a:pt x="1022" y="1583"/>
                    <a:pt x="887" y="1690"/>
                  </a:cubicBezTo>
                  <a:cubicBezTo>
                    <a:pt x="846" y="1602"/>
                    <a:pt x="805" y="1481"/>
                    <a:pt x="812" y="1383"/>
                  </a:cubicBezTo>
                  <a:cubicBezTo>
                    <a:pt x="738" y="1493"/>
                    <a:pt x="797" y="1615"/>
                    <a:pt x="874" y="1692"/>
                  </a:cubicBezTo>
                  <a:close/>
                  <a:moveTo>
                    <a:pt x="904" y="1714"/>
                  </a:moveTo>
                  <a:cubicBezTo>
                    <a:pt x="904" y="1714"/>
                    <a:pt x="904" y="1714"/>
                    <a:pt x="904" y="1714"/>
                  </a:cubicBezTo>
                  <a:cubicBezTo>
                    <a:pt x="999" y="1765"/>
                    <a:pt x="1133" y="1787"/>
                    <a:pt x="1218" y="1684"/>
                  </a:cubicBezTo>
                  <a:cubicBezTo>
                    <a:pt x="1125" y="1719"/>
                    <a:pt x="998" y="1715"/>
                    <a:pt x="901" y="1701"/>
                  </a:cubicBezTo>
                  <a:cubicBezTo>
                    <a:pt x="965" y="1540"/>
                    <a:pt x="1122" y="1540"/>
                    <a:pt x="1369" y="1556"/>
                  </a:cubicBezTo>
                  <a:cubicBezTo>
                    <a:pt x="1304" y="1685"/>
                    <a:pt x="1134" y="1861"/>
                    <a:pt x="947" y="1750"/>
                  </a:cubicBezTo>
                  <a:cubicBezTo>
                    <a:pt x="921" y="1734"/>
                    <a:pt x="909" y="1719"/>
                    <a:pt x="904" y="1714"/>
                  </a:cubicBezTo>
                  <a:close/>
                  <a:moveTo>
                    <a:pt x="686" y="2008"/>
                  </a:moveTo>
                  <a:cubicBezTo>
                    <a:pt x="686" y="2008"/>
                    <a:pt x="686" y="2008"/>
                    <a:pt x="686" y="2008"/>
                  </a:cubicBezTo>
                  <a:cubicBezTo>
                    <a:pt x="601" y="1939"/>
                    <a:pt x="529" y="1825"/>
                    <a:pt x="591" y="1707"/>
                  </a:cubicBezTo>
                  <a:cubicBezTo>
                    <a:pt x="595" y="1806"/>
                    <a:pt x="648" y="1921"/>
                    <a:pt x="699" y="2004"/>
                  </a:cubicBezTo>
                  <a:cubicBezTo>
                    <a:pt x="822" y="1883"/>
                    <a:pt x="761" y="1739"/>
                    <a:pt x="649" y="1517"/>
                  </a:cubicBezTo>
                  <a:cubicBezTo>
                    <a:pt x="556" y="1627"/>
                    <a:pt x="461" y="1853"/>
                    <a:pt x="636" y="1981"/>
                  </a:cubicBezTo>
                  <a:cubicBezTo>
                    <a:pt x="661" y="1999"/>
                    <a:pt x="679" y="2005"/>
                    <a:pt x="686" y="2008"/>
                  </a:cubicBezTo>
                  <a:close/>
                  <a:moveTo>
                    <a:pt x="718" y="2026"/>
                  </a:moveTo>
                  <a:cubicBezTo>
                    <a:pt x="718" y="2026"/>
                    <a:pt x="718" y="2026"/>
                    <a:pt x="718" y="2026"/>
                  </a:cubicBezTo>
                  <a:cubicBezTo>
                    <a:pt x="723" y="2031"/>
                    <a:pt x="738" y="2044"/>
                    <a:pt x="765" y="2057"/>
                  </a:cubicBezTo>
                  <a:cubicBezTo>
                    <a:pt x="963" y="2147"/>
                    <a:pt x="1113" y="1954"/>
                    <a:pt x="1163" y="1818"/>
                  </a:cubicBezTo>
                  <a:cubicBezTo>
                    <a:pt x="916" y="1830"/>
                    <a:pt x="760" y="1847"/>
                    <a:pt x="714" y="2013"/>
                  </a:cubicBezTo>
                  <a:cubicBezTo>
                    <a:pt x="812" y="2017"/>
                    <a:pt x="939" y="2007"/>
                    <a:pt x="1027" y="1962"/>
                  </a:cubicBezTo>
                  <a:cubicBezTo>
                    <a:pt x="954" y="2073"/>
                    <a:pt x="819" y="2067"/>
                    <a:pt x="718" y="2026"/>
                  </a:cubicBezTo>
                  <a:close/>
                  <a:moveTo>
                    <a:pt x="534" y="2342"/>
                  </a:moveTo>
                  <a:cubicBezTo>
                    <a:pt x="534" y="2342"/>
                    <a:pt x="534" y="2342"/>
                    <a:pt x="534" y="2342"/>
                  </a:cubicBezTo>
                  <a:cubicBezTo>
                    <a:pt x="527" y="2340"/>
                    <a:pt x="508" y="2336"/>
                    <a:pt x="481" y="2321"/>
                  </a:cubicBezTo>
                  <a:cubicBezTo>
                    <a:pt x="293" y="2213"/>
                    <a:pt x="363" y="1978"/>
                    <a:pt x="444" y="1858"/>
                  </a:cubicBezTo>
                  <a:cubicBezTo>
                    <a:pt x="578" y="2066"/>
                    <a:pt x="655" y="2203"/>
                    <a:pt x="546" y="2337"/>
                  </a:cubicBezTo>
                  <a:cubicBezTo>
                    <a:pt x="487" y="2259"/>
                    <a:pt x="421" y="2151"/>
                    <a:pt x="406" y="2053"/>
                  </a:cubicBezTo>
                  <a:cubicBezTo>
                    <a:pt x="358" y="2177"/>
                    <a:pt x="442" y="2283"/>
                    <a:pt x="534" y="2342"/>
                  </a:cubicBezTo>
                  <a:close/>
                  <a:moveTo>
                    <a:pt x="567" y="2357"/>
                  </a:moveTo>
                  <a:cubicBezTo>
                    <a:pt x="567" y="2357"/>
                    <a:pt x="567" y="2357"/>
                    <a:pt x="567" y="2357"/>
                  </a:cubicBezTo>
                  <a:cubicBezTo>
                    <a:pt x="672" y="2386"/>
                    <a:pt x="807" y="2378"/>
                    <a:pt x="868" y="2259"/>
                  </a:cubicBezTo>
                  <a:cubicBezTo>
                    <a:pt x="785" y="2314"/>
                    <a:pt x="660" y="2337"/>
                    <a:pt x="562" y="2345"/>
                  </a:cubicBezTo>
                  <a:cubicBezTo>
                    <a:pt x="590" y="2174"/>
                    <a:pt x="743" y="2140"/>
                    <a:pt x="987" y="2102"/>
                  </a:cubicBezTo>
                  <a:cubicBezTo>
                    <a:pt x="952" y="2242"/>
                    <a:pt x="824" y="2450"/>
                    <a:pt x="618" y="2383"/>
                  </a:cubicBezTo>
                  <a:cubicBezTo>
                    <a:pt x="589" y="2372"/>
                    <a:pt x="573" y="2361"/>
                    <a:pt x="567" y="2357"/>
                  </a:cubicBezTo>
                  <a:close/>
                  <a:moveTo>
                    <a:pt x="419" y="2690"/>
                  </a:moveTo>
                  <a:cubicBezTo>
                    <a:pt x="419" y="2690"/>
                    <a:pt x="419" y="2690"/>
                    <a:pt x="419" y="2690"/>
                  </a:cubicBezTo>
                  <a:cubicBezTo>
                    <a:pt x="321" y="2642"/>
                    <a:pt x="226" y="2546"/>
                    <a:pt x="260" y="2418"/>
                  </a:cubicBezTo>
                  <a:cubicBezTo>
                    <a:pt x="286" y="2513"/>
                    <a:pt x="363" y="2614"/>
                    <a:pt x="430" y="2685"/>
                  </a:cubicBezTo>
                  <a:cubicBezTo>
                    <a:pt x="524" y="2539"/>
                    <a:pt x="433" y="2412"/>
                    <a:pt x="277" y="2220"/>
                  </a:cubicBezTo>
                  <a:cubicBezTo>
                    <a:pt x="209" y="2348"/>
                    <a:pt x="165" y="2588"/>
                    <a:pt x="364" y="2676"/>
                  </a:cubicBezTo>
                  <a:cubicBezTo>
                    <a:pt x="392" y="2688"/>
                    <a:pt x="412" y="2689"/>
                    <a:pt x="419" y="2690"/>
                  </a:cubicBezTo>
                  <a:close/>
                  <a:moveTo>
                    <a:pt x="454" y="2702"/>
                  </a:moveTo>
                  <a:cubicBezTo>
                    <a:pt x="454" y="2702"/>
                    <a:pt x="454" y="2702"/>
                    <a:pt x="454" y="2702"/>
                  </a:cubicBezTo>
                  <a:cubicBezTo>
                    <a:pt x="460" y="2705"/>
                    <a:pt x="477" y="2715"/>
                    <a:pt x="507" y="2722"/>
                  </a:cubicBezTo>
                  <a:cubicBezTo>
                    <a:pt x="719" y="2767"/>
                    <a:pt x="824" y="2545"/>
                    <a:pt x="844" y="2402"/>
                  </a:cubicBezTo>
                  <a:cubicBezTo>
                    <a:pt x="604" y="2467"/>
                    <a:pt x="456" y="2518"/>
                    <a:pt x="448" y="2690"/>
                  </a:cubicBezTo>
                  <a:cubicBezTo>
                    <a:pt x="544" y="2672"/>
                    <a:pt x="665" y="2635"/>
                    <a:pt x="742" y="2572"/>
                  </a:cubicBezTo>
                  <a:cubicBezTo>
                    <a:pt x="694" y="2697"/>
                    <a:pt x="561" y="2719"/>
                    <a:pt x="454" y="2702"/>
                  </a:cubicBezTo>
                  <a:close/>
                  <a:moveTo>
                    <a:pt x="342" y="3050"/>
                  </a:moveTo>
                  <a:cubicBezTo>
                    <a:pt x="342" y="3050"/>
                    <a:pt x="342" y="3050"/>
                    <a:pt x="342" y="3050"/>
                  </a:cubicBezTo>
                  <a:cubicBezTo>
                    <a:pt x="335" y="3049"/>
                    <a:pt x="316" y="3050"/>
                    <a:pt x="286" y="3041"/>
                  </a:cubicBezTo>
                  <a:cubicBezTo>
                    <a:pt x="79" y="2976"/>
                    <a:pt x="97" y="2732"/>
                    <a:pt x="150" y="2597"/>
                  </a:cubicBezTo>
                  <a:cubicBezTo>
                    <a:pt x="326" y="2771"/>
                    <a:pt x="431" y="2888"/>
                    <a:pt x="353" y="3043"/>
                  </a:cubicBezTo>
                  <a:cubicBezTo>
                    <a:pt x="279" y="2980"/>
                    <a:pt x="191" y="2888"/>
                    <a:pt x="155" y="2796"/>
                  </a:cubicBezTo>
                  <a:cubicBezTo>
                    <a:pt x="135" y="2927"/>
                    <a:pt x="240" y="3012"/>
                    <a:pt x="342" y="3050"/>
                  </a:cubicBezTo>
                  <a:close/>
                  <a:moveTo>
                    <a:pt x="379" y="3057"/>
                  </a:moveTo>
                  <a:cubicBezTo>
                    <a:pt x="379" y="3057"/>
                    <a:pt x="379" y="3057"/>
                    <a:pt x="379" y="3057"/>
                  </a:cubicBezTo>
                  <a:cubicBezTo>
                    <a:pt x="487" y="3063"/>
                    <a:pt x="617" y="3026"/>
                    <a:pt x="650" y="2897"/>
                  </a:cubicBezTo>
                  <a:cubicBezTo>
                    <a:pt x="581" y="2968"/>
                    <a:pt x="465" y="3018"/>
                    <a:pt x="371" y="3046"/>
                  </a:cubicBezTo>
                  <a:cubicBezTo>
                    <a:pt x="361" y="2874"/>
                    <a:pt x="503" y="2807"/>
                    <a:pt x="733" y="2717"/>
                  </a:cubicBezTo>
                  <a:cubicBezTo>
                    <a:pt x="729" y="2861"/>
                    <a:pt x="650" y="3093"/>
                    <a:pt x="434" y="3071"/>
                  </a:cubicBezTo>
                  <a:cubicBezTo>
                    <a:pt x="403" y="3067"/>
                    <a:pt x="385" y="3059"/>
                    <a:pt x="379" y="3057"/>
                  </a:cubicBezTo>
                  <a:close/>
                  <a:moveTo>
                    <a:pt x="306" y="3415"/>
                  </a:moveTo>
                  <a:cubicBezTo>
                    <a:pt x="306" y="3415"/>
                    <a:pt x="306" y="3415"/>
                    <a:pt x="306" y="3415"/>
                  </a:cubicBezTo>
                  <a:cubicBezTo>
                    <a:pt x="200" y="3389"/>
                    <a:pt x="86" y="3316"/>
                    <a:pt x="92" y="3183"/>
                  </a:cubicBezTo>
                  <a:cubicBezTo>
                    <a:pt x="138" y="3271"/>
                    <a:pt x="235" y="3353"/>
                    <a:pt x="316" y="3407"/>
                  </a:cubicBezTo>
                  <a:cubicBezTo>
                    <a:pt x="376" y="3245"/>
                    <a:pt x="259" y="3140"/>
                    <a:pt x="65" y="2987"/>
                  </a:cubicBezTo>
                  <a:cubicBezTo>
                    <a:pt x="27" y="3126"/>
                    <a:pt x="36" y="3370"/>
                    <a:pt x="249" y="3413"/>
                  </a:cubicBezTo>
                  <a:cubicBezTo>
                    <a:pt x="279" y="3418"/>
                    <a:pt x="298" y="3415"/>
                    <a:pt x="306" y="3415"/>
                  </a:cubicBezTo>
                  <a:close/>
                  <a:moveTo>
                    <a:pt x="343" y="3419"/>
                  </a:moveTo>
                  <a:cubicBezTo>
                    <a:pt x="343" y="3419"/>
                    <a:pt x="343" y="3419"/>
                    <a:pt x="343" y="3419"/>
                  </a:cubicBezTo>
                  <a:cubicBezTo>
                    <a:pt x="349" y="3420"/>
                    <a:pt x="368" y="3426"/>
                    <a:pt x="399" y="3427"/>
                  </a:cubicBezTo>
                  <a:cubicBezTo>
                    <a:pt x="616" y="3424"/>
                    <a:pt x="670" y="3186"/>
                    <a:pt x="658" y="3042"/>
                  </a:cubicBezTo>
                  <a:cubicBezTo>
                    <a:pt x="439" y="3157"/>
                    <a:pt x="305" y="3238"/>
                    <a:pt x="334" y="3408"/>
                  </a:cubicBezTo>
                  <a:cubicBezTo>
                    <a:pt x="424" y="3370"/>
                    <a:pt x="534" y="3308"/>
                    <a:pt x="595" y="3230"/>
                  </a:cubicBezTo>
                  <a:cubicBezTo>
                    <a:pt x="576" y="3361"/>
                    <a:pt x="451" y="3412"/>
                    <a:pt x="343" y="3419"/>
                  </a:cubicBezTo>
                  <a:close/>
                  <a:moveTo>
                    <a:pt x="309" y="3782"/>
                  </a:moveTo>
                  <a:cubicBezTo>
                    <a:pt x="309" y="3782"/>
                    <a:pt x="309" y="3782"/>
                    <a:pt x="309" y="3782"/>
                  </a:cubicBezTo>
                  <a:cubicBezTo>
                    <a:pt x="302" y="3783"/>
                    <a:pt x="283" y="3788"/>
                    <a:pt x="252" y="3786"/>
                  </a:cubicBezTo>
                  <a:cubicBezTo>
                    <a:pt x="36" y="3767"/>
                    <a:pt x="0" y="3525"/>
                    <a:pt x="23" y="3383"/>
                  </a:cubicBezTo>
                  <a:cubicBezTo>
                    <a:pt x="233" y="3514"/>
                    <a:pt x="360" y="3605"/>
                    <a:pt x="319" y="3773"/>
                  </a:cubicBezTo>
                  <a:cubicBezTo>
                    <a:pt x="232" y="3728"/>
                    <a:pt x="126" y="3657"/>
                    <a:pt x="71" y="3575"/>
                  </a:cubicBezTo>
                  <a:cubicBezTo>
                    <a:pt x="80" y="3708"/>
                    <a:pt x="201" y="3768"/>
                    <a:pt x="309" y="3782"/>
                  </a:cubicBezTo>
                  <a:close/>
                  <a:moveTo>
                    <a:pt x="346" y="3782"/>
                  </a:moveTo>
                  <a:cubicBezTo>
                    <a:pt x="346" y="3782"/>
                    <a:pt x="346" y="3782"/>
                    <a:pt x="346" y="3782"/>
                  </a:cubicBezTo>
                  <a:cubicBezTo>
                    <a:pt x="453" y="3764"/>
                    <a:pt x="572" y="3700"/>
                    <a:pt x="577" y="3566"/>
                  </a:cubicBezTo>
                  <a:cubicBezTo>
                    <a:pt x="525" y="3650"/>
                    <a:pt x="422" y="3725"/>
                    <a:pt x="336" y="3773"/>
                  </a:cubicBezTo>
                  <a:cubicBezTo>
                    <a:pt x="289" y="3606"/>
                    <a:pt x="413" y="3511"/>
                    <a:pt x="619" y="3373"/>
                  </a:cubicBezTo>
                  <a:cubicBezTo>
                    <a:pt x="646" y="3515"/>
                    <a:pt x="618" y="3758"/>
                    <a:pt x="403" y="3784"/>
                  </a:cubicBezTo>
                  <a:cubicBezTo>
                    <a:pt x="372" y="3787"/>
                    <a:pt x="353" y="3783"/>
                    <a:pt x="346" y="3782"/>
                  </a:cubicBezTo>
                  <a:close/>
                  <a:moveTo>
                    <a:pt x="353" y="4147"/>
                  </a:moveTo>
                  <a:cubicBezTo>
                    <a:pt x="353" y="4147"/>
                    <a:pt x="353" y="4147"/>
                    <a:pt x="353" y="4147"/>
                  </a:cubicBezTo>
                  <a:cubicBezTo>
                    <a:pt x="244" y="4144"/>
                    <a:pt x="117" y="4098"/>
                    <a:pt x="94" y="3967"/>
                  </a:cubicBezTo>
                  <a:cubicBezTo>
                    <a:pt x="157" y="4042"/>
                    <a:pt x="270" y="4101"/>
                    <a:pt x="361" y="4137"/>
                  </a:cubicBezTo>
                  <a:cubicBezTo>
                    <a:pt x="384" y="3965"/>
                    <a:pt x="248" y="3888"/>
                    <a:pt x="25" y="3781"/>
                  </a:cubicBezTo>
                  <a:cubicBezTo>
                    <a:pt x="18" y="3925"/>
                    <a:pt x="80" y="4162"/>
                    <a:pt x="297" y="4157"/>
                  </a:cubicBezTo>
                  <a:cubicBezTo>
                    <a:pt x="328" y="4156"/>
                    <a:pt x="346" y="4149"/>
                    <a:pt x="353" y="4147"/>
                  </a:cubicBezTo>
                  <a:close/>
                  <a:moveTo>
                    <a:pt x="389" y="4142"/>
                  </a:moveTo>
                  <a:cubicBezTo>
                    <a:pt x="389" y="4142"/>
                    <a:pt x="389" y="4142"/>
                    <a:pt x="389" y="4142"/>
                  </a:cubicBezTo>
                  <a:cubicBezTo>
                    <a:pt x="396" y="4142"/>
                    <a:pt x="416" y="4144"/>
                    <a:pt x="446" y="4138"/>
                  </a:cubicBezTo>
                  <a:cubicBezTo>
                    <a:pt x="657" y="4089"/>
                    <a:pt x="658" y="3844"/>
                    <a:pt x="616" y="3706"/>
                  </a:cubicBezTo>
                  <a:cubicBezTo>
                    <a:pt x="426" y="3866"/>
                    <a:pt x="313" y="3974"/>
                    <a:pt x="379" y="4134"/>
                  </a:cubicBezTo>
                  <a:cubicBezTo>
                    <a:pt x="458" y="4077"/>
                    <a:pt x="553" y="3993"/>
                    <a:pt x="595" y="3903"/>
                  </a:cubicBezTo>
                  <a:cubicBezTo>
                    <a:pt x="605" y="4036"/>
                    <a:pt x="494" y="4113"/>
                    <a:pt x="389" y="4142"/>
                  </a:cubicBezTo>
                  <a:close/>
                  <a:moveTo>
                    <a:pt x="436" y="4505"/>
                  </a:moveTo>
                  <a:cubicBezTo>
                    <a:pt x="436" y="4505"/>
                    <a:pt x="436" y="4505"/>
                    <a:pt x="436" y="4505"/>
                  </a:cubicBezTo>
                  <a:cubicBezTo>
                    <a:pt x="327" y="4514"/>
                    <a:pt x="196" y="4481"/>
                    <a:pt x="158" y="4354"/>
                  </a:cubicBezTo>
                  <a:cubicBezTo>
                    <a:pt x="230" y="4422"/>
                    <a:pt x="348" y="4468"/>
                    <a:pt x="443" y="4494"/>
                  </a:cubicBezTo>
                  <a:cubicBezTo>
                    <a:pt x="447" y="4321"/>
                    <a:pt x="303" y="4259"/>
                    <a:pt x="70" y="4176"/>
                  </a:cubicBezTo>
                  <a:cubicBezTo>
                    <a:pt x="79" y="4321"/>
                    <a:pt x="166" y="4549"/>
                    <a:pt x="381" y="4521"/>
                  </a:cubicBezTo>
                  <a:cubicBezTo>
                    <a:pt x="412" y="4516"/>
                    <a:pt x="429" y="4507"/>
                    <a:pt x="436" y="4505"/>
                  </a:cubicBezTo>
                  <a:close/>
                  <a:moveTo>
                    <a:pt x="472" y="4496"/>
                  </a:moveTo>
                  <a:cubicBezTo>
                    <a:pt x="472" y="4496"/>
                    <a:pt x="472" y="4496"/>
                    <a:pt x="472" y="4496"/>
                  </a:cubicBezTo>
                  <a:cubicBezTo>
                    <a:pt x="572" y="4455"/>
                    <a:pt x="675" y="4367"/>
                    <a:pt x="650" y="4236"/>
                  </a:cubicBezTo>
                  <a:cubicBezTo>
                    <a:pt x="617" y="4329"/>
                    <a:pt x="533" y="4424"/>
                    <a:pt x="460" y="4489"/>
                  </a:cubicBezTo>
                  <a:cubicBezTo>
                    <a:pt x="378" y="4337"/>
                    <a:pt x="478" y="4217"/>
                    <a:pt x="649" y="4038"/>
                  </a:cubicBezTo>
                  <a:cubicBezTo>
                    <a:pt x="706" y="4170"/>
                    <a:pt x="732" y="4414"/>
                    <a:pt x="527" y="4486"/>
                  </a:cubicBezTo>
                  <a:cubicBezTo>
                    <a:pt x="498" y="4495"/>
                    <a:pt x="479" y="4496"/>
                    <a:pt x="472" y="4496"/>
                  </a:cubicBezTo>
                  <a:close/>
                  <a:moveTo>
                    <a:pt x="557" y="4851"/>
                  </a:moveTo>
                  <a:cubicBezTo>
                    <a:pt x="557" y="4851"/>
                    <a:pt x="557" y="4851"/>
                    <a:pt x="557" y="4851"/>
                  </a:cubicBezTo>
                  <a:cubicBezTo>
                    <a:pt x="450" y="4872"/>
                    <a:pt x="316" y="4854"/>
                    <a:pt x="265" y="4731"/>
                  </a:cubicBezTo>
                  <a:cubicBezTo>
                    <a:pt x="344" y="4792"/>
                    <a:pt x="466" y="4825"/>
                    <a:pt x="563" y="4839"/>
                  </a:cubicBezTo>
                  <a:cubicBezTo>
                    <a:pt x="549" y="4667"/>
                    <a:pt x="399" y="4622"/>
                    <a:pt x="158" y="4565"/>
                  </a:cubicBezTo>
                  <a:cubicBezTo>
                    <a:pt x="182" y="4707"/>
                    <a:pt x="294" y="4925"/>
                    <a:pt x="505" y="4873"/>
                  </a:cubicBezTo>
                  <a:cubicBezTo>
                    <a:pt x="534" y="4865"/>
                    <a:pt x="551" y="4855"/>
                    <a:pt x="557" y="4851"/>
                  </a:cubicBezTo>
                  <a:close/>
                  <a:moveTo>
                    <a:pt x="592" y="4839"/>
                  </a:moveTo>
                  <a:cubicBezTo>
                    <a:pt x="592" y="4839"/>
                    <a:pt x="592" y="4839"/>
                    <a:pt x="592" y="4839"/>
                  </a:cubicBezTo>
                  <a:cubicBezTo>
                    <a:pt x="599" y="4837"/>
                    <a:pt x="618" y="4835"/>
                    <a:pt x="646" y="4822"/>
                  </a:cubicBezTo>
                  <a:cubicBezTo>
                    <a:pt x="842" y="4728"/>
                    <a:pt x="790" y="4489"/>
                    <a:pt x="718" y="4364"/>
                  </a:cubicBezTo>
                  <a:cubicBezTo>
                    <a:pt x="568" y="4561"/>
                    <a:pt x="481" y="4691"/>
                    <a:pt x="580" y="4833"/>
                  </a:cubicBezTo>
                  <a:cubicBezTo>
                    <a:pt x="645" y="4761"/>
                    <a:pt x="719" y="4657"/>
                    <a:pt x="741" y="4561"/>
                  </a:cubicBezTo>
                  <a:cubicBezTo>
                    <a:pt x="780" y="4688"/>
                    <a:pt x="688" y="4787"/>
                    <a:pt x="592" y="4839"/>
                  </a:cubicBezTo>
                  <a:close/>
                  <a:moveTo>
                    <a:pt x="716" y="5183"/>
                  </a:moveTo>
                  <a:cubicBezTo>
                    <a:pt x="716" y="5183"/>
                    <a:pt x="716" y="5183"/>
                    <a:pt x="716" y="5183"/>
                  </a:cubicBezTo>
                  <a:cubicBezTo>
                    <a:pt x="612" y="5215"/>
                    <a:pt x="477" y="5212"/>
                    <a:pt x="412" y="5095"/>
                  </a:cubicBezTo>
                  <a:cubicBezTo>
                    <a:pt x="497" y="5147"/>
                    <a:pt x="622" y="5166"/>
                    <a:pt x="720" y="5170"/>
                  </a:cubicBezTo>
                  <a:cubicBezTo>
                    <a:pt x="687" y="5000"/>
                    <a:pt x="533" y="4972"/>
                    <a:pt x="287" y="4941"/>
                  </a:cubicBezTo>
                  <a:cubicBezTo>
                    <a:pt x="327" y="5080"/>
                    <a:pt x="462" y="5285"/>
                    <a:pt x="666" y="5210"/>
                  </a:cubicBezTo>
                  <a:cubicBezTo>
                    <a:pt x="695" y="5199"/>
                    <a:pt x="710" y="5187"/>
                    <a:pt x="716" y="5183"/>
                  </a:cubicBezTo>
                  <a:close/>
                  <a:moveTo>
                    <a:pt x="749" y="5166"/>
                  </a:moveTo>
                  <a:cubicBezTo>
                    <a:pt x="749" y="5166"/>
                    <a:pt x="749" y="5166"/>
                    <a:pt x="749" y="5166"/>
                  </a:cubicBezTo>
                  <a:cubicBezTo>
                    <a:pt x="838" y="5105"/>
                    <a:pt x="919" y="4996"/>
                    <a:pt x="867" y="4874"/>
                  </a:cubicBezTo>
                  <a:cubicBezTo>
                    <a:pt x="855" y="4972"/>
                    <a:pt x="793" y="5083"/>
                    <a:pt x="736" y="5162"/>
                  </a:cubicBezTo>
                  <a:cubicBezTo>
                    <a:pt x="623" y="5032"/>
                    <a:pt x="695" y="4893"/>
                    <a:pt x="823" y="4680"/>
                  </a:cubicBezTo>
                  <a:cubicBezTo>
                    <a:pt x="908" y="4797"/>
                    <a:pt x="985" y="5029"/>
                    <a:pt x="801" y="5144"/>
                  </a:cubicBezTo>
                  <a:cubicBezTo>
                    <a:pt x="774" y="5160"/>
                    <a:pt x="756" y="5164"/>
                    <a:pt x="749" y="5166"/>
                  </a:cubicBezTo>
                  <a:close/>
                  <a:moveTo>
                    <a:pt x="909" y="5495"/>
                  </a:moveTo>
                  <a:cubicBezTo>
                    <a:pt x="909" y="5495"/>
                    <a:pt x="909" y="5495"/>
                    <a:pt x="909" y="5495"/>
                  </a:cubicBezTo>
                  <a:cubicBezTo>
                    <a:pt x="810" y="5538"/>
                    <a:pt x="675" y="5550"/>
                    <a:pt x="598" y="5441"/>
                  </a:cubicBezTo>
                  <a:cubicBezTo>
                    <a:pt x="688" y="5483"/>
                    <a:pt x="815" y="5488"/>
                    <a:pt x="912" y="5482"/>
                  </a:cubicBezTo>
                  <a:cubicBezTo>
                    <a:pt x="861" y="5317"/>
                    <a:pt x="705" y="5305"/>
                    <a:pt x="457" y="5302"/>
                  </a:cubicBezTo>
                  <a:cubicBezTo>
                    <a:pt x="512" y="5435"/>
                    <a:pt x="668" y="5624"/>
                    <a:pt x="863" y="5527"/>
                  </a:cubicBezTo>
                  <a:cubicBezTo>
                    <a:pt x="890" y="5513"/>
                    <a:pt x="904" y="5499"/>
                    <a:pt x="909" y="5495"/>
                  </a:cubicBezTo>
                  <a:close/>
                  <a:moveTo>
                    <a:pt x="941" y="5475"/>
                  </a:moveTo>
                  <a:cubicBezTo>
                    <a:pt x="941" y="5475"/>
                    <a:pt x="941" y="5475"/>
                    <a:pt x="941" y="5475"/>
                  </a:cubicBezTo>
                  <a:cubicBezTo>
                    <a:pt x="947" y="5472"/>
                    <a:pt x="965" y="5466"/>
                    <a:pt x="990" y="5447"/>
                  </a:cubicBezTo>
                  <a:cubicBezTo>
                    <a:pt x="1161" y="5313"/>
                    <a:pt x="1058" y="5091"/>
                    <a:pt x="961" y="4984"/>
                  </a:cubicBezTo>
                  <a:cubicBezTo>
                    <a:pt x="857" y="5209"/>
                    <a:pt x="801" y="5355"/>
                    <a:pt x="928" y="5472"/>
                  </a:cubicBezTo>
                  <a:cubicBezTo>
                    <a:pt x="976" y="5387"/>
                    <a:pt x="1025" y="5270"/>
                    <a:pt x="1026" y="5171"/>
                  </a:cubicBezTo>
                  <a:cubicBezTo>
                    <a:pt x="1091" y="5287"/>
                    <a:pt x="1023" y="5404"/>
                    <a:pt x="941" y="5475"/>
                  </a:cubicBezTo>
                  <a:close/>
                  <a:moveTo>
                    <a:pt x="1136" y="5784"/>
                  </a:moveTo>
                  <a:cubicBezTo>
                    <a:pt x="1136" y="5784"/>
                    <a:pt x="1136" y="5784"/>
                    <a:pt x="1136" y="5784"/>
                  </a:cubicBezTo>
                  <a:cubicBezTo>
                    <a:pt x="1131" y="5789"/>
                    <a:pt x="1119" y="5804"/>
                    <a:pt x="1093" y="5821"/>
                  </a:cubicBezTo>
                  <a:cubicBezTo>
                    <a:pt x="910" y="5938"/>
                    <a:pt x="735" y="5768"/>
                    <a:pt x="666" y="5641"/>
                  </a:cubicBezTo>
                  <a:cubicBezTo>
                    <a:pt x="912" y="5617"/>
                    <a:pt x="1069" y="5612"/>
                    <a:pt x="1138" y="5770"/>
                  </a:cubicBezTo>
                  <a:cubicBezTo>
                    <a:pt x="1041" y="5788"/>
                    <a:pt x="915" y="5796"/>
                    <a:pt x="821" y="5764"/>
                  </a:cubicBezTo>
                  <a:cubicBezTo>
                    <a:pt x="909" y="5864"/>
                    <a:pt x="1042" y="5838"/>
                    <a:pt x="1136" y="5784"/>
                  </a:cubicBezTo>
                  <a:close/>
                  <a:moveTo>
                    <a:pt x="1165" y="5761"/>
                  </a:moveTo>
                  <a:cubicBezTo>
                    <a:pt x="1165" y="5761"/>
                    <a:pt x="1165" y="5761"/>
                    <a:pt x="1165" y="5761"/>
                  </a:cubicBezTo>
                  <a:cubicBezTo>
                    <a:pt x="1239" y="5681"/>
                    <a:pt x="1294" y="5558"/>
                    <a:pt x="1217" y="5449"/>
                  </a:cubicBezTo>
                  <a:cubicBezTo>
                    <a:pt x="1226" y="5548"/>
                    <a:pt x="1190" y="5669"/>
                    <a:pt x="1152" y="5759"/>
                  </a:cubicBezTo>
                  <a:cubicBezTo>
                    <a:pt x="1013" y="5656"/>
                    <a:pt x="1053" y="5505"/>
                    <a:pt x="1132" y="5270"/>
                  </a:cubicBezTo>
                  <a:cubicBezTo>
                    <a:pt x="1240" y="5366"/>
                    <a:pt x="1366" y="5575"/>
                    <a:pt x="1211" y="5727"/>
                  </a:cubicBezTo>
                  <a:cubicBezTo>
                    <a:pt x="1188" y="5749"/>
                    <a:pt x="1171" y="5757"/>
                    <a:pt x="1165" y="5761"/>
                  </a:cubicBezTo>
                  <a:close/>
                  <a:moveTo>
                    <a:pt x="1393" y="6046"/>
                  </a:moveTo>
                  <a:cubicBezTo>
                    <a:pt x="1393" y="6046"/>
                    <a:pt x="1393" y="6046"/>
                    <a:pt x="1393" y="6046"/>
                  </a:cubicBezTo>
                  <a:cubicBezTo>
                    <a:pt x="1305" y="6110"/>
                    <a:pt x="1176" y="6151"/>
                    <a:pt x="1077" y="6061"/>
                  </a:cubicBezTo>
                  <a:cubicBezTo>
                    <a:pt x="1174" y="6082"/>
                    <a:pt x="1299" y="6060"/>
                    <a:pt x="1393" y="6033"/>
                  </a:cubicBezTo>
                  <a:cubicBezTo>
                    <a:pt x="1307" y="5883"/>
                    <a:pt x="1152" y="5905"/>
                    <a:pt x="910" y="5956"/>
                  </a:cubicBezTo>
                  <a:cubicBezTo>
                    <a:pt x="992" y="6074"/>
                    <a:pt x="1185" y="6224"/>
                    <a:pt x="1354" y="6088"/>
                  </a:cubicBezTo>
                  <a:cubicBezTo>
                    <a:pt x="1378" y="6068"/>
                    <a:pt x="1388" y="6052"/>
                    <a:pt x="1393" y="6046"/>
                  </a:cubicBezTo>
                  <a:close/>
                  <a:moveTo>
                    <a:pt x="1419" y="6020"/>
                  </a:moveTo>
                  <a:cubicBezTo>
                    <a:pt x="1419" y="6020"/>
                    <a:pt x="1419" y="6020"/>
                    <a:pt x="1419" y="6020"/>
                  </a:cubicBezTo>
                  <a:cubicBezTo>
                    <a:pt x="1425" y="6016"/>
                    <a:pt x="1441" y="6006"/>
                    <a:pt x="1461" y="5982"/>
                  </a:cubicBezTo>
                  <a:cubicBezTo>
                    <a:pt x="1599" y="5814"/>
                    <a:pt x="1450" y="5620"/>
                    <a:pt x="1332" y="5536"/>
                  </a:cubicBezTo>
                  <a:cubicBezTo>
                    <a:pt x="1280" y="5778"/>
                    <a:pt x="1256" y="5933"/>
                    <a:pt x="1406" y="6020"/>
                  </a:cubicBezTo>
                  <a:cubicBezTo>
                    <a:pt x="1434" y="5927"/>
                    <a:pt x="1457" y="5802"/>
                    <a:pt x="1436" y="5705"/>
                  </a:cubicBezTo>
                  <a:cubicBezTo>
                    <a:pt x="1525" y="5804"/>
                    <a:pt x="1484" y="5933"/>
                    <a:pt x="1419" y="6020"/>
                  </a:cubicBezTo>
                  <a:close/>
                  <a:moveTo>
                    <a:pt x="1677" y="6279"/>
                  </a:moveTo>
                  <a:cubicBezTo>
                    <a:pt x="1677" y="6279"/>
                    <a:pt x="1677" y="6279"/>
                    <a:pt x="1677" y="6279"/>
                  </a:cubicBezTo>
                  <a:cubicBezTo>
                    <a:pt x="1673" y="6285"/>
                    <a:pt x="1664" y="6303"/>
                    <a:pt x="1643" y="6325"/>
                  </a:cubicBezTo>
                  <a:cubicBezTo>
                    <a:pt x="1490" y="6479"/>
                    <a:pt x="1281" y="6351"/>
                    <a:pt x="1186" y="6242"/>
                  </a:cubicBezTo>
                  <a:cubicBezTo>
                    <a:pt x="1422" y="6165"/>
                    <a:pt x="1574" y="6126"/>
                    <a:pt x="1675" y="6266"/>
                  </a:cubicBezTo>
                  <a:cubicBezTo>
                    <a:pt x="1585" y="6303"/>
                    <a:pt x="1463" y="6339"/>
                    <a:pt x="1365" y="6328"/>
                  </a:cubicBezTo>
                  <a:cubicBezTo>
                    <a:pt x="1473" y="6407"/>
                    <a:pt x="1596" y="6353"/>
                    <a:pt x="1677" y="6279"/>
                  </a:cubicBezTo>
                  <a:close/>
                  <a:moveTo>
                    <a:pt x="1700" y="6250"/>
                  </a:moveTo>
                  <a:cubicBezTo>
                    <a:pt x="1700" y="6250"/>
                    <a:pt x="1700" y="6250"/>
                    <a:pt x="1700" y="6250"/>
                  </a:cubicBezTo>
                  <a:cubicBezTo>
                    <a:pt x="1755" y="6157"/>
                    <a:pt x="1782" y="6024"/>
                    <a:pt x="1683" y="5935"/>
                  </a:cubicBezTo>
                  <a:cubicBezTo>
                    <a:pt x="1714" y="6029"/>
                    <a:pt x="1705" y="6156"/>
                    <a:pt x="1687" y="6252"/>
                  </a:cubicBezTo>
                  <a:cubicBezTo>
                    <a:pt x="1529" y="6182"/>
                    <a:pt x="1535" y="6025"/>
                    <a:pt x="1561" y="5779"/>
                  </a:cubicBezTo>
                  <a:cubicBezTo>
                    <a:pt x="1687" y="5849"/>
                    <a:pt x="1856" y="6026"/>
                    <a:pt x="1738" y="6208"/>
                  </a:cubicBezTo>
                  <a:cubicBezTo>
                    <a:pt x="1720" y="6234"/>
                    <a:pt x="1705" y="6246"/>
                    <a:pt x="1700" y="6250"/>
                  </a:cubicBezTo>
                  <a:close/>
                  <a:moveTo>
                    <a:pt x="1984" y="6480"/>
                  </a:moveTo>
                  <a:cubicBezTo>
                    <a:pt x="1984" y="6480"/>
                    <a:pt x="1984" y="6480"/>
                    <a:pt x="1984" y="6480"/>
                  </a:cubicBezTo>
                  <a:cubicBezTo>
                    <a:pt x="1912" y="6562"/>
                    <a:pt x="1795" y="6629"/>
                    <a:pt x="1680" y="6563"/>
                  </a:cubicBezTo>
                  <a:cubicBezTo>
                    <a:pt x="1779" y="6563"/>
                    <a:pt x="1896" y="6514"/>
                    <a:pt x="1982" y="6467"/>
                  </a:cubicBezTo>
                  <a:cubicBezTo>
                    <a:pt x="1865" y="6339"/>
                    <a:pt x="1719" y="6394"/>
                    <a:pt x="1493" y="6496"/>
                  </a:cubicBezTo>
                  <a:cubicBezTo>
                    <a:pt x="1599" y="6594"/>
                    <a:pt x="1820" y="6699"/>
                    <a:pt x="1956" y="6529"/>
                  </a:cubicBezTo>
                  <a:cubicBezTo>
                    <a:pt x="1975" y="6504"/>
                    <a:pt x="1981" y="6486"/>
                    <a:pt x="1984" y="6480"/>
                  </a:cubicBezTo>
                  <a:close/>
                  <a:moveTo>
                    <a:pt x="2004" y="6449"/>
                  </a:moveTo>
                  <a:cubicBezTo>
                    <a:pt x="2004" y="6449"/>
                    <a:pt x="2004" y="6449"/>
                    <a:pt x="2004" y="6449"/>
                  </a:cubicBezTo>
                  <a:cubicBezTo>
                    <a:pt x="2009" y="6443"/>
                    <a:pt x="2023" y="6430"/>
                    <a:pt x="2037" y="6402"/>
                  </a:cubicBezTo>
                  <a:cubicBezTo>
                    <a:pt x="2135" y="6209"/>
                    <a:pt x="1948" y="6051"/>
                    <a:pt x="1815" y="5995"/>
                  </a:cubicBezTo>
                  <a:cubicBezTo>
                    <a:pt x="1816" y="6243"/>
                    <a:pt x="1827" y="6399"/>
                    <a:pt x="1991" y="6452"/>
                  </a:cubicBezTo>
                  <a:cubicBezTo>
                    <a:pt x="1999" y="6354"/>
                    <a:pt x="1994" y="6227"/>
                    <a:pt x="1953" y="6137"/>
                  </a:cubicBezTo>
                  <a:cubicBezTo>
                    <a:pt x="2061" y="6215"/>
                    <a:pt x="2049" y="6349"/>
                    <a:pt x="2004" y="6449"/>
                  </a:cubicBezTo>
                  <a:close/>
                  <a:moveTo>
                    <a:pt x="2312" y="6646"/>
                  </a:moveTo>
                  <a:cubicBezTo>
                    <a:pt x="2312" y="6646"/>
                    <a:pt x="2312" y="6646"/>
                    <a:pt x="2312" y="6646"/>
                  </a:cubicBezTo>
                  <a:cubicBezTo>
                    <a:pt x="2310" y="6653"/>
                    <a:pt x="2305" y="6671"/>
                    <a:pt x="2289" y="6698"/>
                  </a:cubicBezTo>
                  <a:cubicBezTo>
                    <a:pt x="2173" y="6881"/>
                    <a:pt x="1942" y="6801"/>
                    <a:pt x="1825" y="6716"/>
                  </a:cubicBezTo>
                  <a:cubicBezTo>
                    <a:pt x="2038" y="6590"/>
                    <a:pt x="2178" y="6519"/>
                    <a:pt x="2308" y="6633"/>
                  </a:cubicBezTo>
                  <a:cubicBezTo>
                    <a:pt x="2228" y="6689"/>
                    <a:pt x="2117" y="6750"/>
                    <a:pt x="2018" y="6761"/>
                  </a:cubicBezTo>
                  <a:cubicBezTo>
                    <a:pt x="2140" y="6814"/>
                    <a:pt x="2249" y="6735"/>
                    <a:pt x="2312" y="6646"/>
                  </a:cubicBezTo>
                  <a:close/>
                  <a:moveTo>
                    <a:pt x="2328" y="6613"/>
                  </a:moveTo>
                  <a:cubicBezTo>
                    <a:pt x="2328" y="6613"/>
                    <a:pt x="2328" y="6613"/>
                    <a:pt x="2328" y="6613"/>
                  </a:cubicBezTo>
                  <a:cubicBezTo>
                    <a:pt x="2362" y="6509"/>
                    <a:pt x="2359" y="6374"/>
                    <a:pt x="2243" y="6309"/>
                  </a:cubicBezTo>
                  <a:cubicBezTo>
                    <a:pt x="2294" y="6394"/>
                    <a:pt x="2312" y="6519"/>
                    <a:pt x="2316" y="6617"/>
                  </a:cubicBezTo>
                  <a:cubicBezTo>
                    <a:pt x="2146" y="6583"/>
                    <a:pt x="2119" y="6428"/>
                    <a:pt x="2091" y="6182"/>
                  </a:cubicBezTo>
                  <a:cubicBezTo>
                    <a:pt x="2229" y="6223"/>
                    <a:pt x="2432" y="6360"/>
                    <a:pt x="2356" y="6563"/>
                  </a:cubicBezTo>
                  <a:cubicBezTo>
                    <a:pt x="2345" y="6592"/>
                    <a:pt x="2332" y="6607"/>
                    <a:pt x="2328" y="6613"/>
                  </a:cubicBezTo>
                  <a:close/>
                  <a:moveTo>
                    <a:pt x="2656" y="6775"/>
                  </a:moveTo>
                  <a:cubicBezTo>
                    <a:pt x="2656" y="6775"/>
                    <a:pt x="2656" y="6775"/>
                    <a:pt x="2656" y="6775"/>
                  </a:cubicBezTo>
                  <a:cubicBezTo>
                    <a:pt x="2603" y="6870"/>
                    <a:pt x="2504" y="6961"/>
                    <a:pt x="2376" y="6922"/>
                  </a:cubicBezTo>
                  <a:cubicBezTo>
                    <a:pt x="2473" y="6900"/>
                    <a:pt x="2577" y="6827"/>
                    <a:pt x="2650" y="6763"/>
                  </a:cubicBezTo>
                  <a:cubicBezTo>
                    <a:pt x="2509" y="6663"/>
                    <a:pt x="2378" y="6749"/>
                    <a:pt x="2180" y="6898"/>
                  </a:cubicBezTo>
                  <a:cubicBezTo>
                    <a:pt x="2305" y="6970"/>
                    <a:pt x="2543" y="7024"/>
                    <a:pt x="2639" y="6829"/>
                  </a:cubicBezTo>
                  <a:cubicBezTo>
                    <a:pt x="2652" y="6801"/>
                    <a:pt x="2654" y="6782"/>
                    <a:pt x="2656" y="6775"/>
                  </a:cubicBezTo>
                  <a:close/>
                  <a:moveTo>
                    <a:pt x="2669" y="6740"/>
                  </a:moveTo>
                  <a:cubicBezTo>
                    <a:pt x="2669" y="6740"/>
                    <a:pt x="2669" y="6740"/>
                    <a:pt x="2669" y="6740"/>
                  </a:cubicBezTo>
                  <a:cubicBezTo>
                    <a:pt x="2672" y="6734"/>
                    <a:pt x="2682" y="6718"/>
                    <a:pt x="2691" y="6688"/>
                  </a:cubicBezTo>
                  <a:cubicBezTo>
                    <a:pt x="2744" y="6477"/>
                    <a:pt x="2527" y="6364"/>
                    <a:pt x="2385" y="6338"/>
                  </a:cubicBezTo>
                  <a:cubicBezTo>
                    <a:pt x="2440" y="6580"/>
                    <a:pt x="2484" y="6730"/>
                    <a:pt x="2656" y="6746"/>
                  </a:cubicBezTo>
                  <a:cubicBezTo>
                    <a:pt x="2642" y="6649"/>
                    <a:pt x="2610" y="6526"/>
                    <a:pt x="2551" y="6447"/>
                  </a:cubicBezTo>
                  <a:cubicBezTo>
                    <a:pt x="2673" y="6500"/>
                    <a:pt x="2690" y="6634"/>
                    <a:pt x="2669" y="6740"/>
                  </a:cubicBezTo>
                  <a:close/>
                  <a:moveTo>
                    <a:pt x="3011" y="6866"/>
                  </a:moveTo>
                  <a:cubicBezTo>
                    <a:pt x="3011" y="6866"/>
                    <a:pt x="3011" y="6866"/>
                    <a:pt x="3011" y="6866"/>
                  </a:cubicBezTo>
                  <a:cubicBezTo>
                    <a:pt x="3011" y="6873"/>
                    <a:pt x="3010" y="6892"/>
                    <a:pt x="3001" y="6922"/>
                  </a:cubicBezTo>
                  <a:cubicBezTo>
                    <a:pt x="2927" y="7126"/>
                    <a:pt x="2684" y="7098"/>
                    <a:pt x="2552" y="7039"/>
                  </a:cubicBezTo>
                  <a:cubicBezTo>
                    <a:pt x="2732" y="6870"/>
                    <a:pt x="2853" y="6771"/>
                    <a:pt x="3005" y="6854"/>
                  </a:cubicBezTo>
                  <a:cubicBezTo>
                    <a:pt x="2939" y="6927"/>
                    <a:pt x="2844" y="7010"/>
                    <a:pt x="2750" y="7042"/>
                  </a:cubicBezTo>
                  <a:cubicBezTo>
                    <a:pt x="2881" y="7068"/>
                    <a:pt x="2970" y="6966"/>
                    <a:pt x="3011" y="6866"/>
                  </a:cubicBezTo>
                  <a:close/>
                  <a:moveTo>
                    <a:pt x="3380" y="6881"/>
                  </a:moveTo>
                  <a:cubicBezTo>
                    <a:pt x="3380" y="6881"/>
                    <a:pt x="3380" y="6881"/>
                    <a:pt x="3380" y="6881"/>
                  </a:cubicBezTo>
                  <a:cubicBezTo>
                    <a:pt x="3378" y="6772"/>
                    <a:pt x="3333" y="6645"/>
                    <a:pt x="3202" y="6620"/>
                  </a:cubicBezTo>
                  <a:cubicBezTo>
                    <a:pt x="3277" y="6685"/>
                    <a:pt x="3335" y="6797"/>
                    <a:pt x="3370" y="6889"/>
                  </a:cubicBezTo>
                  <a:cubicBezTo>
                    <a:pt x="3198" y="6911"/>
                    <a:pt x="3122" y="6774"/>
                    <a:pt x="3016" y="6550"/>
                  </a:cubicBezTo>
                  <a:cubicBezTo>
                    <a:pt x="3161" y="6544"/>
                    <a:pt x="3397" y="6608"/>
                    <a:pt x="3390" y="6825"/>
                  </a:cubicBezTo>
                  <a:cubicBezTo>
                    <a:pt x="3389" y="6856"/>
                    <a:pt x="3382" y="6874"/>
                    <a:pt x="3380" y="6881"/>
                  </a:cubicBezTo>
                  <a:close/>
                  <a:moveTo>
                    <a:pt x="3020" y="6830"/>
                  </a:moveTo>
                  <a:cubicBezTo>
                    <a:pt x="3020" y="6830"/>
                    <a:pt x="3020" y="6830"/>
                    <a:pt x="3020" y="6830"/>
                  </a:cubicBezTo>
                  <a:cubicBezTo>
                    <a:pt x="3031" y="6722"/>
                    <a:pt x="2999" y="6590"/>
                    <a:pt x="2872" y="6552"/>
                  </a:cubicBezTo>
                  <a:cubicBezTo>
                    <a:pt x="2939" y="6624"/>
                    <a:pt x="2985" y="6742"/>
                    <a:pt x="3009" y="6837"/>
                  </a:cubicBezTo>
                  <a:cubicBezTo>
                    <a:pt x="2836" y="6840"/>
                    <a:pt x="2776" y="6696"/>
                    <a:pt x="2695" y="6461"/>
                  </a:cubicBezTo>
                  <a:cubicBezTo>
                    <a:pt x="2839" y="6471"/>
                    <a:pt x="3067" y="6560"/>
                    <a:pt x="3037" y="6775"/>
                  </a:cubicBezTo>
                  <a:cubicBezTo>
                    <a:pt x="3032" y="6806"/>
                    <a:pt x="3023" y="6823"/>
                    <a:pt x="3020" y="6830"/>
                  </a:cubicBezTo>
                  <a:close/>
                </a:path>
              </a:pathLst>
            </a:custGeom>
            <a:gradFill flip="none" rotWithShape="1">
              <a:gsLst>
                <a:gs pos="5000">
                  <a:srgbClr val="FEF5D6"/>
                </a:gs>
                <a:gs pos="68000">
                  <a:srgbClr val="FBCB78"/>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endParaRPr>
            </a:p>
          </p:txBody>
        </p:sp>
      </p:grpSp>
      <p:sp>
        <p:nvSpPr>
          <p:cNvPr id="24" name="矩形 23">
            <a:extLst>
              <a:ext uri="{FF2B5EF4-FFF2-40B4-BE49-F238E27FC236}">
                <a16:creationId xmlns:a16="http://schemas.microsoft.com/office/drawing/2014/main" id="{AB3A69B3-F3D6-4D5E-A9CA-D94F5BE70AC4}"/>
              </a:ext>
            </a:extLst>
          </p:cNvPr>
          <p:cNvSpPr/>
          <p:nvPr/>
        </p:nvSpPr>
        <p:spPr>
          <a:xfrm>
            <a:off x="5362993" y="1903491"/>
            <a:ext cx="1498086" cy="606448"/>
          </a:xfrm>
          <a:prstGeom prst="rect">
            <a:avLst/>
          </a:prstGeom>
        </p:spPr>
        <p:txBody>
          <a:bodyPr wrap="square">
            <a:spAutoFit/>
          </a:bodyPr>
          <a:lstStyle/>
          <a:p>
            <a:pPr algn="ctr">
              <a:lnSpc>
                <a:spcPct val="140000"/>
              </a:lnSpc>
            </a:pPr>
            <a:r>
              <a:rPr lang="zh-CN" altLang="en-US" sz="2600" dirty="0">
                <a:solidFill>
                  <a:srgbClr val="D7271E"/>
                </a:solidFill>
                <a:latin typeface="微软雅黑" panose="020B0503020204020204" pitchFamily="34" charset="-122"/>
                <a:ea typeface="微软雅黑" panose="020B0503020204020204" pitchFamily="34" charset="-122"/>
              </a:rPr>
              <a:t>青春</a:t>
            </a:r>
          </a:p>
        </p:txBody>
      </p:sp>
      <p:grpSp>
        <p:nvGrpSpPr>
          <p:cNvPr id="25" name="组合 24"/>
          <p:cNvGrpSpPr/>
          <p:nvPr/>
        </p:nvGrpSpPr>
        <p:grpSpPr>
          <a:xfrm>
            <a:off x="7399290" y="1491582"/>
            <a:ext cx="1548032" cy="1519212"/>
            <a:chOff x="1368932" y="1651000"/>
            <a:chExt cx="1826938" cy="1792926"/>
          </a:xfrm>
        </p:grpSpPr>
        <p:sp>
          <p:nvSpPr>
            <p:cNvPr id="26" name="椭圆 25">
              <a:extLst>
                <a:ext uri="{FF2B5EF4-FFF2-40B4-BE49-F238E27FC236}">
                  <a16:creationId xmlns:a16="http://schemas.microsoft.com/office/drawing/2014/main" id="{0A8F0EDD-6D1B-4BCD-A427-B58B8C185731}"/>
                </a:ext>
              </a:extLst>
            </p:cNvPr>
            <p:cNvSpPr/>
            <p:nvPr/>
          </p:nvSpPr>
          <p:spPr>
            <a:xfrm>
              <a:off x="1533297" y="1791469"/>
              <a:ext cx="1498086" cy="1498086"/>
            </a:xfrm>
            <a:prstGeom prst="ellipse">
              <a:avLst/>
            </a:prstGeom>
            <a:gradFill flip="none" rotWithShape="1">
              <a:gsLst>
                <a:gs pos="5000">
                  <a:srgbClr val="FEF5D6"/>
                </a:gs>
                <a:gs pos="68000">
                  <a:srgbClr val="FBCB78"/>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27" name="Freeform 5">
              <a:extLst>
                <a:ext uri="{FF2B5EF4-FFF2-40B4-BE49-F238E27FC236}">
                  <a16:creationId xmlns:a16="http://schemas.microsoft.com/office/drawing/2014/main" id="{526984A3-8B87-432F-8E49-D3AA250A0BBC}"/>
                </a:ext>
              </a:extLst>
            </p:cNvPr>
            <p:cNvSpPr>
              <a:spLocks noEditPoints="1"/>
            </p:cNvSpPr>
            <p:nvPr/>
          </p:nvSpPr>
          <p:spPr bwMode="auto">
            <a:xfrm>
              <a:off x="1368932" y="1651000"/>
              <a:ext cx="1826938" cy="1792926"/>
            </a:xfrm>
            <a:custGeom>
              <a:avLst/>
              <a:gdLst>
                <a:gd name="T0" fmla="*/ 3279 w 7323"/>
                <a:gd name="T1" fmla="*/ 470 h 7185"/>
                <a:gd name="T2" fmla="*/ 3678 w 7323"/>
                <a:gd name="T3" fmla="*/ 281 h 7185"/>
                <a:gd name="T4" fmla="*/ 3662 w 7323"/>
                <a:gd name="T5" fmla="*/ 183 h 7185"/>
                <a:gd name="T6" fmla="*/ 3348 w 7323"/>
                <a:gd name="T7" fmla="*/ 283 h 7185"/>
                <a:gd name="T8" fmla="*/ 3425 w 7323"/>
                <a:gd name="T9" fmla="*/ 60 h 7185"/>
                <a:gd name="T10" fmla="*/ 3197 w 7323"/>
                <a:gd name="T11" fmla="*/ 327 h 7185"/>
                <a:gd name="T12" fmla="*/ 3139 w 7323"/>
                <a:gd name="T13" fmla="*/ 292 h 7185"/>
                <a:gd name="T14" fmla="*/ 3975 w 7323"/>
                <a:gd name="T15" fmla="*/ 279 h 7185"/>
                <a:gd name="T16" fmla="*/ 3984 w 7323"/>
                <a:gd name="T17" fmla="*/ 101 h 7185"/>
                <a:gd name="T18" fmla="*/ 4005 w 7323"/>
                <a:gd name="T19" fmla="*/ 298 h 7185"/>
                <a:gd name="T20" fmla="*/ 4073 w 7323"/>
                <a:gd name="T21" fmla="*/ 408 h 7185"/>
                <a:gd name="T22" fmla="*/ 4716 w 7323"/>
                <a:gd name="T23" fmla="*/ 386 h 7185"/>
                <a:gd name="T24" fmla="*/ 5056 w 7323"/>
                <a:gd name="T25" fmla="*/ 520 h 7185"/>
                <a:gd name="T26" fmla="*/ 5380 w 7323"/>
                <a:gd name="T27" fmla="*/ 691 h 7185"/>
                <a:gd name="T28" fmla="*/ 5684 w 7323"/>
                <a:gd name="T29" fmla="*/ 896 h 7185"/>
                <a:gd name="T30" fmla="*/ 5853 w 7323"/>
                <a:gd name="T31" fmla="*/ 656 h 7185"/>
                <a:gd name="T32" fmla="*/ 6215 w 7323"/>
                <a:gd name="T33" fmla="*/ 1398 h 7185"/>
                <a:gd name="T34" fmla="*/ 6432 w 7323"/>
                <a:gd name="T35" fmla="*/ 1201 h 7185"/>
                <a:gd name="T36" fmla="*/ 6624 w 7323"/>
                <a:gd name="T37" fmla="*/ 2004 h 7185"/>
                <a:gd name="T38" fmla="*/ 6879 w 7323"/>
                <a:gd name="T39" fmla="*/ 1858 h 7185"/>
                <a:gd name="T40" fmla="*/ 6893 w 7323"/>
                <a:gd name="T41" fmla="*/ 2685 h 7185"/>
                <a:gd name="T42" fmla="*/ 7173 w 7323"/>
                <a:gd name="T43" fmla="*/ 2597 h 7185"/>
                <a:gd name="T44" fmla="*/ 7007 w 7323"/>
                <a:gd name="T45" fmla="*/ 3407 h 7185"/>
                <a:gd name="T46" fmla="*/ 7300 w 7323"/>
                <a:gd name="T47" fmla="*/ 3383 h 7185"/>
                <a:gd name="T48" fmla="*/ 6962 w 7323"/>
                <a:gd name="T49" fmla="*/ 4137 h 7185"/>
                <a:gd name="T50" fmla="*/ 6880 w 7323"/>
                <a:gd name="T51" fmla="*/ 4494 h 7185"/>
                <a:gd name="T52" fmla="*/ 6760 w 7323"/>
                <a:gd name="T53" fmla="*/ 4839 h 7185"/>
                <a:gd name="T54" fmla="*/ 6603 w 7323"/>
                <a:gd name="T55" fmla="*/ 5170 h 7185"/>
                <a:gd name="T56" fmla="*/ 6411 w 7323"/>
                <a:gd name="T57" fmla="*/ 5482 h 7185"/>
                <a:gd name="T58" fmla="*/ 6658 w 7323"/>
                <a:gd name="T59" fmla="*/ 5641 h 7185"/>
                <a:gd name="T60" fmla="*/ 5930 w 7323"/>
                <a:gd name="T61" fmla="*/ 6033 h 7185"/>
                <a:gd name="T62" fmla="*/ 6137 w 7323"/>
                <a:gd name="T63" fmla="*/ 6242 h 7185"/>
                <a:gd name="T64" fmla="*/ 5341 w 7323"/>
                <a:gd name="T65" fmla="*/ 6467 h 7185"/>
                <a:gd name="T66" fmla="*/ 5498 w 7323"/>
                <a:gd name="T67" fmla="*/ 6716 h 7185"/>
                <a:gd name="T68" fmla="*/ 4673 w 7323"/>
                <a:gd name="T69" fmla="*/ 6763 h 7185"/>
                <a:gd name="T70" fmla="*/ 4771 w 7323"/>
                <a:gd name="T71" fmla="*/ 7039 h 7185"/>
                <a:gd name="T72" fmla="*/ 3956 w 7323"/>
                <a:gd name="T73" fmla="*/ 6907 h 7185"/>
                <a:gd name="T74" fmla="*/ 2607 w 7323"/>
                <a:gd name="T75" fmla="*/ 386 h 7185"/>
                <a:gd name="T76" fmla="*/ 2267 w 7323"/>
                <a:gd name="T77" fmla="*/ 520 h 7185"/>
                <a:gd name="T78" fmla="*/ 1943 w 7323"/>
                <a:gd name="T79" fmla="*/ 691 h 7185"/>
                <a:gd name="T80" fmla="*/ 1639 w 7323"/>
                <a:gd name="T81" fmla="*/ 896 h 7185"/>
                <a:gd name="T82" fmla="*/ 1470 w 7323"/>
                <a:gd name="T83" fmla="*/ 656 h 7185"/>
                <a:gd name="T84" fmla="*/ 1108 w 7323"/>
                <a:gd name="T85" fmla="*/ 1398 h 7185"/>
                <a:gd name="T86" fmla="*/ 891 w 7323"/>
                <a:gd name="T87" fmla="*/ 1201 h 7185"/>
                <a:gd name="T88" fmla="*/ 699 w 7323"/>
                <a:gd name="T89" fmla="*/ 2004 h 7185"/>
                <a:gd name="T90" fmla="*/ 444 w 7323"/>
                <a:gd name="T91" fmla="*/ 1858 h 7185"/>
                <a:gd name="T92" fmla="*/ 430 w 7323"/>
                <a:gd name="T93" fmla="*/ 2685 h 7185"/>
                <a:gd name="T94" fmla="*/ 150 w 7323"/>
                <a:gd name="T95" fmla="*/ 2597 h 7185"/>
                <a:gd name="T96" fmla="*/ 316 w 7323"/>
                <a:gd name="T97" fmla="*/ 3407 h 7185"/>
                <a:gd name="T98" fmla="*/ 23 w 7323"/>
                <a:gd name="T99" fmla="*/ 3383 h 7185"/>
                <a:gd name="T100" fmla="*/ 361 w 7323"/>
                <a:gd name="T101" fmla="*/ 4137 h 7185"/>
                <a:gd name="T102" fmla="*/ 443 w 7323"/>
                <a:gd name="T103" fmla="*/ 4494 h 7185"/>
                <a:gd name="T104" fmla="*/ 563 w 7323"/>
                <a:gd name="T105" fmla="*/ 4839 h 7185"/>
                <a:gd name="T106" fmla="*/ 720 w 7323"/>
                <a:gd name="T107" fmla="*/ 5170 h 7185"/>
                <a:gd name="T108" fmla="*/ 912 w 7323"/>
                <a:gd name="T109" fmla="*/ 5482 h 7185"/>
                <a:gd name="T110" fmla="*/ 666 w 7323"/>
                <a:gd name="T111" fmla="*/ 5641 h 7185"/>
                <a:gd name="T112" fmla="*/ 1393 w 7323"/>
                <a:gd name="T113" fmla="*/ 6033 h 7185"/>
                <a:gd name="T114" fmla="*/ 1186 w 7323"/>
                <a:gd name="T115" fmla="*/ 6242 h 7185"/>
                <a:gd name="T116" fmla="*/ 1982 w 7323"/>
                <a:gd name="T117" fmla="*/ 6467 h 7185"/>
                <a:gd name="T118" fmla="*/ 1825 w 7323"/>
                <a:gd name="T119" fmla="*/ 6716 h 7185"/>
                <a:gd name="T120" fmla="*/ 2650 w 7323"/>
                <a:gd name="T121" fmla="*/ 6763 h 7185"/>
                <a:gd name="T122" fmla="*/ 2552 w 7323"/>
                <a:gd name="T123" fmla="*/ 7039 h 7185"/>
                <a:gd name="T124" fmla="*/ 3009 w 7323"/>
                <a:gd name="T125" fmla="*/ 6837 h 7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323" h="7185">
                  <a:moveTo>
                    <a:pt x="3375" y="6917"/>
                  </a:moveTo>
                  <a:cubicBezTo>
                    <a:pt x="3345" y="7022"/>
                    <a:pt x="3267" y="7132"/>
                    <a:pt x="3134" y="7121"/>
                  </a:cubicBezTo>
                  <a:cubicBezTo>
                    <a:pt x="3224" y="7079"/>
                    <a:pt x="3310" y="6986"/>
                    <a:pt x="3367" y="6907"/>
                  </a:cubicBezTo>
                  <a:cubicBezTo>
                    <a:pt x="3208" y="6840"/>
                    <a:pt x="3098" y="6952"/>
                    <a:pt x="2937" y="7140"/>
                  </a:cubicBezTo>
                  <a:cubicBezTo>
                    <a:pt x="3075" y="7184"/>
                    <a:pt x="3319" y="7185"/>
                    <a:pt x="3370" y="6974"/>
                  </a:cubicBezTo>
                  <a:cubicBezTo>
                    <a:pt x="3377" y="6944"/>
                    <a:pt x="3375" y="6925"/>
                    <a:pt x="3375" y="6917"/>
                  </a:cubicBezTo>
                  <a:close/>
                  <a:moveTo>
                    <a:pt x="4029" y="490"/>
                  </a:moveTo>
                  <a:cubicBezTo>
                    <a:pt x="4029" y="490"/>
                    <a:pt x="4029" y="490"/>
                    <a:pt x="4029" y="490"/>
                  </a:cubicBezTo>
                  <a:cubicBezTo>
                    <a:pt x="4038" y="486"/>
                    <a:pt x="4043" y="479"/>
                    <a:pt x="4044" y="470"/>
                  </a:cubicBezTo>
                  <a:cubicBezTo>
                    <a:pt x="4053" y="425"/>
                    <a:pt x="3996" y="370"/>
                    <a:pt x="3967" y="342"/>
                  </a:cubicBezTo>
                  <a:cubicBezTo>
                    <a:pt x="3968" y="370"/>
                    <a:pt x="3970" y="514"/>
                    <a:pt x="4029" y="490"/>
                  </a:cubicBezTo>
                  <a:close/>
                  <a:moveTo>
                    <a:pt x="3294" y="490"/>
                  </a:moveTo>
                  <a:cubicBezTo>
                    <a:pt x="3294" y="490"/>
                    <a:pt x="3294" y="490"/>
                    <a:pt x="3294" y="490"/>
                  </a:cubicBezTo>
                  <a:cubicBezTo>
                    <a:pt x="3285" y="486"/>
                    <a:pt x="3281" y="479"/>
                    <a:pt x="3279" y="470"/>
                  </a:cubicBezTo>
                  <a:cubicBezTo>
                    <a:pt x="3270" y="425"/>
                    <a:pt x="3327" y="370"/>
                    <a:pt x="3356" y="342"/>
                  </a:cubicBezTo>
                  <a:cubicBezTo>
                    <a:pt x="3355" y="370"/>
                    <a:pt x="3354" y="514"/>
                    <a:pt x="3294" y="490"/>
                  </a:cubicBezTo>
                  <a:close/>
                  <a:moveTo>
                    <a:pt x="3425" y="502"/>
                  </a:moveTo>
                  <a:cubicBezTo>
                    <a:pt x="3425" y="502"/>
                    <a:pt x="3425" y="502"/>
                    <a:pt x="3425" y="502"/>
                  </a:cubicBezTo>
                  <a:cubicBezTo>
                    <a:pt x="3415" y="503"/>
                    <a:pt x="3408" y="501"/>
                    <a:pt x="3402" y="494"/>
                  </a:cubicBezTo>
                  <a:cubicBezTo>
                    <a:pt x="3370" y="461"/>
                    <a:pt x="3386" y="384"/>
                    <a:pt x="3394" y="345"/>
                  </a:cubicBezTo>
                  <a:cubicBezTo>
                    <a:pt x="3410" y="369"/>
                    <a:pt x="3487" y="489"/>
                    <a:pt x="3425" y="502"/>
                  </a:cubicBezTo>
                  <a:close/>
                  <a:moveTo>
                    <a:pt x="3646" y="279"/>
                  </a:moveTo>
                  <a:cubicBezTo>
                    <a:pt x="3646" y="279"/>
                    <a:pt x="3646" y="279"/>
                    <a:pt x="3646" y="279"/>
                  </a:cubicBezTo>
                  <a:cubicBezTo>
                    <a:pt x="3646" y="279"/>
                    <a:pt x="3646" y="280"/>
                    <a:pt x="3645" y="281"/>
                  </a:cubicBezTo>
                  <a:cubicBezTo>
                    <a:pt x="3646" y="281"/>
                    <a:pt x="3646" y="284"/>
                    <a:pt x="3646" y="284"/>
                  </a:cubicBezTo>
                  <a:cubicBezTo>
                    <a:pt x="3650" y="299"/>
                    <a:pt x="3655" y="315"/>
                    <a:pt x="3662" y="330"/>
                  </a:cubicBezTo>
                  <a:cubicBezTo>
                    <a:pt x="3668" y="315"/>
                    <a:pt x="3673" y="299"/>
                    <a:pt x="3677" y="284"/>
                  </a:cubicBezTo>
                  <a:cubicBezTo>
                    <a:pt x="3677" y="284"/>
                    <a:pt x="3677" y="281"/>
                    <a:pt x="3678" y="281"/>
                  </a:cubicBezTo>
                  <a:cubicBezTo>
                    <a:pt x="3677" y="280"/>
                    <a:pt x="3677" y="279"/>
                    <a:pt x="3677" y="279"/>
                  </a:cubicBezTo>
                  <a:cubicBezTo>
                    <a:pt x="3673" y="263"/>
                    <a:pt x="3668" y="248"/>
                    <a:pt x="3662" y="232"/>
                  </a:cubicBezTo>
                  <a:cubicBezTo>
                    <a:pt x="3655" y="248"/>
                    <a:pt x="3650" y="263"/>
                    <a:pt x="3646" y="279"/>
                  </a:cubicBezTo>
                  <a:close/>
                  <a:moveTo>
                    <a:pt x="3681" y="368"/>
                  </a:moveTo>
                  <a:cubicBezTo>
                    <a:pt x="3681" y="368"/>
                    <a:pt x="3681" y="368"/>
                    <a:pt x="3681" y="368"/>
                  </a:cubicBezTo>
                  <a:cubicBezTo>
                    <a:pt x="3753" y="329"/>
                    <a:pt x="3820" y="301"/>
                    <a:pt x="3883" y="284"/>
                  </a:cubicBezTo>
                  <a:cubicBezTo>
                    <a:pt x="3883" y="283"/>
                    <a:pt x="3884" y="283"/>
                    <a:pt x="3885" y="283"/>
                  </a:cubicBezTo>
                  <a:cubicBezTo>
                    <a:pt x="3886" y="283"/>
                    <a:pt x="3887" y="283"/>
                    <a:pt x="3887" y="282"/>
                  </a:cubicBezTo>
                  <a:cubicBezTo>
                    <a:pt x="3889" y="282"/>
                    <a:pt x="3892" y="281"/>
                    <a:pt x="3893" y="281"/>
                  </a:cubicBezTo>
                  <a:cubicBezTo>
                    <a:pt x="3892" y="280"/>
                    <a:pt x="3889" y="280"/>
                    <a:pt x="3887" y="279"/>
                  </a:cubicBezTo>
                  <a:cubicBezTo>
                    <a:pt x="3886" y="279"/>
                    <a:pt x="3885" y="279"/>
                    <a:pt x="3883" y="279"/>
                  </a:cubicBezTo>
                  <a:cubicBezTo>
                    <a:pt x="3820" y="261"/>
                    <a:pt x="3753" y="233"/>
                    <a:pt x="3681" y="194"/>
                  </a:cubicBezTo>
                  <a:cubicBezTo>
                    <a:pt x="3688" y="182"/>
                    <a:pt x="3696" y="170"/>
                    <a:pt x="3705" y="158"/>
                  </a:cubicBezTo>
                  <a:cubicBezTo>
                    <a:pt x="3691" y="167"/>
                    <a:pt x="3676" y="175"/>
                    <a:pt x="3662" y="183"/>
                  </a:cubicBezTo>
                  <a:cubicBezTo>
                    <a:pt x="3647" y="175"/>
                    <a:pt x="3632" y="167"/>
                    <a:pt x="3618" y="158"/>
                  </a:cubicBezTo>
                  <a:cubicBezTo>
                    <a:pt x="3627" y="170"/>
                    <a:pt x="3635" y="182"/>
                    <a:pt x="3642" y="194"/>
                  </a:cubicBezTo>
                  <a:cubicBezTo>
                    <a:pt x="3570" y="233"/>
                    <a:pt x="3503" y="261"/>
                    <a:pt x="3440" y="279"/>
                  </a:cubicBezTo>
                  <a:cubicBezTo>
                    <a:pt x="3439" y="279"/>
                    <a:pt x="3437" y="279"/>
                    <a:pt x="3436" y="279"/>
                  </a:cubicBezTo>
                  <a:cubicBezTo>
                    <a:pt x="3434" y="280"/>
                    <a:pt x="3432" y="280"/>
                    <a:pt x="3430" y="281"/>
                  </a:cubicBezTo>
                  <a:cubicBezTo>
                    <a:pt x="3432" y="281"/>
                    <a:pt x="3434" y="282"/>
                    <a:pt x="3436" y="282"/>
                  </a:cubicBezTo>
                  <a:cubicBezTo>
                    <a:pt x="3436" y="283"/>
                    <a:pt x="3438" y="283"/>
                    <a:pt x="3438" y="283"/>
                  </a:cubicBezTo>
                  <a:cubicBezTo>
                    <a:pt x="3439" y="283"/>
                    <a:pt x="3440" y="283"/>
                    <a:pt x="3440" y="284"/>
                  </a:cubicBezTo>
                  <a:cubicBezTo>
                    <a:pt x="3503" y="301"/>
                    <a:pt x="3570" y="329"/>
                    <a:pt x="3642" y="368"/>
                  </a:cubicBezTo>
                  <a:cubicBezTo>
                    <a:pt x="3635" y="380"/>
                    <a:pt x="3627" y="392"/>
                    <a:pt x="3618" y="404"/>
                  </a:cubicBezTo>
                  <a:cubicBezTo>
                    <a:pt x="3632" y="395"/>
                    <a:pt x="3647" y="386"/>
                    <a:pt x="3662" y="378"/>
                  </a:cubicBezTo>
                  <a:cubicBezTo>
                    <a:pt x="3676" y="386"/>
                    <a:pt x="3691" y="395"/>
                    <a:pt x="3705" y="404"/>
                  </a:cubicBezTo>
                  <a:cubicBezTo>
                    <a:pt x="3696" y="392"/>
                    <a:pt x="3688" y="380"/>
                    <a:pt x="3681" y="368"/>
                  </a:cubicBezTo>
                  <a:close/>
                  <a:moveTo>
                    <a:pt x="3348" y="283"/>
                  </a:moveTo>
                  <a:cubicBezTo>
                    <a:pt x="3348" y="283"/>
                    <a:pt x="3348" y="283"/>
                    <a:pt x="3348" y="283"/>
                  </a:cubicBezTo>
                  <a:cubicBezTo>
                    <a:pt x="3348" y="282"/>
                    <a:pt x="3348" y="280"/>
                    <a:pt x="3348" y="279"/>
                  </a:cubicBezTo>
                  <a:cubicBezTo>
                    <a:pt x="3348" y="271"/>
                    <a:pt x="3351" y="266"/>
                    <a:pt x="3356" y="261"/>
                  </a:cubicBezTo>
                  <a:cubicBezTo>
                    <a:pt x="3367" y="250"/>
                    <a:pt x="3386" y="250"/>
                    <a:pt x="3398" y="261"/>
                  </a:cubicBezTo>
                  <a:cubicBezTo>
                    <a:pt x="3403" y="266"/>
                    <a:pt x="3405" y="271"/>
                    <a:pt x="3406" y="279"/>
                  </a:cubicBezTo>
                  <a:cubicBezTo>
                    <a:pt x="3406" y="280"/>
                    <a:pt x="3406" y="282"/>
                    <a:pt x="3406" y="284"/>
                  </a:cubicBezTo>
                  <a:cubicBezTo>
                    <a:pt x="3405" y="290"/>
                    <a:pt x="3403" y="296"/>
                    <a:pt x="3398" y="301"/>
                  </a:cubicBezTo>
                  <a:cubicBezTo>
                    <a:pt x="3386" y="312"/>
                    <a:pt x="3368" y="312"/>
                    <a:pt x="3356" y="301"/>
                  </a:cubicBezTo>
                  <a:cubicBezTo>
                    <a:pt x="3351" y="296"/>
                    <a:pt x="3348" y="290"/>
                    <a:pt x="3348" y="284"/>
                  </a:cubicBezTo>
                  <a:cubicBezTo>
                    <a:pt x="3348" y="283"/>
                    <a:pt x="3348" y="283"/>
                    <a:pt x="3348" y="283"/>
                  </a:cubicBezTo>
                  <a:close/>
                  <a:moveTo>
                    <a:pt x="3425" y="60"/>
                  </a:moveTo>
                  <a:cubicBezTo>
                    <a:pt x="3425" y="60"/>
                    <a:pt x="3425" y="60"/>
                    <a:pt x="3425" y="60"/>
                  </a:cubicBezTo>
                  <a:cubicBezTo>
                    <a:pt x="3488" y="72"/>
                    <a:pt x="3409" y="194"/>
                    <a:pt x="3394" y="217"/>
                  </a:cubicBezTo>
                  <a:cubicBezTo>
                    <a:pt x="3389" y="194"/>
                    <a:pt x="3366" y="45"/>
                    <a:pt x="3425" y="60"/>
                  </a:cubicBezTo>
                  <a:close/>
                  <a:moveTo>
                    <a:pt x="3339" y="101"/>
                  </a:moveTo>
                  <a:cubicBezTo>
                    <a:pt x="3339" y="101"/>
                    <a:pt x="3339" y="101"/>
                    <a:pt x="3339" y="101"/>
                  </a:cubicBezTo>
                  <a:cubicBezTo>
                    <a:pt x="3350" y="128"/>
                    <a:pt x="3355" y="167"/>
                    <a:pt x="3356" y="221"/>
                  </a:cubicBezTo>
                  <a:cubicBezTo>
                    <a:pt x="3327" y="192"/>
                    <a:pt x="3270" y="137"/>
                    <a:pt x="3279" y="91"/>
                  </a:cubicBezTo>
                  <a:cubicBezTo>
                    <a:pt x="3285" y="49"/>
                    <a:pt x="3330" y="80"/>
                    <a:pt x="3339" y="101"/>
                  </a:cubicBezTo>
                  <a:close/>
                  <a:moveTo>
                    <a:pt x="3214" y="200"/>
                  </a:moveTo>
                  <a:cubicBezTo>
                    <a:pt x="3214" y="200"/>
                    <a:pt x="3214" y="200"/>
                    <a:pt x="3214" y="200"/>
                  </a:cubicBezTo>
                  <a:cubicBezTo>
                    <a:pt x="3238" y="220"/>
                    <a:pt x="3273" y="237"/>
                    <a:pt x="3321" y="251"/>
                  </a:cubicBezTo>
                  <a:cubicBezTo>
                    <a:pt x="3307" y="227"/>
                    <a:pt x="3237" y="99"/>
                    <a:pt x="3197" y="149"/>
                  </a:cubicBezTo>
                  <a:cubicBezTo>
                    <a:pt x="3191" y="156"/>
                    <a:pt x="3189" y="164"/>
                    <a:pt x="3193" y="173"/>
                  </a:cubicBezTo>
                  <a:cubicBezTo>
                    <a:pt x="3196" y="182"/>
                    <a:pt x="3203" y="191"/>
                    <a:pt x="3214" y="200"/>
                  </a:cubicBezTo>
                  <a:close/>
                  <a:moveTo>
                    <a:pt x="3157" y="318"/>
                  </a:moveTo>
                  <a:cubicBezTo>
                    <a:pt x="3157" y="318"/>
                    <a:pt x="3157" y="318"/>
                    <a:pt x="3157" y="318"/>
                  </a:cubicBezTo>
                  <a:cubicBezTo>
                    <a:pt x="3168" y="324"/>
                    <a:pt x="3181" y="327"/>
                    <a:pt x="3197" y="327"/>
                  </a:cubicBezTo>
                  <a:cubicBezTo>
                    <a:pt x="3229" y="327"/>
                    <a:pt x="3266" y="317"/>
                    <a:pt x="3311" y="301"/>
                  </a:cubicBezTo>
                  <a:cubicBezTo>
                    <a:pt x="3313" y="300"/>
                    <a:pt x="3316" y="299"/>
                    <a:pt x="3318" y="298"/>
                  </a:cubicBezTo>
                  <a:cubicBezTo>
                    <a:pt x="3319" y="298"/>
                    <a:pt x="3320" y="297"/>
                    <a:pt x="3320" y="297"/>
                  </a:cubicBezTo>
                  <a:cubicBezTo>
                    <a:pt x="3326" y="294"/>
                    <a:pt x="3330" y="288"/>
                    <a:pt x="3330" y="281"/>
                  </a:cubicBezTo>
                  <a:cubicBezTo>
                    <a:pt x="3330" y="281"/>
                    <a:pt x="3330" y="280"/>
                    <a:pt x="3330" y="280"/>
                  </a:cubicBezTo>
                  <a:cubicBezTo>
                    <a:pt x="3330" y="273"/>
                    <a:pt x="3324" y="266"/>
                    <a:pt x="3318" y="264"/>
                  </a:cubicBezTo>
                  <a:cubicBezTo>
                    <a:pt x="3315" y="262"/>
                    <a:pt x="3312" y="262"/>
                    <a:pt x="3311" y="262"/>
                  </a:cubicBezTo>
                  <a:cubicBezTo>
                    <a:pt x="3311" y="262"/>
                    <a:pt x="3310" y="262"/>
                    <a:pt x="3310" y="262"/>
                  </a:cubicBezTo>
                  <a:cubicBezTo>
                    <a:pt x="3271" y="246"/>
                    <a:pt x="3154" y="202"/>
                    <a:pt x="3139" y="270"/>
                  </a:cubicBezTo>
                  <a:cubicBezTo>
                    <a:pt x="3137" y="273"/>
                    <a:pt x="3137" y="276"/>
                    <a:pt x="3137" y="279"/>
                  </a:cubicBezTo>
                  <a:cubicBezTo>
                    <a:pt x="3137" y="279"/>
                    <a:pt x="3137" y="280"/>
                    <a:pt x="3137" y="280"/>
                  </a:cubicBezTo>
                  <a:cubicBezTo>
                    <a:pt x="3137" y="281"/>
                    <a:pt x="3137" y="281"/>
                    <a:pt x="3137" y="281"/>
                  </a:cubicBezTo>
                  <a:cubicBezTo>
                    <a:pt x="3137" y="281"/>
                    <a:pt x="3137" y="282"/>
                    <a:pt x="3137" y="282"/>
                  </a:cubicBezTo>
                  <a:cubicBezTo>
                    <a:pt x="3136" y="285"/>
                    <a:pt x="3137" y="289"/>
                    <a:pt x="3139" y="292"/>
                  </a:cubicBezTo>
                  <a:cubicBezTo>
                    <a:pt x="3141" y="302"/>
                    <a:pt x="3148" y="312"/>
                    <a:pt x="3157" y="318"/>
                  </a:cubicBezTo>
                  <a:close/>
                  <a:moveTo>
                    <a:pt x="3250" y="408"/>
                  </a:moveTo>
                  <a:cubicBezTo>
                    <a:pt x="3250" y="408"/>
                    <a:pt x="3250" y="408"/>
                    <a:pt x="3250" y="408"/>
                  </a:cubicBezTo>
                  <a:cubicBezTo>
                    <a:pt x="3273" y="389"/>
                    <a:pt x="3296" y="357"/>
                    <a:pt x="3321" y="310"/>
                  </a:cubicBezTo>
                  <a:cubicBezTo>
                    <a:pt x="3280" y="322"/>
                    <a:pt x="3234" y="339"/>
                    <a:pt x="3204" y="371"/>
                  </a:cubicBezTo>
                  <a:cubicBezTo>
                    <a:pt x="3170" y="408"/>
                    <a:pt x="3215" y="437"/>
                    <a:pt x="3250" y="408"/>
                  </a:cubicBezTo>
                  <a:close/>
                  <a:moveTo>
                    <a:pt x="3899" y="502"/>
                  </a:moveTo>
                  <a:cubicBezTo>
                    <a:pt x="3899" y="502"/>
                    <a:pt x="3899" y="502"/>
                    <a:pt x="3899" y="502"/>
                  </a:cubicBezTo>
                  <a:cubicBezTo>
                    <a:pt x="3836" y="489"/>
                    <a:pt x="3913" y="369"/>
                    <a:pt x="3929" y="345"/>
                  </a:cubicBezTo>
                  <a:cubicBezTo>
                    <a:pt x="3937" y="384"/>
                    <a:pt x="3954" y="461"/>
                    <a:pt x="3921" y="494"/>
                  </a:cubicBezTo>
                  <a:cubicBezTo>
                    <a:pt x="3915" y="501"/>
                    <a:pt x="3908" y="503"/>
                    <a:pt x="3899" y="502"/>
                  </a:cubicBezTo>
                  <a:close/>
                  <a:moveTo>
                    <a:pt x="3975" y="283"/>
                  </a:moveTo>
                  <a:cubicBezTo>
                    <a:pt x="3975" y="283"/>
                    <a:pt x="3975" y="283"/>
                    <a:pt x="3975" y="283"/>
                  </a:cubicBezTo>
                  <a:cubicBezTo>
                    <a:pt x="3975" y="282"/>
                    <a:pt x="3975" y="280"/>
                    <a:pt x="3975" y="279"/>
                  </a:cubicBezTo>
                  <a:cubicBezTo>
                    <a:pt x="3975" y="271"/>
                    <a:pt x="3972" y="266"/>
                    <a:pt x="3967" y="261"/>
                  </a:cubicBezTo>
                  <a:cubicBezTo>
                    <a:pt x="3956" y="250"/>
                    <a:pt x="3937" y="250"/>
                    <a:pt x="3925" y="261"/>
                  </a:cubicBezTo>
                  <a:cubicBezTo>
                    <a:pt x="3920" y="266"/>
                    <a:pt x="3918" y="271"/>
                    <a:pt x="3917" y="279"/>
                  </a:cubicBezTo>
                  <a:cubicBezTo>
                    <a:pt x="3917" y="280"/>
                    <a:pt x="3917" y="282"/>
                    <a:pt x="3917" y="284"/>
                  </a:cubicBezTo>
                  <a:cubicBezTo>
                    <a:pt x="3918" y="290"/>
                    <a:pt x="3920" y="296"/>
                    <a:pt x="3925" y="301"/>
                  </a:cubicBezTo>
                  <a:cubicBezTo>
                    <a:pt x="3937" y="312"/>
                    <a:pt x="3955" y="312"/>
                    <a:pt x="3967" y="301"/>
                  </a:cubicBezTo>
                  <a:cubicBezTo>
                    <a:pt x="3972" y="296"/>
                    <a:pt x="3975" y="290"/>
                    <a:pt x="3975" y="284"/>
                  </a:cubicBezTo>
                  <a:cubicBezTo>
                    <a:pt x="3975" y="283"/>
                    <a:pt x="3975" y="283"/>
                    <a:pt x="3975" y="283"/>
                  </a:cubicBezTo>
                  <a:close/>
                  <a:moveTo>
                    <a:pt x="3899" y="60"/>
                  </a:moveTo>
                  <a:cubicBezTo>
                    <a:pt x="3899" y="60"/>
                    <a:pt x="3899" y="60"/>
                    <a:pt x="3899" y="60"/>
                  </a:cubicBezTo>
                  <a:cubicBezTo>
                    <a:pt x="3957" y="45"/>
                    <a:pt x="3934" y="194"/>
                    <a:pt x="3929" y="217"/>
                  </a:cubicBezTo>
                  <a:cubicBezTo>
                    <a:pt x="3914" y="194"/>
                    <a:pt x="3836" y="72"/>
                    <a:pt x="3899" y="60"/>
                  </a:cubicBezTo>
                  <a:close/>
                  <a:moveTo>
                    <a:pt x="3984" y="101"/>
                  </a:moveTo>
                  <a:cubicBezTo>
                    <a:pt x="3984" y="101"/>
                    <a:pt x="3984" y="101"/>
                    <a:pt x="3984" y="101"/>
                  </a:cubicBezTo>
                  <a:cubicBezTo>
                    <a:pt x="3974" y="128"/>
                    <a:pt x="3968" y="167"/>
                    <a:pt x="3967" y="221"/>
                  </a:cubicBezTo>
                  <a:cubicBezTo>
                    <a:pt x="3996" y="192"/>
                    <a:pt x="4053" y="137"/>
                    <a:pt x="4044" y="91"/>
                  </a:cubicBezTo>
                  <a:cubicBezTo>
                    <a:pt x="4038" y="49"/>
                    <a:pt x="3994" y="80"/>
                    <a:pt x="3984" y="101"/>
                  </a:cubicBezTo>
                  <a:close/>
                  <a:moveTo>
                    <a:pt x="4109" y="200"/>
                  </a:moveTo>
                  <a:cubicBezTo>
                    <a:pt x="4109" y="200"/>
                    <a:pt x="4109" y="200"/>
                    <a:pt x="4109" y="200"/>
                  </a:cubicBezTo>
                  <a:cubicBezTo>
                    <a:pt x="4085" y="220"/>
                    <a:pt x="4050" y="237"/>
                    <a:pt x="4003" y="251"/>
                  </a:cubicBezTo>
                  <a:cubicBezTo>
                    <a:pt x="4016" y="227"/>
                    <a:pt x="4086" y="99"/>
                    <a:pt x="4126" y="149"/>
                  </a:cubicBezTo>
                  <a:cubicBezTo>
                    <a:pt x="4132" y="156"/>
                    <a:pt x="4134" y="164"/>
                    <a:pt x="4130" y="173"/>
                  </a:cubicBezTo>
                  <a:cubicBezTo>
                    <a:pt x="4127" y="182"/>
                    <a:pt x="4120" y="191"/>
                    <a:pt x="4109" y="200"/>
                  </a:cubicBezTo>
                  <a:close/>
                  <a:moveTo>
                    <a:pt x="4166" y="318"/>
                  </a:moveTo>
                  <a:cubicBezTo>
                    <a:pt x="4166" y="318"/>
                    <a:pt x="4166" y="318"/>
                    <a:pt x="4166" y="318"/>
                  </a:cubicBezTo>
                  <a:cubicBezTo>
                    <a:pt x="4155" y="324"/>
                    <a:pt x="4142" y="327"/>
                    <a:pt x="4126" y="327"/>
                  </a:cubicBezTo>
                  <a:cubicBezTo>
                    <a:pt x="4094" y="327"/>
                    <a:pt x="4057" y="317"/>
                    <a:pt x="4012" y="301"/>
                  </a:cubicBezTo>
                  <a:cubicBezTo>
                    <a:pt x="4009" y="300"/>
                    <a:pt x="4007" y="299"/>
                    <a:pt x="4005" y="298"/>
                  </a:cubicBezTo>
                  <a:cubicBezTo>
                    <a:pt x="4004" y="298"/>
                    <a:pt x="4003" y="297"/>
                    <a:pt x="4003" y="297"/>
                  </a:cubicBezTo>
                  <a:cubicBezTo>
                    <a:pt x="3997" y="294"/>
                    <a:pt x="3993" y="288"/>
                    <a:pt x="3994" y="281"/>
                  </a:cubicBezTo>
                  <a:cubicBezTo>
                    <a:pt x="3993" y="281"/>
                    <a:pt x="3993" y="280"/>
                    <a:pt x="3993" y="280"/>
                  </a:cubicBezTo>
                  <a:cubicBezTo>
                    <a:pt x="3993" y="273"/>
                    <a:pt x="3999" y="266"/>
                    <a:pt x="4006" y="264"/>
                  </a:cubicBezTo>
                  <a:cubicBezTo>
                    <a:pt x="4008" y="262"/>
                    <a:pt x="4011" y="262"/>
                    <a:pt x="4012" y="262"/>
                  </a:cubicBezTo>
                  <a:cubicBezTo>
                    <a:pt x="4012" y="262"/>
                    <a:pt x="4013" y="262"/>
                    <a:pt x="4013" y="262"/>
                  </a:cubicBezTo>
                  <a:cubicBezTo>
                    <a:pt x="4052" y="246"/>
                    <a:pt x="4169" y="202"/>
                    <a:pt x="4184" y="270"/>
                  </a:cubicBezTo>
                  <a:cubicBezTo>
                    <a:pt x="4186" y="273"/>
                    <a:pt x="4187" y="276"/>
                    <a:pt x="4187" y="279"/>
                  </a:cubicBezTo>
                  <a:cubicBezTo>
                    <a:pt x="4187" y="279"/>
                    <a:pt x="4187" y="280"/>
                    <a:pt x="4187" y="280"/>
                  </a:cubicBezTo>
                  <a:cubicBezTo>
                    <a:pt x="4187" y="281"/>
                    <a:pt x="4186" y="281"/>
                    <a:pt x="4186" y="281"/>
                  </a:cubicBezTo>
                  <a:cubicBezTo>
                    <a:pt x="4186" y="281"/>
                    <a:pt x="4187" y="282"/>
                    <a:pt x="4187" y="282"/>
                  </a:cubicBezTo>
                  <a:cubicBezTo>
                    <a:pt x="4187" y="285"/>
                    <a:pt x="4186" y="289"/>
                    <a:pt x="4184" y="292"/>
                  </a:cubicBezTo>
                  <a:cubicBezTo>
                    <a:pt x="4182" y="302"/>
                    <a:pt x="4175" y="312"/>
                    <a:pt x="4166" y="318"/>
                  </a:cubicBezTo>
                  <a:close/>
                  <a:moveTo>
                    <a:pt x="4073" y="408"/>
                  </a:moveTo>
                  <a:cubicBezTo>
                    <a:pt x="4073" y="408"/>
                    <a:pt x="4073" y="408"/>
                    <a:pt x="4073" y="408"/>
                  </a:cubicBezTo>
                  <a:cubicBezTo>
                    <a:pt x="4050" y="389"/>
                    <a:pt x="4027" y="357"/>
                    <a:pt x="4003" y="310"/>
                  </a:cubicBezTo>
                  <a:cubicBezTo>
                    <a:pt x="4043" y="322"/>
                    <a:pt x="4089" y="339"/>
                    <a:pt x="4119" y="371"/>
                  </a:cubicBezTo>
                  <a:cubicBezTo>
                    <a:pt x="4153" y="408"/>
                    <a:pt x="4108" y="437"/>
                    <a:pt x="4073" y="408"/>
                  </a:cubicBezTo>
                  <a:close/>
                  <a:moveTo>
                    <a:pt x="3662" y="6816"/>
                  </a:moveTo>
                  <a:cubicBezTo>
                    <a:pt x="3662" y="6816"/>
                    <a:pt x="3662" y="6816"/>
                    <a:pt x="3662" y="6816"/>
                  </a:cubicBezTo>
                  <a:cubicBezTo>
                    <a:pt x="3714" y="6816"/>
                    <a:pt x="3756" y="6858"/>
                    <a:pt x="3756" y="6910"/>
                  </a:cubicBezTo>
                  <a:cubicBezTo>
                    <a:pt x="3756" y="6963"/>
                    <a:pt x="3714" y="7005"/>
                    <a:pt x="3662" y="7005"/>
                  </a:cubicBezTo>
                  <a:cubicBezTo>
                    <a:pt x="3609" y="7005"/>
                    <a:pt x="3567" y="6963"/>
                    <a:pt x="3567" y="6910"/>
                  </a:cubicBezTo>
                  <a:cubicBezTo>
                    <a:pt x="3567" y="6858"/>
                    <a:pt x="3609" y="6816"/>
                    <a:pt x="3662" y="6816"/>
                  </a:cubicBezTo>
                  <a:close/>
                  <a:moveTo>
                    <a:pt x="4727" y="379"/>
                  </a:moveTo>
                  <a:cubicBezTo>
                    <a:pt x="4727" y="379"/>
                    <a:pt x="4727" y="379"/>
                    <a:pt x="4727" y="379"/>
                  </a:cubicBezTo>
                  <a:cubicBezTo>
                    <a:pt x="4741" y="271"/>
                    <a:pt x="4714" y="139"/>
                    <a:pt x="4588" y="96"/>
                  </a:cubicBezTo>
                  <a:cubicBezTo>
                    <a:pt x="4653" y="171"/>
                    <a:pt x="4694" y="291"/>
                    <a:pt x="4716" y="386"/>
                  </a:cubicBezTo>
                  <a:cubicBezTo>
                    <a:pt x="4543" y="383"/>
                    <a:pt x="4487" y="237"/>
                    <a:pt x="4414" y="0"/>
                  </a:cubicBezTo>
                  <a:cubicBezTo>
                    <a:pt x="4558" y="15"/>
                    <a:pt x="4783" y="112"/>
                    <a:pt x="4745" y="325"/>
                  </a:cubicBezTo>
                  <a:cubicBezTo>
                    <a:pt x="4739" y="356"/>
                    <a:pt x="4730" y="373"/>
                    <a:pt x="4727" y="379"/>
                  </a:cubicBezTo>
                  <a:close/>
                  <a:moveTo>
                    <a:pt x="4717" y="415"/>
                  </a:moveTo>
                  <a:cubicBezTo>
                    <a:pt x="4717" y="415"/>
                    <a:pt x="4717" y="415"/>
                    <a:pt x="4717" y="415"/>
                  </a:cubicBezTo>
                  <a:cubicBezTo>
                    <a:pt x="4672" y="514"/>
                    <a:pt x="4580" y="612"/>
                    <a:pt x="4450" y="583"/>
                  </a:cubicBezTo>
                  <a:cubicBezTo>
                    <a:pt x="4544" y="554"/>
                    <a:pt x="4642" y="473"/>
                    <a:pt x="4711" y="403"/>
                  </a:cubicBezTo>
                  <a:cubicBezTo>
                    <a:pt x="4562" y="315"/>
                    <a:pt x="4438" y="410"/>
                    <a:pt x="4252" y="573"/>
                  </a:cubicBezTo>
                  <a:cubicBezTo>
                    <a:pt x="4382" y="636"/>
                    <a:pt x="4624" y="672"/>
                    <a:pt x="4704" y="470"/>
                  </a:cubicBezTo>
                  <a:cubicBezTo>
                    <a:pt x="4715" y="441"/>
                    <a:pt x="4716" y="422"/>
                    <a:pt x="4717" y="415"/>
                  </a:cubicBezTo>
                  <a:close/>
                  <a:moveTo>
                    <a:pt x="5068" y="515"/>
                  </a:moveTo>
                  <a:cubicBezTo>
                    <a:pt x="5068" y="515"/>
                    <a:pt x="5068" y="515"/>
                    <a:pt x="5068" y="515"/>
                  </a:cubicBezTo>
                  <a:cubicBezTo>
                    <a:pt x="5094" y="409"/>
                    <a:pt x="5081" y="275"/>
                    <a:pt x="4961" y="218"/>
                  </a:cubicBezTo>
                  <a:cubicBezTo>
                    <a:pt x="5018" y="299"/>
                    <a:pt x="5045" y="423"/>
                    <a:pt x="5056" y="520"/>
                  </a:cubicBezTo>
                  <a:cubicBezTo>
                    <a:pt x="4885" y="499"/>
                    <a:pt x="4845" y="347"/>
                    <a:pt x="4799" y="104"/>
                  </a:cubicBezTo>
                  <a:cubicBezTo>
                    <a:pt x="4940" y="134"/>
                    <a:pt x="5153" y="255"/>
                    <a:pt x="5092" y="463"/>
                  </a:cubicBezTo>
                  <a:cubicBezTo>
                    <a:pt x="5083" y="493"/>
                    <a:pt x="5072" y="509"/>
                    <a:pt x="5068" y="515"/>
                  </a:cubicBezTo>
                  <a:close/>
                  <a:moveTo>
                    <a:pt x="5055" y="549"/>
                  </a:moveTo>
                  <a:cubicBezTo>
                    <a:pt x="5055" y="549"/>
                    <a:pt x="5055" y="549"/>
                    <a:pt x="5055" y="549"/>
                  </a:cubicBezTo>
                  <a:cubicBezTo>
                    <a:pt x="5053" y="556"/>
                    <a:pt x="5050" y="575"/>
                    <a:pt x="5036" y="603"/>
                  </a:cubicBezTo>
                  <a:cubicBezTo>
                    <a:pt x="4934" y="795"/>
                    <a:pt x="4697" y="733"/>
                    <a:pt x="4575" y="656"/>
                  </a:cubicBezTo>
                  <a:cubicBezTo>
                    <a:pt x="4778" y="514"/>
                    <a:pt x="4912" y="433"/>
                    <a:pt x="5050" y="537"/>
                  </a:cubicBezTo>
                  <a:cubicBezTo>
                    <a:pt x="4974" y="599"/>
                    <a:pt x="4868" y="668"/>
                    <a:pt x="4771" y="687"/>
                  </a:cubicBezTo>
                  <a:cubicBezTo>
                    <a:pt x="4896" y="731"/>
                    <a:pt x="4999" y="643"/>
                    <a:pt x="5055" y="549"/>
                  </a:cubicBezTo>
                  <a:close/>
                  <a:moveTo>
                    <a:pt x="5393" y="687"/>
                  </a:moveTo>
                  <a:cubicBezTo>
                    <a:pt x="5393" y="687"/>
                    <a:pt x="5393" y="687"/>
                    <a:pt x="5393" y="687"/>
                  </a:cubicBezTo>
                  <a:cubicBezTo>
                    <a:pt x="5430" y="585"/>
                    <a:pt x="5432" y="450"/>
                    <a:pt x="5318" y="380"/>
                  </a:cubicBezTo>
                  <a:cubicBezTo>
                    <a:pt x="5366" y="467"/>
                    <a:pt x="5380" y="593"/>
                    <a:pt x="5380" y="691"/>
                  </a:cubicBezTo>
                  <a:cubicBezTo>
                    <a:pt x="5212" y="651"/>
                    <a:pt x="5189" y="496"/>
                    <a:pt x="5169" y="249"/>
                  </a:cubicBezTo>
                  <a:cubicBezTo>
                    <a:pt x="5307" y="295"/>
                    <a:pt x="5505" y="438"/>
                    <a:pt x="5422" y="638"/>
                  </a:cubicBezTo>
                  <a:cubicBezTo>
                    <a:pt x="5410" y="667"/>
                    <a:pt x="5397" y="681"/>
                    <a:pt x="5393" y="687"/>
                  </a:cubicBezTo>
                  <a:close/>
                  <a:moveTo>
                    <a:pt x="5375" y="720"/>
                  </a:moveTo>
                  <a:cubicBezTo>
                    <a:pt x="5375" y="720"/>
                    <a:pt x="5375" y="720"/>
                    <a:pt x="5375" y="720"/>
                  </a:cubicBezTo>
                  <a:cubicBezTo>
                    <a:pt x="5310" y="806"/>
                    <a:pt x="5198" y="882"/>
                    <a:pt x="5078" y="825"/>
                  </a:cubicBezTo>
                  <a:cubicBezTo>
                    <a:pt x="5177" y="818"/>
                    <a:pt x="5290" y="760"/>
                    <a:pt x="5372" y="707"/>
                  </a:cubicBezTo>
                  <a:cubicBezTo>
                    <a:pt x="5246" y="588"/>
                    <a:pt x="5104" y="654"/>
                    <a:pt x="4887" y="773"/>
                  </a:cubicBezTo>
                  <a:cubicBezTo>
                    <a:pt x="5000" y="863"/>
                    <a:pt x="5229" y="950"/>
                    <a:pt x="5351" y="771"/>
                  </a:cubicBezTo>
                  <a:cubicBezTo>
                    <a:pt x="5368" y="745"/>
                    <a:pt x="5373" y="726"/>
                    <a:pt x="5375" y="720"/>
                  </a:cubicBezTo>
                  <a:close/>
                  <a:moveTo>
                    <a:pt x="5697" y="893"/>
                  </a:moveTo>
                  <a:cubicBezTo>
                    <a:pt x="5697" y="893"/>
                    <a:pt x="5697" y="893"/>
                    <a:pt x="5697" y="893"/>
                  </a:cubicBezTo>
                  <a:cubicBezTo>
                    <a:pt x="5745" y="796"/>
                    <a:pt x="5761" y="661"/>
                    <a:pt x="5656" y="580"/>
                  </a:cubicBezTo>
                  <a:cubicBezTo>
                    <a:pt x="5694" y="672"/>
                    <a:pt x="5694" y="799"/>
                    <a:pt x="5684" y="896"/>
                  </a:cubicBezTo>
                  <a:cubicBezTo>
                    <a:pt x="5521" y="838"/>
                    <a:pt x="5515" y="681"/>
                    <a:pt x="5522" y="434"/>
                  </a:cubicBezTo>
                  <a:cubicBezTo>
                    <a:pt x="5654" y="494"/>
                    <a:pt x="5836" y="658"/>
                    <a:pt x="5731" y="848"/>
                  </a:cubicBezTo>
                  <a:cubicBezTo>
                    <a:pt x="5716" y="875"/>
                    <a:pt x="5702" y="888"/>
                    <a:pt x="5697" y="893"/>
                  </a:cubicBezTo>
                  <a:close/>
                  <a:moveTo>
                    <a:pt x="5676" y="924"/>
                  </a:moveTo>
                  <a:cubicBezTo>
                    <a:pt x="5676" y="924"/>
                    <a:pt x="5676" y="924"/>
                    <a:pt x="5676" y="924"/>
                  </a:cubicBezTo>
                  <a:cubicBezTo>
                    <a:pt x="5673" y="930"/>
                    <a:pt x="5665" y="948"/>
                    <a:pt x="5646" y="972"/>
                  </a:cubicBezTo>
                  <a:cubicBezTo>
                    <a:pt x="5505" y="1137"/>
                    <a:pt x="5287" y="1025"/>
                    <a:pt x="5184" y="924"/>
                  </a:cubicBezTo>
                  <a:cubicBezTo>
                    <a:pt x="5413" y="829"/>
                    <a:pt x="5561" y="779"/>
                    <a:pt x="5674" y="911"/>
                  </a:cubicBezTo>
                  <a:cubicBezTo>
                    <a:pt x="5586" y="955"/>
                    <a:pt x="5468" y="1000"/>
                    <a:pt x="5369" y="997"/>
                  </a:cubicBezTo>
                  <a:cubicBezTo>
                    <a:pt x="5482" y="1066"/>
                    <a:pt x="5601" y="1003"/>
                    <a:pt x="5676" y="924"/>
                  </a:cubicBezTo>
                  <a:close/>
                  <a:moveTo>
                    <a:pt x="5976" y="1131"/>
                  </a:moveTo>
                  <a:cubicBezTo>
                    <a:pt x="5976" y="1131"/>
                    <a:pt x="5976" y="1131"/>
                    <a:pt x="5976" y="1131"/>
                  </a:cubicBezTo>
                  <a:cubicBezTo>
                    <a:pt x="5982" y="1127"/>
                    <a:pt x="5997" y="1115"/>
                    <a:pt x="6015" y="1090"/>
                  </a:cubicBezTo>
                  <a:cubicBezTo>
                    <a:pt x="6140" y="912"/>
                    <a:pt x="5977" y="730"/>
                    <a:pt x="5853" y="656"/>
                  </a:cubicBezTo>
                  <a:cubicBezTo>
                    <a:pt x="5819" y="901"/>
                    <a:pt x="5807" y="1057"/>
                    <a:pt x="5963" y="1133"/>
                  </a:cubicBezTo>
                  <a:cubicBezTo>
                    <a:pt x="5984" y="1037"/>
                    <a:pt x="5997" y="911"/>
                    <a:pt x="5970" y="816"/>
                  </a:cubicBezTo>
                  <a:cubicBezTo>
                    <a:pt x="6066" y="908"/>
                    <a:pt x="6034" y="1040"/>
                    <a:pt x="5976" y="1131"/>
                  </a:cubicBezTo>
                  <a:close/>
                  <a:moveTo>
                    <a:pt x="5952" y="1160"/>
                  </a:moveTo>
                  <a:cubicBezTo>
                    <a:pt x="5952" y="1160"/>
                    <a:pt x="5952" y="1160"/>
                    <a:pt x="5952" y="1160"/>
                  </a:cubicBezTo>
                  <a:cubicBezTo>
                    <a:pt x="5869" y="1230"/>
                    <a:pt x="5744" y="1280"/>
                    <a:pt x="5639" y="1198"/>
                  </a:cubicBezTo>
                  <a:cubicBezTo>
                    <a:pt x="5737" y="1212"/>
                    <a:pt x="5860" y="1181"/>
                    <a:pt x="5951" y="1146"/>
                  </a:cubicBezTo>
                  <a:cubicBezTo>
                    <a:pt x="5854" y="1003"/>
                    <a:pt x="5701" y="1037"/>
                    <a:pt x="5463" y="1106"/>
                  </a:cubicBezTo>
                  <a:cubicBezTo>
                    <a:pt x="5555" y="1218"/>
                    <a:pt x="5759" y="1353"/>
                    <a:pt x="5917" y="1204"/>
                  </a:cubicBezTo>
                  <a:cubicBezTo>
                    <a:pt x="5939" y="1183"/>
                    <a:pt x="5948" y="1166"/>
                    <a:pt x="5952" y="1160"/>
                  </a:cubicBezTo>
                  <a:close/>
                  <a:moveTo>
                    <a:pt x="6228" y="1399"/>
                  </a:moveTo>
                  <a:cubicBezTo>
                    <a:pt x="6228" y="1399"/>
                    <a:pt x="6228" y="1399"/>
                    <a:pt x="6228" y="1399"/>
                  </a:cubicBezTo>
                  <a:cubicBezTo>
                    <a:pt x="6296" y="1314"/>
                    <a:pt x="6341" y="1186"/>
                    <a:pt x="6256" y="1085"/>
                  </a:cubicBezTo>
                  <a:cubicBezTo>
                    <a:pt x="6273" y="1182"/>
                    <a:pt x="6246" y="1306"/>
                    <a:pt x="6215" y="1398"/>
                  </a:cubicBezTo>
                  <a:cubicBezTo>
                    <a:pt x="6068" y="1307"/>
                    <a:pt x="6097" y="1153"/>
                    <a:pt x="6157" y="912"/>
                  </a:cubicBezTo>
                  <a:cubicBezTo>
                    <a:pt x="6273" y="1000"/>
                    <a:pt x="6415" y="1199"/>
                    <a:pt x="6272" y="1362"/>
                  </a:cubicBezTo>
                  <a:cubicBezTo>
                    <a:pt x="6251" y="1385"/>
                    <a:pt x="6234" y="1395"/>
                    <a:pt x="6228" y="1399"/>
                  </a:cubicBezTo>
                  <a:close/>
                  <a:moveTo>
                    <a:pt x="6201" y="1424"/>
                  </a:moveTo>
                  <a:cubicBezTo>
                    <a:pt x="6201" y="1424"/>
                    <a:pt x="6201" y="1424"/>
                    <a:pt x="6201" y="1424"/>
                  </a:cubicBezTo>
                  <a:cubicBezTo>
                    <a:pt x="6196" y="1430"/>
                    <a:pt x="6186" y="1445"/>
                    <a:pt x="6161" y="1465"/>
                  </a:cubicBezTo>
                  <a:cubicBezTo>
                    <a:pt x="5988" y="1595"/>
                    <a:pt x="5800" y="1439"/>
                    <a:pt x="5721" y="1318"/>
                  </a:cubicBezTo>
                  <a:cubicBezTo>
                    <a:pt x="5965" y="1275"/>
                    <a:pt x="6121" y="1258"/>
                    <a:pt x="6202" y="1411"/>
                  </a:cubicBezTo>
                  <a:cubicBezTo>
                    <a:pt x="6107" y="1435"/>
                    <a:pt x="5981" y="1453"/>
                    <a:pt x="5885" y="1428"/>
                  </a:cubicBezTo>
                  <a:cubicBezTo>
                    <a:pt x="5981" y="1521"/>
                    <a:pt x="6111" y="1485"/>
                    <a:pt x="6201" y="1424"/>
                  </a:cubicBezTo>
                  <a:close/>
                  <a:moveTo>
                    <a:pt x="6449" y="1692"/>
                  </a:moveTo>
                  <a:cubicBezTo>
                    <a:pt x="6449" y="1692"/>
                    <a:pt x="6449" y="1692"/>
                    <a:pt x="6449" y="1692"/>
                  </a:cubicBezTo>
                  <a:cubicBezTo>
                    <a:pt x="6456" y="1688"/>
                    <a:pt x="6473" y="1681"/>
                    <a:pt x="6496" y="1660"/>
                  </a:cubicBezTo>
                  <a:cubicBezTo>
                    <a:pt x="6656" y="1514"/>
                    <a:pt x="6537" y="1300"/>
                    <a:pt x="6432" y="1201"/>
                  </a:cubicBezTo>
                  <a:cubicBezTo>
                    <a:pt x="6346" y="1433"/>
                    <a:pt x="6301" y="1583"/>
                    <a:pt x="6436" y="1690"/>
                  </a:cubicBezTo>
                  <a:cubicBezTo>
                    <a:pt x="6477" y="1602"/>
                    <a:pt x="6518" y="1481"/>
                    <a:pt x="6511" y="1383"/>
                  </a:cubicBezTo>
                  <a:cubicBezTo>
                    <a:pt x="6585" y="1493"/>
                    <a:pt x="6526" y="1615"/>
                    <a:pt x="6449" y="1692"/>
                  </a:cubicBezTo>
                  <a:close/>
                  <a:moveTo>
                    <a:pt x="6419" y="1714"/>
                  </a:moveTo>
                  <a:cubicBezTo>
                    <a:pt x="6419" y="1714"/>
                    <a:pt x="6419" y="1714"/>
                    <a:pt x="6419" y="1714"/>
                  </a:cubicBezTo>
                  <a:cubicBezTo>
                    <a:pt x="6324" y="1765"/>
                    <a:pt x="6190" y="1787"/>
                    <a:pt x="6105" y="1684"/>
                  </a:cubicBezTo>
                  <a:cubicBezTo>
                    <a:pt x="6198" y="1719"/>
                    <a:pt x="6325" y="1715"/>
                    <a:pt x="6422" y="1701"/>
                  </a:cubicBezTo>
                  <a:cubicBezTo>
                    <a:pt x="6358" y="1540"/>
                    <a:pt x="6201" y="1540"/>
                    <a:pt x="5954" y="1556"/>
                  </a:cubicBezTo>
                  <a:cubicBezTo>
                    <a:pt x="6019" y="1685"/>
                    <a:pt x="6189" y="1861"/>
                    <a:pt x="6376" y="1750"/>
                  </a:cubicBezTo>
                  <a:cubicBezTo>
                    <a:pt x="6402" y="1734"/>
                    <a:pt x="6414" y="1719"/>
                    <a:pt x="6419" y="1714"/>
                  </a:cubicBezTo>
                  <a:close/>
                  <a:moveTo>
                    <a:pt x="6637" y="2008"/>
                  </a:moveTo>
                  <a:cubicBezTo>
                    <a:pt x="6637" y="2008"/>
                    <a:pt x="6637" y="2008"/>
                    <a:pt x="6637" y="2008"/>
                  </a:cubicBezTo>
                  <a:cubicBezTo>
                    <a:pt x="6722" y="1939"/>
                    <a:pt x="6794" y="1825"/>
                    <a:pt x="6732" y="1707"/>
                  </a:cubicBezTo>
                  <a:cubicBezTo>
                    <a:pt x="6728" y="1806"/>
                    <a:pt x="6675" y="1921"/>
                    <a:pt x="6624" y="2004"/>
                  </a:cubicBezTo>
                  <a:cubicBezTo>
                    <a:pt x="6501" y="1883"/>
                    <a:pt x="6562" y="1739"/>
                    <a:pt x="6674" y="1517"/>
                  </a:cubicBezTo>
                  <a:cubicBezTo>
                    <a:pt x="6767" y="1627"/>
                    <a:pt x="6863" y="1853"/>
                    <a:pt x="6687" y="1981"/>
                  </a:cubicBezTo>
                  <a:cubicBezTo>
                    <a:pt x="6662" y="1999"/>
                    <a:pt x="6644" y="2005"/>
                    <a:pt x="6637" y="2008"/>
                  </a:cubicBezTo>
                  <a:close/>
                  <a:moveTo>
                    <a:pt x="6605" y="2026"/>
                  </a:moveTo>
                  <a:cubicBezTo>
                    <a:pt x="6605" y="2026"/>
                    <a:pt x="6605" y="2026"/>
                    <a:pt x="6605" y="2026"/>
                  </a:cubicBezTo>
                  <a:cubicBezTo>
                    <a:pt x="6600" y="2031"/>
                    <a:pt x="6586" y="2044"/>
                    <a:pt x="6558" y="2057"/>
                  </a:cubicBezTo>
                  <a:cubicBezTo>
                    <a:pt x="6360" y="2147"/>
                    <a:pt x="6210" y="1954"/>
                    <a:pt x="6160" y="1818"/>
                  </a:cubicBezTo>
                  <a:cubicBezTo>
                    <a:pt x="6407" y="1830"/>
                    <a:pt x="6563" y="1847"/>
                    <a:pt x="6609" y="2013"/>
                  </a:cubicBezTo>
                  <a:cubicBezTo>
                    <a:pt x="6511" y="2017"/>
                    <a:pt x="6384" y="2007"/>
                    <a:pt x="6296" y="1962"/>
                  </a:cubicBezTo>
                  <a:cubicBezTo>
                    <a:pt x="6369" y="2073"/>
                    <a:pt x="6504" y="2067"/>
                    <a:pt x="6605" y="2026"/>
                  </a:cubicBezTo>
                  <a:close/>
                  <a:moveTo>
                    <a:pt x="6790" y="2342"/>
                  </a:moveTo>
                  <a:cubicBezTo>
                    <a:pt x="6790" y="2342"/>
                    <a:pt x="6790" y="2342"/>
                    <a:pt x="6790" y="2342"/>
                  </a:cubicBezTo>
                  <a:cubicBezTo>
                    <a:pt x="6796" y="2340"/>
                    <a:pt x="6815" y="2336"/>
                    <a:pt x="6842" y="2321"/>
                  </a:cubicBezTo>
                  <a:cubicBezTo>
                    <a:pt x="7030" y="2213"/>
                    <a:pt x="6960" y="1978"/>
                    <a:pt x="6879" y="1858"/>
                  </a:cubicBezTo>
                  <a:cubicBezTo>
                    <a:pt x="6745" y="2066"/>
                    <a:pt x="6668" y="2203"/>
                    <a:pt x="6777" y="2337"/>
                  </a:cubicBezTo>
                  <a:cubicBezTo>
                    <a:pt x="6836" y="2259"/>
                    <a:pt x="6902" y="2151"/>
                    <a:pt x="6917" y="2053"/>
                  </a:cubicBezTo>
                  <a:cubicBezTo>
                    <a:pt x="6965" y="2177"/>
                    <a:pt x="6881" y="2283"/>
                    <a:pt x="6790" y="2342"/>
                  </a:cubicBezTo>
                  <a:close/>
                  <a:moveTo>
                    <a:pt x="6756" y="2357"/>
                  </a:moveTo>
                  <a:cubicBezTo>
                    <a:pt x="6756" y="2357"/>
                    <a:pt x="6756" y="2357"/>
                    <a:pt x="6756" y="2357"/>
                  </a:cubicBezTo>
                  <a:cubicBezTo>
                    <a:pt x="6651" y="2386"/>
                    <a:pt x="6516" y="2378"/>
                    <a:pt x="6456" y="2259"/>
                  </a:cubicBezTo>
                  <a:cubicBezTo>
                    <a:pt x="6538" y="2314"/>
                    <a:pt x="6663" y="2337"/>
                    <a:pt x="6761" y="2345"/>
                  </a:cubicBezTo>
                  <a:cubicBezTo>
                    <a:pt x="6733" y="2174"/>
                    <a:pt x="6580" y="2140"/>
                    <a:pt x="6336" y="2102"/>
                  </a:cubicBezTo>
                  <a:cubicBezTo>
                    <a:pt x="6371" y="2242"/>
                    <a:pt x="6499" y="2450"/>
                    <a:pt x="6705" y="2383"/>
                  </a:cubicBezTo>
                  <a:cubicBezTo>
                    <a:pt x="6734" y="2372"/>
                    <a:pt x="6750" y="2361"/>
                    <a:pt x="6756" y="2357"/>
                  </a:cubicBezTo>
                  <a:close/>
                  <a:moveTo>
                    <a:pt x="6905" y="2690"/>
                  </a:moveTo>
                  <a:cubicBezTo>
                    <a:pt x="6905" y="2690"/>
                    <a:pt x="6905" y="2690"/>
                    <a:pt x="6905" y="2690"/>
                  </a:cubicBezTo>
                  <a:cubicBezTo>
                    <a:pt x="7002" y="2642"/>
                    <a:pt x="7097" y="2546"/>
                    <a:pt x="7063" y="2418"/>
                  </a:cubicBezTo>
                  <a:cubicBezTo>
                    <a:pt x="7037" y="2513"/>
                    <a:pt x="6960" y="2614"/>
                    <a:pt x="6893" y="2685"/>
                  </a:cubicBezTo>
                  <a:cubicBezTo>
                    <a:pt x="6799" y="2539"/>
                    <a:pt x="6890" y="2412"/>
                    <a:pt x="7046" y="2220"/>
                  </a:cubicBezTo>
                  <a:cubicBezTo>
                    <a:pt x="7114" y="2348"/>
                    <a:pt x="7158" y="2588"/>
                    <a:pt x="6959" y="2676"/>
                  </a:cubicBezTo>
                  <a:cubicBezTo>
                    <a:pt x="6931" y="2688"/>
                    <a:pt x="6912" y="2689"/>
                    <a:pt x="6905" y="2690"/>
                  </a:cubicBezTo>
                  <a:close/>
                  <a:moveTo>
                    <a:pt x="6869" y="2702"/>
                  </a:moveTo>
                  <a:cubicBezTo>
                    <a:pt x="6869" y="2702"/>
                    <a:pt x="6869" y="2702"/>
                    <a:pt x="6869" y="2702"/>
                  </a:cubicBezTo>
                  <a:cubicBezTo>
                    <a:pt x="6863" y="2705"/>
                    <a:pt x="6846" y="2715"/>
                    <a:pt x="6816" y="2722"/>
                  </a:cubicBezTo>
                  <a:cubicBezTo>
                    <a:pt x="6604" y="2767"/>
                    <a:pt x="6499" y="2546"/>
                    <a:pt x="6480" y="2402"/>
                  </a:cubicBezTo>
                  <a:cubicBezTo>
                    <a:pt x="6719" y="2467"/>
                    <a:pt x="6867" y="2518"/>
                    <a:pt x="6876" y="2690"/>
                  </a:cubicBezTo>
                  <a:cubicBezTo>
                    <a:pt x="6779" y="2672"/>
                    <a:pt x="6658" y="2635"/>
                    <a:pt x="6582" y="2572"/>
                  </a:cubicBezTo>
                  <a:cubicBezTo>
                    <a:pt x="6629" y="2697"/>
                    <a:pt x="6762" y="2719"/>
                    <a:pt x="6869" y="2702"/>
                  </a:cubicBezTo>
                  <a:close/>
                  <a:moveTo>
                    <a:pt x="6981" y="3050"/>
                  </a:moveTo>
                  <a:cubicBezTo>
                    <a:pt x="6981" y="3050"/>
                    <a:pt x="6981" y="3050"/>
                    <a:pt x="6981" y="3050"/>
                  </a:cubicBezTo>
                  <a:cubicBezTo>
                    <a:pt x="6988" y="3049"/>
                    <a:pt x="7007" y="3050"/>
                    <a:pt x="7037" y="3041"/>
                  </a:cubicBezTo>
                  <a:cubicBezTo>
                    <a:pt x="7244" y="2976"/>
                    <a:pt x="7226" y="2732"/>
                    <a:pt x="7173" y="2597"/>
                  </a:cubicBezTo>
                  <a:cubicBezTo>
                    <a:pt x="6997" y="2771"/>
                    <a:pt x="6892" y="2888"/>
                    <a:pt x="6970" y="3043"/>
                  </a:cubicBezTo>
                  <a:cubicBezTo>
                    <a:pt x="7045" y="2980"/>
                    <a:pt x="7132" y="2888"/>
                    <a:pt x="7168" y="2796"/>
                  </a:cubicBezTo>
                  <a:cubicBezTo>
                    <a:pt x="7188" y="2927"/>
                    <a:pt x="7083" y="3012"/>
                    <a:pt x="6981" y="3050"/>
                  </a:cubicBezTo>
                  <a:close/>
                  <a:moveTo>
                    <a:pt x="6944" y="3057"/>
                  </a:moveTo>
                  <a:cubicBezTo>
                    <a:pt x="6944" y="3057"/>
                    <a:pt x="6944" y="3057"/>
                    <a:pt x="6944" y="3057"/>
                  </a:cubicBezTo>
                  <a:cubicBezTo>
                    <a:pt x="6836" y="3063"/>
                    <a:pt x="6706" y="3026"/>
                    <a:pt x="6673" y="2897"/>
                  </a:cubicBezTo>
                  <a:cubicBezTo>
                    <a:pt x="6742" y="2968"/>
                    <a:pt x="6858" y="3018"/>
                    <a:pt x="6952" y="3046"/>
                  </a:cubicBezTo>
                  <a:cubicBezTo>
                    <a:pt x="6962" y="2874"/>
                    <a:pt x="6820" y="2807"/>
                    <a:pt x="6590" y="2717"/>
                  </a:cubicBezTo>
                  <a:cubicBezTo>
                    <a:pt x="6594" y="2861"/>
                    <a:pt x="6673" y="3093"/>
                    <a:pt x="6889" y="3071"/>
                  </a:cubicBezTo>
                  <a:cubicBezTo>
                    <a:pt x="6920" y="3067"/>
                    <a:pt x="6938" y="3059"/>
                    <a:pt x="6944" y="3057"/>
                  </a:cubicBezTo>
                  <a:close/>
                  <a:moveTo>
                    <a:pt x="7017" y="3415"/>
                  </a:moveTo>
                  <a:cubicBezTo>
                    <a:pt x="7017" y="3415"/>
                    <a:pt x="7017" y="3415"/>
                    <a:pt x="7017" y="3415"/>
                  </a:cubicBezTo>
                  <a:cubicBezTo>
                    <a:pt x="7123" y="3389"/>
                    <a:pt x="7237" y="3316"/>
                    <a:pt x="7231" y="3183"/>
                  </a:cubicBezTo>
                  <a:cubicBezTo>
                    <a:pt x="7185" y="3271"/>
                    <a:pt x="7088" y="3352"/>
                    <a:pt x="7007" y="3407"/>
                  </a:cubicBezTo>
                  <a:cubicBezTo>
                    <a:pt x="6947" y="3245"/>
                    <a:pt x="7064" y="3140"/>
                    <a:pt x="7258" y="2987"/>
                  </a:cubicBezTo>
                  <a:cubicBezTo>
                    <a:pt x="7296" y="3126"/>
                    <a:pt x="7287" y="3370"/>
                    <a:pt x="7074" y="3413"/>
                  </a:cubicBezTo>
                  <a:cubicBezTo>
                    <a:pt x="7044" y="3418"/>
                    <a:pt x="7025" y="3415"/>
                    <a:pt x="7017" y="3415"/>
                  </a:cubicBezTo>
                  <a:close/>
                  <a:moveTo>
                    <a:pt x="6981" y="3419"/>
                  </a:moveTo>
                  <a:cubicBezTo>
                    <a:pt x="6981" y="3419"/>
                    <a:pt x="6981" y="3419"/>
                    <a:pt x="6981" y="3419"/>
                  </a:cubicBezTo>
                  <a:cubicBezTo>
                    <a:pt x="6974" y="3420"/>
                    <a:pt x="6955" y="3426"/>
                    <a:pt x="6924" y="3427"/>
                  </a:cubicBezTo>
                  <a:cubicBezTo>
                    <a:pt x="6707" y="3424"/>
                    <a:pt x="6653" y="3186"/>
                    <a:pt x="6665" y="3042"/>
                  </a:cubicBezTo>
                  <a:cubicBezTo>
                    <a:pt x="6884" y="3157"/>
                    <a:pt x="7018" y="3238"/>
                    <a:pt x="6989" y="3408"/>
                  </a:cubicBezTo>
                  <a:cubicBezTo>
                    <a:pt x="6899" y="3370"/>
                    <a:pt x="6789" y="3308"/>
                    <a:pt x="6728" y="3230"/>
                  </a:cubicBezTo>
                  <a:cubicBezTo>
                    <a:pt x="6747" y="3361"/>
                    <a:pt x="6872" y="3412"/>
                    <a:pt x="6981" y="3419"/>
                  </a:cubicBezTo>
                  <a:close/>
                  <a:moveTo>
                    <a:pt x="7014" y="3782"/>
                  </a:moveTo>
                  <a:cubicBezTo>
                    <a:pt x="7014" y="3782"/>
                    <a:pt x="7014" y="3782"/>
                    <a:pt x="7014" y="3782"/>
                  </a:cubicBezTo>
                  <a:cubicBezTo>
                    <a:pt x="7021" y="3783"/>
                    <a:pt x="7040" y="3788"/>
                    <a:pt x="7071" y="3786"/>
                  </a:cubicBezTo>
                  <a:cubicBezTo>
                    <a:pt x="7287" y="3767"/>
                    <a:pt x="7323" y="3525"/>
                    <a:pt x="7300" y="3383"/>
                  </a:cubicBezTo>
                  <a:cubicBezTo>
                    <a:pt x="7090" y="3514"/>
                    <a:pt x="6963" y="3605"/>
                    <a:pt x="7005" y="3773"/>
                  </a:cubicBezTo>
                  <a:cubicBezTo>
                    <a:pt x="7091" y="3728"/>
                    <a:pt x="7197" y="3657"/>
                    <a:pt x="7252" y="3575"/>
                  </a:cubicBezTo>
                  <a:cubicBezTo>
                    <a:pt x="7243" y="3708"/>
                    <a:pt x="7122" y="3768"/>
                    <a:pt x="7014" y="3782"/>
                  </a:cubicBezTo>
                  <a:close/>
                  <a:moveTo>
                    <a:pt x="6977" y="3782"/>
                  </a:moveTo>
                  <a:cubicBezTo>
                    <a:pt x="6977" y="3782"/>
                    <a:pt x="6977" y="3782"/>
                    <a:pt x="6977" y="3782"/>
                  </a:cubicBezTo>
                  <a:cubicBezTo>
                    <a:pt x="6870" y="3764"/>
                    <a:pt x="6751" y="3700"/>
                    <a:pt x="6746" y="3566"/>
                  </a:cubicBezTo>
                  <a:cubicBezTo>
                    <a:pt x="6798" y="3651"/>
                    <a:pt x="6901" y="3725"/>
                    <a:pt x="6987" y="3773"/>
                  </a:cubicBezTo>
                  <a:cubicBezTo>
                    <a:pt x="7034" y="3606"/>
                    <a:pt x="6910" y="3511"/>
                    <a:pt x="6704" y="3373"/>
                  </a:cubicBezTo>
                  <a:cubicBezTo>
                    <a:pt x="6677" y="3515"/>
                    <a:pt x="6705" y="3758"/>
                    <a:pt x="6920" y="3784"/>
                  </a:cubicBezTo>
                  <a:cubicBezTo>
                    <a:pt x="6951" y="3787"/>
                    <a:pt x="6970" y="3783"/>
                    <a:pt x="6977" y="3782"/>
                  </a:cubicBezTo>
                  <a:close/>
                  <a:moveTo>
                    <a:pt x="6971" y="4147"/>
                  </a:moveTo>
                  <a:cubicBezTo>
                    <a:pt x="6971" y="4147"/>
                    <a:pt x="6971" y="4147"/>
                    <a:pt x="6971" y="4147"/>
                  </a:cubicBezTo>
                  <a:cubicBezTo>
                    <a:pt x="7079" y="4144"/>
                    <a:pt x="7206" y="4098"/>
                    <a:pt x="7229" y="3967"/>
                  </a:cubicBezTo>
                  <a:cubicBezTo>
                    <a:pt x="7166" y="4042"/>
                    <a:pt x="7053" y="4101"/>
                    <a:pt x="6962" y="4137"/>
                  </a:cubicBezTo>
                  <a:cubicBezTo>
                    <a:pt x="6939" y="3965"/>
                    <a:pt x="7075" y="3888"/>
                    <a:pt x="7298" y="3781"/>
                  </a:cubicBezTo>
                  <a:cubicBezTo>
                    <a:pt x="7305" y="3925"/>
                    <a:pt x="7244" y="4162"/>
                    <a:pt x="7027" y="4157"/>
                  </a:cubicBezTo>
                  <a:cubicBezTo>
                    <a:pt x="6996" y="4156"/>
                    <a:pt x="6977" y="4149"/>
                    <a:pt x="6971" y="4147"/>
                  </a:cubicBezTo>
                  <a:close/>
                  <a:moveTo>
                    <a:pt x="6934" y="4142"/>
                  </a:moveTo>
                  <a:cubicBezTo>
                    <a:pt x="6934" y="4142"/>
                    <a:pt x="6934" y="4142"/>
                    <a:pt x="6934" y="4142"/>
                  </a:cubicBezTo>
                  <a:cubicBezTo>
                    <a:pt x="6927" y="4142"/>
                    <a:pt x="6907" y="4144"/>
                    <a:pt x="6877" y="4138"/>
                  </a:cubicBezTo>
                  <a:cubicBezTo>
                    <a:pt x="6666" y="4089"/>
                    <a:pt x="6665" y="3844"/>
                    <a:pt x="6708" y="3706"/>
                  </a:cubicBezTo>
                  <a:cubicBezTo>
                    <a:pt x="6897" y="3866"/>
                    <a:pt x="7010" y="3974"/>
                    <a:pt x="6944" y="4134"/>
                  </a:cubicBezTo>
                  <a:cubicBezTo>
                    <a:pt x="6865" y="4077"/>
                    <a:pt x="6771" y="3993"/>
                    <a:pt x="6728" y="3903"/>
                  </a:cubicBezTo>
                  <a:cubicBezTo>
                    <a:pt x="6718" y="4036"/>
                    <a:pt x="6829" y="4113"/>
                    <a:pt x="6934" y="4142"/>
                  </a:cubicBezTo>
                  <a:close/>
                  <a:moveTo>
                    <a:pt x="6888" y="4505"/>
                  </a:moveTo>
                  <a:cubicBezTo>
                    <a:pt x="6888" y="4505"/>
                    <a:pt x="6888" y="4505"/>
                    <a:pt x="6888" y="4505"/>
                  </a:cubicBezTo>
                  <a:cubicBezTo>
                    <a:pt x="6996" y="4514"/>
                    <a:pt x="7127" y="4481"/>
                    <a:pt x="7165" y="4354"/>
                  </a:cubicBezTo>
                  <a:cubicBezTo>
                    <a:pt x="7093" y="4422"/>
                    <a:pt x="6975" y="4468"/>
                    <a:pt x="6880" y="4494"/>
                  </a:cubicBezTo>
                  <a:cubicBezTo>
                    <a:pt x="6876" y="4321"/>
                    <a:pt x="7020" y="4259"/>
                    <a:pt x="7253" y="4176"/>
                  </a:cubicBezTo>
                  <a:cubicBezTo>
                    <a:pt x="7245" y="4321"/>
                    <a:pt x="7157" y="4549"/>
                    <a:pt x="6942" y="4521"/>
                  </a:cubicBezTo>
                  <a:cubicBezTo>
                    <a:pt x="6912" y="4516"/>
                    <a:pt x="6894" y="4507"/>
                    <a:pt x="6888" y="4505"/>
                  </a:cubicBezTo>
                  <a:close/>
                  <a:moveTo>
                    <a:pt x="6852" y="4496"/>
                  </a:moveTo>
                  <a:cubicBezTo>
                    <a:pt x="6852" y="4496"/>
                    <a:pt x="6852" y="4496"/>
                    <a:pt x="6852" y="4496"/>
                  </a:cubicBezTo>
                  <a:cubicBezTo>
                    <a:pt x="6751" y="4455"/>
                    <a:pt x="6649" y="4367"/>
                    <a:pt x="6673" y="4236"/>
                  </a:cubicBezTo>
                  <a:cubicBezTo>
                    <a:pt x="6706" y="4329"/>
                    <a:pt x="6790" y="4424"/>
                    <a:pt x="6863" y="4489"/>
                  </a:cubicBezTo>
                  <a:cubicBezTo>
                    <a:pt x="6945" y="4337"/>
                    <a:pt x="6845" y="4217"/>
                    <a:pt x="6674" y="4038"/>
                  </a:cubicBezTo>
                  <a:cubicBezTo>
                    <a:pt x="6617" y="4170"/>
                    <a:pt x="6591" y="4414"/>
                    <a:pt x="6796" y="4486"/>
                  </a:cubicBezTo>
                  <a:cubicBezTo>
                    <a:pt x="6825" y="4495"/>
                    <a:pt x="6844" y="4496"/>
                    <a:pt x="6852" y="4496"/>
                  </a:cubicBezTo>
                  <a:close/>
                  <a:moveTo>
                    <a:pt x="6766" y="4851"/>
                  </a:moveTo>
                  <a:cubicBezTo>
                    <a:pt x="6766" y="4851"/>
                    <a:pt x="6766" y="4851"/>
                    <a:pt x="6766" y="4851"/>
                  </a:cubicBezTo>
                  <a:cubicBezTo>
                    <a:pt x="6873" y="4872"/>
                    <a:pt x="7007" y="4854"/>
                    <a:pt x="7058" y="4731"/>
                  </a:cubicBezTo>
                  <a:cubicBezTo>
                    <a:pt x="6979" y="4792"/>
                    <a:pt x="6857" y="4825"/>
                    <a:pt x="6760" y="4839"/>
                  </a:cubicBezTo>
                  <a:cubicBezTo>
                    <a:pt x="6775" y="4667"/>
                    <a:pt x="6924" y="4622"/>
                    <a:pt x="7165" y="4565"/>
                  </a:cubicBezTo>
                  <a:cubicBezTo>
                    <a:pt x="7141" y="4707"/>
                    <a:pt x="7029" y="4925"/>
                    <a:pt x="6819" y="4873"/>
                  </a:cubicBezTo>
                  <a:cubicBezTo>
                    <a:pt x="6789" y="4865"/>
                    <a:pt x="6772" y="4855"/>
                    <a:pt x="6766" y="4851"/>
                  </a:cubicBezTo>
                  <a:close/>
                  <a:moveTo>
                    <a:pt x="6731" y="4839"/>
                  </a:moveTo>
                  <a:cubicBezTo>
                    <a:pt x="6731" y="4839"/>
                    <a:pt x="6731" y="4839"/>
                    <a:pt x="6731" y="4839"/>
                  </a:cubicBezTo>
                  <a:cubicBezTo>
                    <a:pt x="6724" y="4837"/>
                    <a:pt x="6705" y="4835"/>
                    <a:pt x="6677" y="4822"/>
                  </a:cubicBezTo>
                  <a:cubicBezTo>
                    <a:pt x="6481" y="4728"/>
                    <a:pt x="6533" y="4489"/>
                    <a:pt x="6605" y="4364"/>
                  </a:cubicBezTo>
                  <a:cubicBezTo>
                    <a:pt x="6755" y="4561"/>
                    <a:pt x="6842" y="4691"/>
                    <a:pt x="6743" y="4833"/>
                  </a:cubicBezTo>
                  <a:cubicBezTo>
                    <a:pt x="6678" y="4761"/>
                    <a:pt x="6604" y="4657"/>
                    <a:pt x="6582" y="4561"/>
                  </a:cubicBezTo>
                  <a:cubicBezTo>
                    <a:pt x="6544" y="4688"/>
                    <a:pt x="6635" y="4787"/>
                    <a:pt x="6731" y="4839"/>
                  </a:cubicBezTo>
                  <a:close/>
                  <a:moveTo>
                    <a:pt x="6607" y="5183"/>
                  </a:moveTo>
                  <a:cubicBezTo>
                    <a:pt x="6607" y="5183"/>
                    <a:pt x="6607" y="5183"/>
                    <a:pt x="6607" y="5183"/>
                  </a:cubicBezTo>
                  <a:cubicBezTo>
                    <a:pt x="6711" y="5215"/>
                    <a:pt x="6846" y="5212"/>
                    <a:pt x="6911" y="5095"/>
                  </a:cubicBezTo>
                  <a:cubicBezTo>
                    <a:pt x="6826" y="5147"/>
                    <a:pt x="6701" y="5166"/>
                    <a:pt x="6603" y="5170"/>
                  </a:cubicBezTo>
                  <a:cubicBezTo>
                    <a:pt x="6636" y="5000"/>
                    <a:pt x="6790" y="4972"/>
                    <a:pt x="7036" y="4941"/>
                  </a:cubicBezTo>
                  <a:cubicBezTo>
                    <a:pt x="6996" y="5080"/>
                    <a:pt x="6861" y="5285"/>
                    <a:pt x="6657" y="5210"/>
                  </a:cubicBezTo>
                  <a:cubicBezTo>
                    <a:pt x="6628" y="5199"/>
                    <a:pt x="6613" y="5187"/>
                    <a:pt x="6607" y="5183"/>
                  </a:cubicBezTo>
                  <a:close/>
                  <a:moveTo>
                    <a:pt x="6574" y="5166"/>
                  </a:moveTo>
                  <a:cubicBezTo>
                    <a:pt x="6574" y="5166"/>
                    <a:pt x="6574" y="5166"/>
                    <a:pt x="6574" y="5166"/>
                  </a:cubicBezTo>
                  <a:cubicBezTo>
                    <a:pt x="6485" y="5105"/>
                    <a:pt x="6404" y="4996"/>
                    <a:pt x="6456" y="4874"/>
                  </a:cubicBezTo>
                  <a:cubicBezTo>
                    <a:pt x="6468" y="4972"/>
                    <a:pt x="6530" y="5083"/>
                    <a:pt x="6587" y="5162"/>
                  </a:cubicBezTo>
                  <a:cubicBezTo>
                    <a:pt x="6700" y="5032"/>
                    <a:pt x="6628" y="4893"/>
                    <a:pt x="6500" y="4680"/>
                  </a:cubicBezTo>
                  <a:cubicBezTo>
                    <a:pt x="6416" y="4797"/>
                    <a:pt x="6338" y="5029"/>
                    <a:pt x="6522" y="5144"/>
                  </a:cubicBezTo>
                  <a:cubicBezTo>
                    <a:pt x="6549" y="5160"/>
                    <a:pt x="6567" y="5164"/>
                    <a:pt x="6574" y="5166"/>
                  </a:cubicBezTo>
                  <a:close/>
                  <a:moveTo>
                    <a:pt x="6414" y="5495"/>
                  </a:moveTo>
                  <a:cubicBezTo>
                    <a:pt x="6414" y="5495"/>
                    <a:pt x="6414" y="5495"/>
                    <a:pt x="6414" y="5495"/>
                  </a:cubicBezTo>
                  <a:cubicBezTo>
                    <a:pt x="6513" y="5538"/>
                    <a:pt x="6648" y="5550"/>
                    <a:pt x="6725" y="5441"/>
                  </a:cubicBezTo>
                  <a:cubicBezTo>
                    <a:pt x="6635" y="5483"/>
                    <a:pt x="6508" y="5488"/>
                    <a:pt x="6411" y="5482"/>
                  </a:cubicBezTo>
                  <a:cubicBezTo>
                    <a:pt x="6462" y="5317"/>
                    <a:pt x="6618" y="5305"/>
                    <a:pt x="6866" y="5302"/>
                  </a:cubicBezTo>
                  <a:cubicBezTo>
                    <a:pt x="6811" y="5435"/>
                    <a:pt x="6655" y="5624"/>
                    <a:pt x="6460" y="5527"/>
                  </a:cubicBezTo>
                  <a:cubicBezTo>
                    <a:pt x="6433" y="5513"/>
                    <a:pt x="6419" y="5499"/>
                    <a:pt x="6414" y="5495"/>
                  </a:cubicBezTo>
                  <a:close/>
                  <a:moveTo>
                    <a:pt x="6382" y="5475"/>
                  </a:moveTo>
                  <a:cubicBezTo>
                    <a:pt x="6382" y="5475"/>
                    <a:pt x="6382" y="5475"/>
                    <a:pt x="6382" y="5475"/>
                  </a:cubicBezTo>
                  <a:cubicBezTo>
                    <a:pt x="6376" y="5472"/>
                    <a:pt x="6358" y="5466"/>
                    <a:pt x="6333" y="5447"/>
                  </a:cubicBezTo>
                  <a:cubicBezTo>
                    <a:pt x="6162" y="5313"/>
                    <a:pt x="6265" y="5091"/>
                    <a:pt x="6362" y="4984"/>
                  </a:cubicBezTo>
                  <a:cubicBezTo>
                    <a:pt x="6466" y="5209"/>
                    <a:pt x="6522" y="5355"/>
                    <a:pt x="6395" y="5472"/>
                  </a:cubicBezTo>
                  <a:cubicBezTo>
                    <a:pt x="6348" y="5387"/>
                    <a:pt x="6298" y="5270"/>
                    <a:pt x="6297" y="5171"/>
                  </a:cubicBezTo>
                  <a:cubicBezTo>
                    <a:pt x="6232" y="5287"/>
                    <a:pt x="6300" y="5404"/>
                    <a:pt x="6382" y="5475"/>
                  </a:cubicBezTo>
                  <a:close/>
                  <a:moveTo>
                    <a:pt x="6187" y="5784"/>
                  </a:moveTo>
                  <a:cubicBezTo>
                    <a:pt x="6187" y="5784"/>
                    <a:pt x="6187" y="5784"/>
                    <a:pt x="6187" y="5784"/>
                  </a:cubicBezTo>
                  <a:cubicBezTo>
                    <a:pt x="6192" y="5789"/>
                    <a:pt x="6204" y="5804"/>
                    <a:pt x="6230" y="5821"/>
                  </a:cubicBezTo>
                  <a:cubicBezTo>
                    <a:pt x="6413" y="5938"/>
                    <a:pt x="6589" y="5768"/>
                    <a:pt x="6658" y="5641"/>
                  </a:cubicBezTo>
                  <a:cubicBezTo>
                    <a:pt x="6411" y="5617"/>
                    <a:pt x="6254" y="5612"/>
                    <a:pt x="6186" y="5770"/>
                  </a:cubicBezTo>
                  <a:cubicBezTo>
                    <a:pt x="6282" y="5788"/>
                    <a:pt x="6408" y="5796"/>
                    <a:pt x="6502" y="5764"/>
                  </a:cubicBezTo>
                  <a:cubicBezTo>
                    <a:pt x="6414" y="5864"/>
                    <a:pt x="6281" y="5838"/>
                    <a:pt x="6187" y="5784"/>
                  </a:cubicBezTo>
                  <a:close/>
                  <a:moveTo>
                    <a:pt x="6158" y="5761"/>
                  </a:moveTo>
                  <a:cubicBezTo>
                    <a:pt x="6158" y="5761"/>
                    <a:pt x="6158" y="5761"/>
                    <a:pt x="6158" y="5761"/>
                  </a:cubicBezTo>
                  <a:cubicBezTo>
                    <a:pt x="6084" y="5681"/>
                    <a:pt x="6029" y="5557"/>
                    <a:pt x="6106" y="5449"/>
                  </a:cubicBezTo>
                  <a:cubicBezTo>
                    <a:pt x="6097" y="5548"/>
                    <a:pt x="6133" y="5669"/>
                    <a:pt x="6171" y="5759"/>
                  </a:cubicBezTo>
                  <a:cubicBezTo>
                    <a:pt x="6310" y="5656"/>
                    <a:pt x="6270" y="5505"/>
                    <a:pt x="6192" y="5270"/>
                  </a:cubicBezTo>
                  <a:cubicBezTo>
                    <a:pt x="6083" y="5366"/>
                    <a:pt x="5957" y="5575"/>
                    <a:pt x="6112" y="5727"/>
                  </a:cubicBezTo>
                  <a:cubicBezTo>
                    <a:pt x="6135" y="5749"/>
                    <a:pt x="6152" y="5757"/>
                    <a:pt x="6158" y="5761"/>
                  </a:cubicBezTo>
                  <a:close/>
                  <a:moveTo>
                    <a:pt x="5930" y="6046"/>
                  </a:moveTo>
                  <a:cubicBezTo>
                    <a:pt x="5930" y="6046"/>
                    <a:pt x="5930" y="6046"/>
                    <a:pt x="5930" y="6046"/>
                  </a:cubicBezTo>
                  <a:cubicBezTo>
                    <a:pt x="6018" y="6110"/>
                    <a:pt x="6147" y="6151"/>
                    <a:pt x="6246" y="6061"/>
                  </a:cubicBezTo>
                  <a:cubicBezTo>
                    <a:pt x="6149" y="6082"/>
                    <a:pt x="6024" y="6060"/>
                    <a:pt x="5930" y="6033"/>
                  </a:cubicBezTo>
                  <a:cubicBezTo>
                    <a:pt x="6016" y="5883"/>
                    <a:pt x="6171" y="5905"/>
                    <a:pt x="6414" y="5956"/>
                  </a:cubicBezTo>
                  <a:cubicBezTo>
                    <a:pt x="6331" y="6074"/>
                    <a:pt x="6138" y="6224"/>
                    <a:pt x="5969" y="6088"/>
                  </a:cubicBezTo>
                  <a:cubicBezTo>
                    <a:pt x="5945" y="6068"/>
                    <a:pt x="5935" y="6052"/>
                    <a:pt x="5930" y="6046"/>
                  </a:cubicBezTo>
                  <a:close/>
                  <a:moveTo>
                    <a:pt x="5904" y="6020"/>
                  </a:moveTo>
                  <a:cubicBezTo>
                    <a:pt x="5904" y="6020"/>
                    <a:pt x="5904" y="6020"/>
                    <a:pt x="5904" y="6020"/>
                  </a:cubicBezTo>
                  <a:cubicBezTo>
                    <a:pt x="5898" y="6016"/>
                    <a:pt x="5882" y="6006"/>
                    <a:pt x="5862" y="5982"/>
                  </a:cubicBezTo>
                  <a:cubicBezTo>
                    <a:pt x="5724" y="5814"/>
                    <a:pt x="5873" y="5620"/>
                    <a:pt x="5991" y="5536"/>
                  </a:cubicBezTo>
                  <a:cubicBezTo>
                    <a:pt x="6043" y="5778"/>
                    <a:pt x="6067" y="5933"/>
                    <a:pt x="5917" y="6020"/>
                  </a:cubicBezTo>
                  <a:cubicBezTo>
                    <a:pt x="5889" y="5927"/>
                    <a:pt x="5866" y="5802"/>
                    <a:pt x="5887" y="5705"/>
                  </a:cubicBezTo>
                  <a:cubicBezTo>
                    <a:pt x="5798" y="5804"/>
                    <a:pt x="5839" y="5933"/>
                    <a:pt x="5904" y="6020"/>
                  </a:cubicBezTo>
                  <a:close/>
                  <a:moveTo>
                    <a:pt x="5647" y="6279"/>
                  </a:moveTo>
                  <a:cubicBezTo>
                    <a:pt x="5647" y="6279"/>
                    <a:pt x="5647" y="6279"/>
                    <a:pt x="5647" y="6279"/>
                  </a:cubicBezTo>
                  <a:cubicBezTo>
                    <a:pt x="5650" y="6285"/>
                    <a:pt x="5659" y="6303"/>
                    <a:pt x="5680" y="6325"/>
                  </a:cubicBezTo>
                  <a:cubicBezTo>
                    <a:pt x="5833" y="6479"/>
                    <a:pt x="6042" y="6351"/>
                    <a:pt x="6137" y="6242"/>
                  </a:cubicBezTo>
                  <a:cubicBezTo>
                    <a:pt x="5901" y="6165"/>
                    <a:pt x="5749" y="6126"/>
                    <a:pt x="5648" y="6266"/>
                  </a:cubicBezTo>
                  <a:cubicBezTo>
                    <a:pt x="5738" y="6303"/>
                    <a:pt x="5860" y="6339"/>
                    <a:pt x="5958" y="6328"/>
                  </a:cubicBezTo>
                  <a:cubicBezTo>
                    <a:pt x="5851" y="6407"/>
                    <a:pt x="5727" y="6353"/>
                    <a:pt x="5647" y="6279"/>
                  </a:cubicBezTo>
                  <a:close/>
                  <a:moveTo>
                    <a:pt x="5623" y="6250"/>
                  </a:moveTo>
                  <a:cubicBezTo>
                    <a:pt x="5623" y="6250"/>
                    <a:pt x="5623" y="6250"/>
                    <a:pt x="5623" y="6250"/>
                  </a:cubicBezTo>
                  <a:cubicBezTo>
                    <a:pt x="5568" y="6157"/>
                    <a:pt x="5541" y="6024"/>
                    <a:pt x="5640" y="5935"/>
                  </a:cubicBezTo>
                  <a:cubicBezTo>
                    <a:pt x="5609" y="6029"/>
                    <a:pt x="5618" y="6156"/>
                    <a:pt x="5636" y="6252"/>
                  </a:cubicBezTo>
                  <a:cubicBezTo>
                    <a:pt x="5794" y="6182"/>
                    <a:pt x="5788" y="6025"/>
                    <a:pt x="5762" y="5779"/>
                  </a:cubicBezTo>
                  <a:cubicBezTo>
                    <a:pt x="5636" y="5849"/>
                    <a:pt x="5467" y="6026"/>
                    <a:pt x="5585" y="6208"/>
                  </a:cubicBezTo>
                  <a:cubicBezTo>
                    <a:pt x="5603" y="6234"/>
                    <a:pt x="5618" y="6246"/>
                    <a:pt x="5623" y="6250"/>
                  </a:cubicBezTo>
                  <a:close/>
                  <a:moveTo>
                    <a:pt x="5339" y="6480"/>
                  </a:moveTo>
                  <a:cubicBezTo>
                    <a:pt x="5339" y="6480"/>
                    <a:pt x="5339" y="6480"/>
                    <a:pt x="5339" y="6480"/>
                  </a:cubicBezTo>
                  <a:cubicBezTo>
                    <a:pt x="5411" y="6562"/>
                    <a:pt x="5528" y="6629"/>
                    <a:pt x="5643" y="6563"/>
                  </a:cubicBezTo>
                  <a:cubicBezTo>
                    <a:pt x="5544" y="6563"/>
                    <a:pt x="5427" y="6514"/>
                    <a:pt x="5341" y="6467"/>
                  </a:cubicBezTo>
                  <a:cubicBezTo>
                    <a:pt x="5458" y="6339"/>
                    <a:pt x="5605" y="6394"/>
                    <a:pt x="5830" y="6496"/>
                  </a:cubicBezTo>
                  <a:cubicBezTo>
                    <a:pt x="5724" y="6594"/>
                    <a:pt x="5503" y="6699"/>
                    <a:pt x="5367" y="6529"/>
                  </a:cubicBezTo>
                  <a:cubicBezTo>
                    <a:pt x="5348" y="6504"/>
                    <a:pt x="5342" y="6486"/>
                    <a:pt x="5339" y="6480"/>
                  </a:cubicBezTo>
                  <a:close/>
                  <a:moveTo>
                    <a:pt x="5319" y="6449"/>
                  </a:moveTo>
                  <a:cubicBezTo>
                    <a:pt x="5319" y="6449"/>
                    <a:pt x="5319" y="6449"/>
                    <a:pt x="5319" y="6449"/>
                  </a:cubicBezTo>
                  <a:cubicBezTo>
                    <a:pt x="5314" y="6443"/>
                    <a:pt x="5300" y="6430"/>
                    <a:pt x="5286" y="6402"/>
                  </a:cubicBezTo>
                  <a:cubicBezTo>
                    <a:pt x="5188" y="6209"/>
                    <a:pt x="5375" y="6051"/>
                    <a:pt x="5508" y="5995"/>
                  </a:cubicBezTo>
                  <a:cubicBezTo>
                    <a:pt x="5507" y="6243"/>
                    <a:pt x="5496" y="6399"/>
                    <a:pt x="5332" y="6452"/>
                  </a:cubicBezTo>
                  <a:cubicBezTo>
                    <a:pt x="5325" y="6354"/>
                    <a:pt x="5329" y="6227"/>
                    <a:pt x="5370" y="6137"/>
                  </a:cubicBezTo>
                  <a:cubicBezTo>
                    <a:pt x="5262" y="6215"/>
                    <a:pt x="5274" y="6349"/>
                    <a:pt x="5319" y="6449"/>
                  </a:cubicBezTo>
                  <a:close/>
                  <a:moveTo>
                    <a:pt x="5011" y="6646"/>
                  </a:moveTo>
                  <a:cubicBezTo>
                    <a:pt x="5011" y="6646"/>
                    <a:pt x="5011" y="6646"/>
                    <a:pt x="5011" y="6646"/>
                  </a:cubicBezTo>
                  <a:cubicBezTo>
                    <a:pt x="5014" y="6653"/>
                    <a:pt x="5018" y="6671"/>
                    <a:pt x="5034" y="6698"/>
                  </a:cubicBezTo>
                  <a:cubicBezTo>
                    <a:pt x="5150" y="6881"/>
                    <a:pt x="5382" y="6801"/>
                    <a:pt x="5498" y="6716"/>
                  </a:cubicBezTo>
                  <a:cubicBezTo>
                    <a:pt x="5285" y="6590"/>
                    <a:pt x="5145" y="6519"/>
                    <a:pt x="5015" y="6633"/>
                  </a:cubicBezTo>
                  <a:cubicBezTo>
                    <a:pt x="5095" y="6689"/>
                    <a:pt x="5206" y="6750"/>
                    <a:pt x="5305" y="6761"/>
                  </a:cubicBezTo>
                  <a:cubicBezTo>
                    <a:pt x="5183" y="6814"/>
                    <a:pt x="5074" y="6735"/>
                    <a:pt x="5011" y="6646"/>
                  </a:cubicBezTo>
                  <a:close/>
                  <a:moveTo>
                    <a:pt x="4995" y="6613"/>
                  </a:moveTo>
                  <a:cubicBezTo>
                    <a:pt x="4995" y="6613"/>
                    <a:pt x="4995" y="6613"/>
                    <a:pt x="4995" y="6613"/>
                  </a:cubicBezTo>
                  <a:cubicBezTo>
                    <a:pt x="4961" y="6509"/>
                    <a:pt x="4964" y="6374"/>
                    <a:pt x="5080" y="6309"/>
                  </a:cubicBezTo>
                  <a:cubicBezTo>
                    <a:pt x="5029" y="6394"/>
                    <a:pt x="5011" y="6519"/>
                    <a:pt x="5007" y="6617"/>
                  </a:cubicBezTo>
                  <a:cubicBezTo>
                    <a:pt x="5177" y="6583"/>
                    <a:pt x="5205" y="6429"/>
                    <a:pt x="5233" y="6182"/>
                  </a:cubicBezTo>
                  <a:cubicBezTo>
                    <a:pt x="5094" y="6223"/>
                    <a:pt x="4891" y="6360"/>
                    <a:pt x="4967" y="6563"/>
                  </a:cubicBezTo>
                  <a:cubicBezTo>
                    <a:pt x="4978" y="6592"/>
                    <a:pt x="4991" y="6607"/>
                    <a:pt x="4995" y="6613"/>
                  </a:cubicBezTo>
                  <a:close/>
                  <a:moveTo>
                    <a:pt x="4667" y="6775"/>
                  </a:moveTo>
                  <a:cubicBezTo>
                    <a:pt x="4667" y="6775"/>
                    <a:pt x="4667" y="6775"/>
                    <a:pt x="4667" y="6775"/>
                  </a:cubicBezTo>
                  <a:cubicBezTo>
                    <a:pt x="4720" y="6870"/>
                    <a:pt x="4820" y="6961"/>
                    <a:pt x="4947" y="6922"/>
                  </a:cubicBezTo>
                  <a:cubicBezTo>
                    <a:pt x="4850" y="6900"/>
                    <a:pt x="4746" y="6827"/>
                    <a:pt x="4673" y="6763"/>
                  </a:cubicBezTo>
                  <a:cubicBezTo>
                    <a:pt x="4814" y="6663"/>
                    <a:pt x="4945" y="6749"/>
                    <a:pt x="5143" y="6898"/>
                  </a:cubicBezTo>
                  <a:cubicBezTo>
                    <a:pt x="5019" y="6970"/>
                    <a:pt x="4780" y="7024"/>
                    <a:pt x="4684" y="6829"/>
                  </a:cubicBezTo>
                  <a:cubicBezTo>
                    <a:pt x="4671" y="6801"/>
                    <a:pt x="4669" y="6782"/>
                    <a:pt x="4667" y="6775"/>
                  </a:cubicBezTo>
                  <a:close/>
                  <a:moveTo>
                    <a:pt x="4655" y="6740"/>
                  </a:moveTo>
                  <a:cubicBezTo>
                    <a:pt x="4655" y="6740"/>
                    <a:pt x="4655" y="6740"/>
                    <a:pt x="4655" y="6740"/>
                  </a:cubicBezTo>
                  <a:cubicBezTo>
                    <a:pt x="4651" y="6734"/>
                    <a:pt x="4641" y="6718"/>
                    <a:pt x="4632" y="6688"/>
                  </a:cubicBezTo>
                  <a:cubicBezTo>
                    <a:pt x="4579" y="6477"/>
                    <a:pt x="4796" y="6364"/>
                    <a:pt x="4938" y="6338"/>
                  </a:cubicBezTo>
                  <a:cubicBezTo>
                    <a:pt x="4883" y="6580"/>
                    <a:pt x="4839" y="6730"/>
                    <a:pt x="4667" y="6746"/>
                  </a:cubicBezTo>
                  <a:cubicBezTo>
                    <a:pt x="4681" y="6649"/>
                    <a:pt x="4713" y="6526"/>
                    <a:pt x="4772" y="6447"/>
                  </a:cubicBezTo>
                  <a:cubicBezTo>
                    <a:pt x="4650" y="6500"/>
                    <a:pt x="4633" y="6634"/>
                    <a:pt x="4655" y="6740"/>
                  </a:cubicBezTo>
                  <a:close/>
                  <a:moveTo>
                    <a:pt x="4312" y="6866"/>
                  </a:moveTo>
                  <a:cubicBezTo>
                    <a:pt x="4312" y="6866"/>
                    <a:pt x="4312" y="6866"/>
                    <a:pt x="4312" y="6866"/>
                  </a:cubicBezTo>
                  <a:cubicBezTo>
                    <a:pt x="4312" y="6873"/>
                    <a:pt x="4313" y="6892"/>
                    <a:pt x="4323" y="6922"/>
                  </a:cubicBezTo>
                  <a:cubicBezTo>
                    <a:pt x="4396" y="7126"/>
                    <a:pt x="4639" y="7098"/>
                    <a:pt x="4771" y="7039"/>
                  </a:cubicBezTo>
                  <a:cubicBezTo>
                    <a:pt x="4591" y="6870"/>
                    <a:pt x="4470" y="6771"/>
                    <a:pt x="4318" y="6854"/>
                  </a:cubicBezTo>
                  <a:cubicBezTo>
                    <a:pt x="4384" y="6927"/>
                    <a:pt x="4480" y="7010"/>
                    <a:pt x="4573" y="7042"/>
                  </a:cubicBezTo>
                  <a:cubicBezTo>
                    <a:pt x="4443" y="7068"/>
                    <a:pt x="4353" y="6966"/>
                    <a:pt x="4312" y="6866"/>
                  </a:cubicBezTo>
                  <a:close/>
                  <a:moveTo>
                    <a:pt x="4303" y="6830"/>
                  </a:moveTo>
                  <a:cubicBezTo>
                    <a:pt x="4303" y="6830"/>
                    <a:pt x="4303" y="6830"/>
                    <a:pt x="4303" y="6830"/>
                  </a:cubicBezTo>
                  <a:cubicBezTo>
                    <a:pt x="4293" y="6722"/>
                    <a:pt x="4324" y="6590"/>
                    <a:pt x="4452" y="6552"/>
                  </a:cubicBezTo>
                  <a:cubicBezTo>
                    <a:pt x="4384" y="6624"/>
                    <a:pt x="4338" y="6742"/>
                    <a:pt x="4314" y="6837"/>
                  </a:cubicBezTo>
                  <a:cubicBezTo>
                    <a:pt x="4487" y="6840"/>
                    <a:pt x="4547" y="6696"/>
                    <a:pt x="4628" y="6461"/>
                  </a:cubicBezTo>
                  <a:cubicBezTo>
                    <a:pt x="4484" y="6471"/>
                    <a:pt x="4256" y="6560"/>
                    <a:pt x="4286" y="6775"/>
                  </a:cubicBezTo>
                  <a:cubicBezTo>
                    <a:pt x="4291" y="6806"/>
                    <a:pt x="4300" y="6823"/>
                    <a:pt x="4303" y="6830"/>
                  </a:cubicBezTo>
                  <a:close/>
                  <a:moveTo>
                    <a:pt x="3948" y="6917"/>
                  </a:moveTo>
                  <a:cubicBezTo>
                    <a:pt x="3948" y="6917"/>
                    <a:pt x="3948" y="6917"/>
                    <a:pt x="3948" y="6917"/>
                  </a:cubicBezTo>
                  <a:cubicBezTo>
                    <a:pt x="3978" y="7022"/>
                    <a:pt x="4056" y="7132"/>
                    <a:pt x="4189" y="7121"/>
                  </a:cubicBezTo>
                  <a:cubicBezTo>
                    <a:pt x="4099" y="7079"/>
                    <a:pt x="4013" y="6986"/>
                    <a:pt x="3956" y="6907"/>
                  </a:cubicBezTo>
                  <a:cubicBezTo>
                    <a:pt x="4115" y="6840"/>
                    <a:pt x="4225" y="6952"/>
                    <a:pt x="4386" y="7140"/>
                  </a:cubicBezTo>
                  <a:cubicBezTo>
                    <a:pt x="4248" y="7184"/>
                    <a:pt x="4004" y="7185"/>
                    <a:pt x="3953" y="6974"/>
                  </a:cubicBezTo>
                  <a:cubicBezTo>
                    <a:pt x="3946" y="6944"/>
                    <a:pt x="3948" y="6925"/>
                    <a:pt x="3948" y="6917"/>
                  </a:cubicBezTo>
                  <a:close/>
                  <a:moveTo>
                    <a:pt x="3943" y="6881"/>
                  </a:moveTo>
                  <a:cubicBezTo>
                    <a:pt x="3943" y="6881"/>
                    <a:pt x="3943" y="6881"/>
                    <a:pt x="3943" y="6881"/>
                  </a:cubicBezTo>
                  <a:cubicBezTo>
                    <a:pt x="3941" y="6874"/>
                    <a:pt x="3934" y="6856"/>
                    <a:pt x="3933" y="6825"/>
                  </a:cubicBezTo>
                  <a:cubicBezTo>
                    <a:pt x="3926" y="6608"/>
                    <a:pt x="4162" y="6544"/>
                    <a:pt x="4307" y="6550"/>
                  </a:cubicBezTo>
                  <a:cubicBezTo>
                    <a:pt x="4201" y="6774"/>
                    <a:pt x="4125" y="6911"/>
                    <a:pt x="3954" y="6889"/>
                  </a:cubicBezTo>
                  <a:cubicBezTo>
                    <a:pt x="3988" y="6797"/>
                    <a:pt x="4046" y="6685"/>
                    <a:pt x="4121" y="6620"/>
                  </a:cubicBezTo>
                  <a:cubicBezTo>
                    <a:pt x="3991" y="6645"/>
                    <a:pt x="3945" y="6772"/>
                    <a:pt x="3943" y="6881"/>
                  </a:cubicBezTo>
                  <a:close/>
                  <a:moveTo>
                    <a:pt x="2596" y="379"/>
                  </a:moveTo>
                  <a:cubicBezTo>
                    <a:pt x="2596" y="379"/>
                    <a:pt x="2596" y="379"/>
                    <a:pt x="2596" y="379"/>
                  </a:cubicBezTo>
                  <a:cubicBezTo>
                    <a:pt x="2582" y="271"/>
                    <a:pt x="2610" y="139"/>
                    <a:pt x="2736" y="96"/>
                  </a:cubicBezTo>
                  <a:cubicBezTo>
                    <a:pt x="2670" y="171"/>
                    <a:pt x="2629" y="291"/>
                    <a:pt x="2607" y="386"/>
                  </a:cubicBezTo>
                  <a:cubicBezTo>
                    <a:pt x="2780" y="383"/>
                    <a:pt x="2836" y="237"/>
                    <a:pt x="2909" y="0"/>
                  </a:cubicBezTo>
                  <a:cubicBezTo>
                    <a:pt x="2765" y="15"/>
                    <a:pt x="2540" y="112"/>
                    <a:pt x="2578" y="325"/>
                  </a:cubicBezTo>
                  <a:cubicBezTo>
                    <a:pt x="2584" y="356"/>
                    <a:pt x="2593" y="373"/>
                    <a:pt x="2596" y="379"/>
                  </a:cubicBezTo>
                  <a:close/>
                  <a:moveTo>
                    <a:pt x="2606" y="415"/>
                  </a:moveTo>
                  <a:cubicBezTo>
                    <a:pt x="2606" y="415"/>
                    <a:pt x="2606" y="415"/>
                    <a:pt x="2606" y="415"/>
                  </a:cubicBezTo>
                  <a:cubicBezTo>
                    <a:pt x="2651" y="514"/>
                    <a:pt x="2744" y="612"/>
                    <a:pt x="2873" y="583"/>
                  </a:cubicBezTo>
                  <a:cubicBezTo>
                    <a:pt x="2779" y="554"/>
                    <a:pt x="2681" y="473"/>
                    <a:pt x="2612" y="403"/>
                  </a:cubicBezTo>
                  <a:cubicBezTo>
                    <a:pt x="2761" y="315"/>
                    <a:pt x="2885" y="410"/>
                    <a:pt x="3071" y="573"/>
                  </a:cubicBezTo>
                  <a:cubicBezTo>
                    <a:pt x="2941" y="636"/>
                    <a:pt x="2699" y="672"/>
                    <a:pt x="2619" y="470"/>
                  </a:cubicBezTo>
                  <a:cubicBezTo>
                    <a:pt x="2608" y="441"/>
                    <a:pt x="2607" y="422"/>
                    <a:pt x="2606" y="415"/>
                  </a:cubicBezTo>
                  <a:close/>
                  <a:moveTo>
                    <a:pt x="2255" y="515"/>
                  </a:moveTo>
                  <a:cubicBezTo>
                    <a:pt x="2255" y="515"/>
                    <a:pt x="2255" y="515"/>
                    <a:pt x="2255" y="515"/>
                  </a:cubicBezTo>
                  <a:cubicBezTo>
                    <a:pt x="2229" y="409"/>
                    <a:pt x="2242" y="275"/>
                    <a:pt x="2363" y="218"/>
                  </a:cubicBezTo>
                  <a:cubicBezTo>
                    <a:pt x="2306" y="299"/>
                    <a:pt x="2278" y="423"/>
                    <a:pt x="2267" y="520"/>
                  </a:cubicBezTo>
                  <a:cubicBezTo>
                    <a:pt x="2438" y="499"/>
                    <a:pt x="2478" y="347"/>
                    <a:pt x="2525" y="104"/>
                  </a:cubicBezTo>
                  <a:cubicBezTo>
                    <a:pt x="2383" y="134"/>
                    <a:pt x="2170" y="255"/>
                    <a:pt x="2231" y="463"/>
                  </a:cubicBezTo>
                  <a:cubicBezTo>
                    <a:pt x="2240" y="493"/>
                    <a:pt x="2251" y="509"/>
                    <a:pt x="2255" y="515"/>
                  </a:cubicBezTo>
                  <a:close/>
                  <a:moveTo>
                    <a:pt x="2268" y="549"/>
                  </a:moveTo>
                  <a:cubicBezTo>
                    <a:pt x="2268" y="549"/>
                    <a:pt x="2268" y="549"/>
                    <a:pt x="2268" y="549"/>
                  </a:cubicBezTo>
                  <a:cubicBezTo>
                    <a:pt x="2270" y="556"/>
                    <a:pt x="2273" y="575"/>
                    <a:pt x="2287" y="603"/>
                  </a:cubicBezTo>
                  <a:cubicBezTo>
                    <a:pt x="2389" y="795"/>
                    <a:pt x="2626" y="733"/>
                    <a:pt x="2748" y="656"/>
                  </a:cubicBezTo>
                  <a:cubicBezTo>
                    <a:pt x="2545" y="514"/>
                    <a:pt x="2411" y="433"/>
                    <a:pt x="2274" y="537"/>
                  </a:cubicBezTo>
                  <a:cubicBezTo>
                    <a:pt x="2349" y="599"/>
                    <a:pt x="2455" y="668"/>
                    <a:pt x="2553" y="687"/>
                  </a:cubicBezTo>
                  <a:cubicBezTo>
                    <a:pt x="2427" y="731"/>
                    <a:pt x="2324" y="643"/>
                    <a:pt x="2268" y="549"/>
                  </a:cubicBezTo>
                  <a:close/>
                  <a:moveTo>
                    <a:pt x="1930" y="687"/>
                  </a:moveTo>
                  <a:cubicBezTo>
                    <a:pt x="1930" y="687"/>
                    <a:pt x="1930" y="687"/>
                    <a:pt x="1930" y="687"/>
                  </a:cubicBezTo>
                  <a:cubicBezTo>
                    <a:pt x="1893" y="585"/>
                    <a:pt x="1891" y="450"/>
                    <a:pt x="2005" y="380"/>
                  </a:cubicBezTo>
                  <a:cubicBezTo>
                    <a:pt x="1957" y="467"/>
                    <a:pt x="1943" y="593"/>
                    <a:pt x="1943" y="691"/>
                  </a:cubicBezTo>
                  <a:cubicBezTo>
                    <a:pt x="2111" y="651"/>
                    <a:pt x="2134" y="496"/>
                    <a:pt x="2154" y="249"/>
                  </a:cubicBezTo>
                  <a:cubicBezTo>
                    <a:pt x="2016" y="295"/>
                    <a:pt x="1818" y="438"/>
                    <a:pt x="1901" y="638"/>
                  </a:cubicBezTo>
                  <a:cubicBezTo>
                    <a:pt x="1913" y="667"/>
                    <a:pt x="1926" y="681"/>
                    <a:pt x="1930" y="687"/>
                  </a:cubicBezTo>
                  <a:close/>
                  <a:moveTo>
                    <a:pt x="1948" y="720"/>
                  </a:moveTo>
                  <a:cubicBezTo>
                    <a:pt x="1948" y="720"/>
                    <a:pt x="1948" y="720"/>
                    <a:pt x="1948" y="720"/>
                  </a:cubicBezTo>
                  <a:cubicBezTo>
                    <a:pt x="2013" y="806"/>
                    <a:pt x="2125" y="882"/>
                    <a:pt x="2245" y="825"/>
                  </a:cubicBezTo>
                  <a:cubicBezTo>
                    <a:pt x="2146" y="818"/>
                    <a:pt x="2033" y="760"/>
                    <a:pt x="1951" y="707"/>
                  </a:cubicBezTo>
                  <a:cubicBezTo>
                    <a:pt x="2077" y="588"/>
                    <a:pt x="2219" y="654"/>
                    <a:pt x="2436" y="773"/>
                  </a:cubicBezTo>
                  <a:cubicBezTo>
                    <a:pt x="2323" y="863"/>
                    <a:pt x="2094" y="950"/>
                    <a:pt x="1972" y="771"/>
                  </a:cubicBezTo>
                  <a:cubicBezTo>
                    <a:pt x="1955" y="745"/>
                    <a:pt x="1950" y="726"/>
                    <a:pt x="1948" y="720"/>
                  </a:cubicBezTo>
                  <a:close/>
                  <a:moveTo>
                    <a:pt x="1626" y="893"/>
                  </a:moveTo>
                  <a:cubicBezTo>
                    <a:pt x="1626" y="893"/>
                    <a:pt x="1626" y="893"/>
                    <a:pt x="1626" y="893"/>
                  </a:cubicBezTo>
                  <a:cubicBezTo>
                    <a:pt x="1579" y="796"/>
                    <a:pt x="1562" y="662"/>
                    <a:pt x="1667" y="580"/>
                  </a:cubicBezTo>
                  <a:cubicBezTo>
                    <a:pt x="1629" y="672"/>
                    <a:pt x="1629" y="799"/>
                    <a:pt x="1639" y="896"/>
                  </a:cubicBezTo>
                  <a:cubicBezTo>
                    <a:pt x="1802" y="838"/>
                    <a:pt x="1808" y="681"/>
                    <a:pt x="1801" y="434"/>
                  </a:cubicBezTo>
                  <a:cubicBezTo>
                    <a:pt x="1669" y="494"/>
                    <a:pt x="1488" y="658"/>
                    <a:pt x="1592" y="848"/>
                  </a:cubicBezTo>
                  <a:cubicBezTo>
                    <a:pt x="1607" y="875"/>
                    <a:pt x="1622" y="888"/>
                    <a:pt x="1626" y="893"/>
                  </a:cubicBezTo>
                  <a:close/>
                  <a:moveTo>
                    <a:pt x="1647" y="924"/>
                  </a:moveTo>
                  <a:cubicBezTo>
                    <a:pt x="1647" y="924"/>
                    <a:pt x="1647" y="924"/>
                    <a:pt x="1647" y="924"/>
                  </a:cubicBezTo>
                  <a:cubicBezTo>
                    <a:pt x="1651" y="930"/>
                    <a:pt x="1658" y="948"/>
                    <a:pt x="1677" y="972"/>
                  </a:cubicBezTo>
                  <a:cubicBezTo>
                    <a:pt x="1818" y="1137"/>
                    <a:pt x="2036" y="1025"/>
                    <a:pt x="2139" y="924"/>
                  </a:cubicBezTo>
                  <a:cubicBezTo>
                    <a:pt x="1910" y="829"/>
                    <a:pt x="1762" y="779"/>
                    <a:pt x="1650" y="911"/>
                  </a:cubicBezTo>
                  <a:cubicBezTo>
                    <a:pt x="1737" y="955"/>
                    <a:pt x="1855" y="1000"/>
                    <a:pt x="1954" y="997"/>
                  </a:cubicBezTo>
                  <a:cubicBezTo>
                    <a:pt x="1841" y="1066"/>
                    <a:pt x="1722" y="1003"/>
                    <a:pt x="1647" y="924"/>
                  </a:cubicBezTo>
                  <a:close/>
                  <a:moveTo>
                    <a:pt x="1347" y="1131"/>
                  </a:moveTo>
                  <a:cubicBezTo>
                    <a:pt x="1347" y="1131"/>
                    <a:pt x="1347" y="1131"/>
                    <a:pt x="1347" y="1131"/>
                  </a:cubicBezTo>
                  <a:cubicBezTo>
                    <a:pt x="1341" y="1127"/>
                    <a:pt x="1326" y="1115"/>
                    <a:pt x="1308" y="1090"/>
                  </a:cubicBezTo>
                  <a:cubicBezTo>
                    <a:pt x="1183" y="912"/>
                    <a:pt x="1346" y="730"/>
                    <a:pt x="1470" y="656"/>
                  </a:cubicBezTo>
                  <a:cubicBezTo>
                    <a:pt x="1504" y="901"/>
                    <a:pt x="1516" y="1057"/>
                    <a:pt x="1360" y="1133"/>
                  </a:cubicBezTo>
                  <a:cubicBezTo>
                    <a:pt x="1339" y="1037"/>
                    <a:pt x="1326" y="911"/>
                    <a:pt x="1354" y="816"/>
                  </a:cubicBezTo>
                  <a:cubicBezTo>
                    <a:pt x="1257" y="908"/>
                    <a:pt x="1289" y="1040"/>
                    <a:pt x="1347" y="1131"/>
                  </a:cubicBezTo>
                  <a:close/>
                  <a:moveTo>
                    <a:pt x="1371" y="1160"/>
                  </a:moveTo>
                  <a:cubicBezTo>
                    <a:pt x="1371" y="1160"/>
                    <a:pt x="1371" y="1160"/>
                    <a:pt x="1371" y="1160"/>
                  </a:cubicBezTo>
                  <a:cubicBezTo>
                    <a:pt x="1454" y="1230"/>
                    <a:pt x="1579" y="1280"/>
                    <a:pt x="1684" y="1198"/>
                  </a:cubicBezTo>
                  <a:cubicBezTo>
                    <a:pt x="1586" y="1212"/>
                    <a:pt x="1463" y="1181"/>
                    <a:pt x="1372" y="1146"/>
                  </a:cubicBezTo>
                  <a:cubicBezTo>
                    <a:pt x="1469" y="1003"/>
                    <a:pt x="1622" y="1037"/>
                    <a:pt x="1860" y="1106"/>
                  </a:cubicBezTo>
                  <a:cubicBezTo>
                    <a:pt x="1768" y="1218"/>
                    <a:pt x="1564" y="1353"/>
                    <a:pt x="1406" y="1204"/>
                  </a:cubicBezTo>
                  <a:cubicBezTo>
                    <a:pt x="1384" y="1183"/>
                    <a:pt x="1375" y="1166"/>
                    <a:pt x="1371" y="1160"/>
                  </a:cubicBezTo>
                  <a:close/>
                  <a:moveTo>
                    <a:pt x="1095" y="1399"/>
                  </a:moveTo>
                  <a:cubicBezTo>
                    <a:pt x="1095" y="1399"/>
                    <a:pt x="1095" y="1399"/>
                    <a:pt x="1095" y="1399"/>
                  </a:cubicBezTo>
                  <a:cubicBezTo>
                    <a:pt x="1027" y="1314"/>
                    <a:pt x="982" y="1187"/>
                    <a:pt x="1067" y="1085"/>
                  </a:cubicBezTo>
                  <a:cubicBezTo>
                    <a:pt x="1050" y="1182"/>
                    <a:pt x="1077" y="1306"/>
                    <a:pt x="1108" y="1398"/>
                  </a:cubicBezTo>
                  <a:cubicBezTo>
                    <a:pt x="1255" y="1307"/>
                    <a:pt x="1226" y="1153"/>
                    <a:pt x="1166" y="912"/>
                  </a:cubicBezTo>
                  <a:cubicBezTo>
                    <a:pt x="1050" y="1000"/>
                    <a:pt x="908" y="1199"/>
                    <a:pt x="1052" y="1362"/>
                  </a:cubicBezTo>
                  <a:cubicBezTo>
                    <a:pt x="1072" y="1385"/>
                    <a:pt x="1089" y="1395"/>
                    <a:pt x="1095" y="1399"/>
                  </a:cubicBezTo>
                  <a:close/>
                  <a:moveTo>
                    <a:pt x="1122" y="1424"/>
                  </a:moveTo>
                  <a:cubicBezTo>
                    <a:pt x="1122" y="1424"/>
                    <a:pt x="1122" y="1424"/>
                    <a:pt x="1122" y="1424"/>
                  </a:cubicBezTo>
                  <a:cubicBezTo>
                    <a:pt x="1127" y="1430"/>
                    <a:pt x="1138" y="1445"/>
                    <a:pt x="1162" y="1465"/>
                  </a:cubicBezTo>
                  <a:cubicBezTo>
                    <a:pt x="1335" y="1595"/>
                    <a:pt x="1524" y="1439"/>
                    <a:pt x="1602" y="1318"/>
                  </a:cubicBezTo>
                  <a:cubicBezTo>
                    <a:pt x="1358" y="1275"/>
                    <a:pt x="1202" y="1258"/>
                    <a:pt x="1121" y="1411"/>
                  </a:cubicBezTo>
                  <a:cubicBezTo>
                    <a:pt x="1216" y="1435"/>
                    <a:pt x="1342" y="1453"/>
                    <a:pt x="1438" y="1428"/>
                  </a:cubicBezTo>
                  <a:cubicBezTo>
                    <a:pt x="1342" y="1521"/>
                    <a:pt x="1212" y="1485"/>
                    <a:pt x="1122" y="1424"/>
                  </a:cubicBezTo>
                  <a:close/>
                  <a:moveTo>
                    <a:pt x="874" y="1692"/>
                  </a:moveTo>
                  <a:cubicBezTo>
                    <a:pt x="874" y="1692"/>
                    <a:pt x="874" y="1692"/>
                    <a:pt x="874" y="1692"/>
                  </a:cubicBezTo>
                  <a:cubicBezTo>
                    <a:pt x="868" y="1688"/>
                    <a:pt x="850" y="1681"/>
                    <a:pt x="827" y="1660"/>
                  </a:cubicBezTo>
                  <a:cubicBezTo>
                    <a:pt x="667" y="1514"/>
                    <a:pt x="786" y="1300"/>
                    <a:pt x="891" y="1201"/>
                  </a:cubicBezTo>
                  <a:cubicBezTo>
                    <a:pt x="977" y="1433"/>
                    <a:pt x="1022" y="1583"/>
                    <a:pt x="887" y="1690"/>
                  </a:cubicBezTo>
                  <a:cubicBezTo>
                    <a:pt x="846" y="1602"/>
                    <a:pt x="805" y="1481"/>
                    <a:pt x="812" y="1383"/>
                  </a:cubicBezTo>
                  <a:cubicBezTo>
                    <a:pt x="738" y="1493"/>
                    <a:pt x="797" y="1615"/>
                    <a:pt x="874" y="1692"/>
                  </a:cubicBezTo>
                  <a:close/>
                  <a:moveTo>
                    <a:pt x="904" y="1714"/>
                  </a:moveTo>
                  <a:cubicBezTo>
                    <a:pt x="904" y="1714"/>
                    <a:pt x="904" y="1714"/>
                    <a:pt x="904" y="1714"/>
                  </a:cubicBezTo>
                  <a:cubicBezTo>
                    <a:pt x="999" y="1765"/>
                    <a:pt x="1133" y="1787"/>
                    <a:pt x="1218" y="1684"/>
                  </a:cubicBezTo>
                  <a:cubicBezTo>
                    <a:pt x="1125" y="1719"/>
                    <a:pt x="998" y="1715"/>
                    <a:pt x="901" y="1701"/>
                  </a:cubicBezTo>
                  <a:cubicBezTo>
                    <a:pt x="965" y="1540"/>
                    <a:pt x="1122" y="1540"/>
                    <a:pt x="1369" y="1556"/>
                  </a:cubicBezTo>
                  <a:cubicBezTo>
                    <a:pt x="1304" y="1685"/>
                    <a:pt x="1134" y="1861"/>
                    <a:pt x="947" y="1750"/>
                  </a:cubicBezTo>
                  <a:cubicBezTo>
                    <a:pt x="921" y="1734"/>
                    <a:pt x="909" y="1719"/>
                    <a:pt x="904" y="1714"/>
                  </a:cubicBezTo>
                  <a:close/>
                  <a:moveTo>
                    <a:pt x="686" y="2008"/>
                  </a:moveTo>
                  <a:cubicBezTo>
                    <a:pt x="686" y="2008"/>
                    <a:pt x="686" y="2008"/>
                    <a:pt x="686" y="2008"/>
                  </a:cubicBezTo>
                  <a:cubicBezTo>
                    <a:pt x="601" y="1939"/>
                    <a:pt x="529" y="1825"/>
                    <a:pt x="591" y="1707"/>
                  </a:cubicBezTo>
                  <a:cubicBezTo>
                    <a:pt x="595" y="1806"/>
                    <a:pt x="648" y="1921"/>
                    <a:pt x="699" y="2004"/>
                  </a:cubicBezTo>
                  <a:cubicBezTo>
                    <a:pt x="822" y="1883"/>
                    <a:pt x="761" y="1739"/>
                    <a:pt x="649" y="1517"/>
                  </a:cubicBezTo>
                  <a:cubicBezTo>
                    <a:pt x="556" y="1627"/>
                    <a:pt x="461" y="1853"/>
                    <a:pt x="636" y="1981"/>
                  </a:cubicBezTo>
                  <a:cubicBezTo>
                    <a:pt x="661" y="1999"/>
                    <a:pt x="679" y="2005"/>
                    <a:pt x="686" y="2008"/>
                  </a:cubicBezTo>
                  <a:close/>
                  <a:moveTo>
                    <a:pt x="718" y="2026"/>
                  </a:moveTo>
                  <a:cubicBezTo>
                    <a:pt x="718" y="2026"/>
                    <a:pt x="718" y="2026"/>
                    <a:pt x="718" y="2026"/>
                  </a:cubicBezTo>
                  <a:cubicBezTo>
                    <a:pt x="723" y="2031"/>
                    <a:pt x="738" y="2044"/>
                    <a:pt x="765" y="2057"/>
                  </a:cubicBezTo>
                  <a:cubicBezTo>
                    <a:pt x="963" y="2147"/>
                    <a:pt x="1113" y="1954"/>
                    <a:pt x="1163" y="1818"/>
                  </a:cubicBezTo>
                  <a:cubicBezTo>
                    <a:pt x="916" y="1830"/>
                    <a:pt x="760" y="1847"/>
                    <a:pt x="714" y="2013"/>
                  </a:cubicBezTo>
                  <a:cubicBezTo>
                    <a:pt x="812" y="2017"/>
                    <a:pt x="939" y="2007"/>
                    <a:pt x="1027" y="1962"/>
                  </a:cubicBezTo>
                  <a:cubicBezTo>
                    <a:pt x="954" y="2073"/>
                    <a:pt x="819" y="2067"/>
                    <a:pt x="718" y="2026"/>
                  </a:cubicBezTo>
                  <a:close/>
                  <a:moveTo>
                    <a:pt x="534" y="2342"/>
                  </a:moveTo>
                  <a:cubicBezTo>
                    <a:pt x="534" y="2342"/>
                    <a:pt x="534" y="2342"/>
                    <a:pt x="534" y="2342"/>
                  </a:cubicBezTo>
                  <a:cubicBezTo>
                    <a:pt x="527" y="2340"/>
                    <a:pt x="508" y="2336"/>
                    <a:pt x="481" y="2321"/>
                  </a:cubicBezTo>
                  <a:cubicBezTo>
                    <a:pt x="293" y="2213"/>
                    <a:pt x="363" y="1978"/>
                    <a:pt x="444" y="1858"/>
                  </a:cubicBezTo>
                  <a:cubicBezTo>
                    <a:pt x="578" y="2066"/>
                    <a:pt x="655" y="2203"/>
                    <a:pt x="546" y="2337"/>
                  </a:cubicBezTo>
                  <a:cubicBezTo>
                    <a:pt x="487" y="2259"/>
                    <a:pt x="421" y="2151"/>
                    <a:pt x="406" y="2053"/>
                  </a:cubicBezTo>
                  <a:cubicBezTo>
                    <a:pt x="358" y="2177"/>
                    <a:pt x="442" y="2283"/>
                    <a:pt x="534" y="2342"/>
                  </a:cubicBezTo>
                  <a:close/>
                  <a:moveTo>
                    <a:pt x="567" y="2357"/>
                  </a:moveTo>
                  <a:cubicBezTo>
                    <a:pt x="567" y="2357"/>
                    <a:pt x="567" y="2357"/>
                    <a:pt x="567" y="2357"/>
                  </a:cubicBezTo>
                  <a:cubicBezTo>
                    <a:pt x="672" y="2386"/>
                    <a:pt x="807" y="2378"/>
                    <a:pt x="868" y="2259"/>
                  </a:cubicBezTo>
                  <a:cubicBezTo>
                    <a:pt x="785" y="2314"/>
                    <a:pt x="660" y="2337"/>
                    <a:pt x="562" y="2345"/>
                  </a:cubicBezTo>
                  <a:cubicBezTo>
                    <a:pt x="590" y="2174"/>
                    <a:pt x="743" y="2140"/>
                    <a:pt x="987" y="2102"/>
                  </a:cubicBezTo>
                  <a:cubicBezTo>
                    <a:pt x="952" y="2242"/>
                    <a:pt x="824" y="2450"/>
                    <a:pt x="618" y="2383"/>
                  </a:cubicBezTo>
                  <a:cubicBezTo>
                    <a:pt x="589" y="2372"/>
                    <a:pt x="573" y="2361"/>
                    <a:pt x="567" y="2357"/>
                  </a:cubicBezTo>
                  <a:close/>
                  <a:moveTo>
                    <a:pt x="419" y="2690"/>
                  </a:moveTo>
                  <a:cubicBezTo>
                    <a:pt x="419" y="2690"/>
                    <a:pt x="419" y="2690"/>
                    <a:pt x="419" y="2690"/>
                  </a:cubicBezTo>
                  <a:cubicBezTo>
                    <a:pt x="321" y="2642"/>
                    <a:pt x="226" y="2546"/>
                    <a:pt x="260" y="2418"/>
                  </a:cubicBezTo>
                  <a:cubicBezTo>
                    <a:pt x="286" y="2513"/>
                    <a:pt x="363" y="2614"/>
                    <a:pt x="430" y="2685"/>
                  </a:cubicBezTo>
                  <a:cubicBezTo>
                    <a:pt x="524" y="2539"/>
                    <a:pt x="433" y="2412"/>
                    <a:pt x="277" y="2220"/>
                  </a:cubicBezTo>
                  <a:cubicBezTo>
                    <a:pt x="209" y="2348"/>
                    <a:pt x="165" y="2588"/>
                    <a:pt x="364" y="2676"/>
                  </a:cubicBezTo>
                  <a:cubicBezTo>
                    <a:pt x="392" y="2688"/>
                    <a:pt x="412" y="2689"/>
                    <a:pt x="419" y="2690"/>
                  </a:cubicBezTo>
                  <a:close/>
                  <a:moveTo>
                    <a:pt x="454" y="2702"/>
                  </a:moveTo>
                  <a:cubicBezTo>
                    <a:pt x="454" y="2702"/>
                    <a:pt x="454" y="2702"/>
                    <a:pt x="454" y="2702"/>
                  </a:cubicBezTo>
                  <a:cubicBezTo>
                    <a:pt x="460" y="2705"/>
                    <a:pt x="477" y="2715"/>
                    <a:pt x="507" y="2722"/>
                  </a:cubicBezTo>
                  <a:cubicBezTo>
                    <a:pt x="719" y="2767"/>
                    <a:pt x="824" y="2545"/>
                    <a:pt x="844" y="2402"/>
                  </a:cubicBezTo>
                  <a:cubicBezTo>
                    <a:pt x="604" y="2467"/>
                    <a:pt x="456" y="2518"/>
                    <a:pt x="448" y="2690"/>
                  </a:cubicBezTo>
                  <a:cubicBezTo>
                    <a:pt x="544" y="2672"/>
                    <a:pt x="665" y="2635"/>
                    <a:pt x="742" y="2572"/>
                  </a:cubicBezTo>
                  <a:cubicBezTo>
                    <a:pt x="694" y="2697"/>
                    <a:pt x="561" y="2719"/>
                    <a:pt x="454" y="2702"/>
                  </a:cubicBezTo>
                  <a:close/>
                  <a:moveTo>
                    <a:pt x="342" y="3050"/>
                  </a:moveTo>
                  <a:cubicBezTo>
                    <a:pt x="342" y="3050"/>
                    <a:pt x="342" y="3050"/>
                    <a:pt x="342" y="3050"/>
                  </a:cubicBezTo>
                  <a:cubicBezTo>
                    <a:pt x="335" y="3049"/>
                    <a:pt x="316" y="3050"/>
                    <a:pt x="286" y="3041"/>
                  </a:cubicBezTo>
                  <a:cubicBezTo>
                    <a:pt x="79" y="2976"/>
                    <a:pt x="97" y="2732"/>
                    <a:pt x="150" y="2597"/>
                  </a:cubicBezTo>
                  <a:cubicBezTo>
                    <a:pt x="326" y="2771"/>
                    <a:pt x="431" y="2888"/>
                    <a:pt x="353" y="3043"/>
                  </a:cubicBezTo>
                  <a:cubicBezTo>
                    <a:pt x="279" y="2980"/>
                    <a:pt x="191" y="2888"/>
                    <a:pt x="155" y="2796"/>
                  </a:cubicBezTo>
                  <a:cubicBezTo>
                    <a:pt x="135" y="2927"/>
                    <a:pt x="240" y="3012"/>
                    <a:pt x="342" y="3050"/>
                  </a:cubicBezTo>
                  <a:close/>
                  <a:moveTo>
                    <a:pt x="379" y="3057"/>
                  </a:moveTo>
                  <a:cubicBezTo>
                    <a:pt x="379" y="3057"/>
                    <a:pt x="379" y="3057"/>
                    <a:pt x="379" y="3057"/>
                  </a:cubicBezTo>
                  <a:cubicBezTo>
                    <a:pt x="487" y="3063"/>
                    <a:pt x="617" y="3026"/>
                    <a:pt x="650" y="2897"/>
                  </a:cubicBezTo>
                  <a:cubicBezTo>
                    <a:pt x="581" y="2968"/>
                    <a:pt x="465" y="3018"/>
                    <a:pt x="371" y="3046"/>
                  </a:cubicBezTo>
                  <a:cubicBezTo>
                    <a:pt x="361" y="2874"/>
                    <a:pt x="503" y="2807"/>
                    <a:pt x="733" y="2717"/>
                  </a:cubicBezTo>
                  <a:cubicBezTo>
                    <a:pt x="729" y="2861"/>
                    <a:pt x="650" y="3093"/>
                    <a:pt x="434" y="3071"/>
                  </a:cubicBezTo>
                  <a:cubicBezTo>
                    <a:pt x="403" y="3067"/>
                    <a:pt x="385" y="3059"/>
                    <a:pt x="379" y="3057"/>
                  </a:cubicBezTo>
                  <a:close/>
                  <a:moveTo>
                    <a:pt x="306" y="3415"/>
                  </a:moveTo>
                  <a:cubicBezTo>
                    <a:pt x="306" y="3415"/>
                    <a:pt x="306" y="3415"/>
                    <a:pt x="306" y="3415"/>
                  </a:cubicBezTo>
                  <a:cubicBezTo>
                    <a:pt x="200" y="3389"/>
                    <a:pt x="86" y="3316"/>
                    <a:pt x="92" y="3183"/>
                  </a:cubicBezTo>
                  <a:cubicBezTo>
                    <a:pt x="138" y="3271"/>
                    <a:pt x="235" y="3353"/>
                    <a:pt x="316" y="3407"/>
                  </a:cubicBezTo>
                  <a:cubicBezTo>
                    <a:pt x="376" y="3245"/>
                    <a:pt x="259" y="3140"/>
                    <a:pt x="65" y="2987"/>
                  </a:cubicBezTo>
                  <a:cubicBezTo>
                    <a:pt x="27" y="3126"/>
                    <a:pt x="36" y="3370"/>
                    <a:pt x="249" y="3413"/>
                  </a:cubicBezTo>
                  <a:cubicBezTo>
                    <a:pt x="279" y="3418"/>
                    <a:pt x="298" y="3415"/>
                    <a:pt x="306" y="3415"/>
                  </a:cubicBezTo>
                  <a:close/>
                  <a:moveTo>
                    <a:pt x="343" y="3419"/>
                  </a:moveTo>
                  <a:cubicBezTo>
                    <a:pt x="343" y="3419"/>
                    <a:pt x="343" y="3419"/>
                    <a:pt x="343" y="3419"/>
                  </a:cubicBezTo>
                  <a:cubicBezTo>
                    <a:pt x="349" y="3420"/>
                    <a:pt x="368" y="3426"/>
                    <a:pt x="399" y="3427"/>
                  </a:cubicBezTo>
                  <a:cubicBezTo>
                    <a:pt x="616" y="3424"/>
                    <a:pt x="670" y="3186"/>
                    <a:pt x="658" y="3042"/>
                  </a:cubicBezTo>
                  <a:cubicBezTo>
                    <a:pt x="439" y="3157"/>
                    <a:pt x="305" y="3238"/>
                    <a:pt x="334" y="3408"/>
                  </a:cubicBezTo>
                  <a:cubicBezTo>
                    <a:pt x="424" y="3370"/>
                    <a:pt x="534" y="3308"/>
                    <a:pt x="595" y="3230"/>
                  </a:cubicBezTo>
                  <a:cubicBezTo>
                    <a:pt x="576" y="3361"/>
                    <a:pt x="451" y="3412"/>
                    <a:pt x="343" y="3419"/>
                  </a:cubicBezTo>
                  <a:close/>
                  <a:moveTo>
                    <a:pt x="309" y="3782"/>
                  </a:moveTo>
                  <a:cubicBezTo>
                    <a:pt x="309" y="3782"/>
                    <a:pt x="309" y="3782"/>
                    <a:pt x="309" y="3782"/>
                  </a:cubicBezTo>
                  <a:cubicBezTo>
                    <a:pt x="302" y="3783"/>
                    <a:pt x="283" y="3788"/>
                    <a:pt x="252" y="3786"/>
                  </a:cubicBezTo>
                  <a:cubicBezTo>
                    <a:pt x="36" y="3767"/>
                    <a:pt x="0" y="3525"/>
                    <a:pt x="23" y="3383"/>
                  </a:cubicBezTo>
                  <a:cubicBezTo>
                    <a:pt x="233" y="3514"/>
                    <a:pt x="360" y="3605"/>
                    <a:pt x="319" y="3773"/>
                  </a:cubicBezTo>
                  <a:cubicBezTo>
                    <a:pt x="232" y="3728"/>
                    <a:pt x="126" y="3657"/>
                    <a:pt x="71" y="3575"/>
                  </a:cubicBezTo>
                  <a:cubicBezTo>
                    <a:pt x="80" y="3708"/>
                    <a:pt x="201" y="3768"/>
                    <a:pt x="309" y="3782"/>
                  </a:cubicBezTo>
                  <a:close/>
                  <a:moveTo>
                    <a:pt x="346" y="3782"/>
                  </a:moveTo>
                  <a:cubicBezTo>
                    <a:pt x="346" y="3782"/>
                    <a:pt x="346" y="3782"/>
                    <a:pt x="346" y="3782"/>
                  </a:cubicBezTo>
                  <a:cubicBezTo>
                    <a:pt x="453" y="3764"/>
                    <a:pt x="572" y="3700"/>
                    <a:pt x="577" y="3566"/>
                  </a:cubicBezTo>
                  <a:cubicBezTo>
                    <a:pt x="525" y="3650"/>
                    <a:pt x="422" y="3725"/>
                    <a:pt x="336" y="3773"/>
                  </a:cubicBezTo>
                  <a:cubicBezTo>
                    <a:pt x="289" y="3606"/>
                    <a:pt x="413" y="3511"/>
                    <a:pt x="619" y="3373"/>
                  </a:cubicBezTo>
                  <a:cubicBezTo>
                    <a:pt x="646" y="3515"/>
                    <a:pt x="618" y="3758"/>
                    <a:pt x="403" y="3784"/>
                  </a:cubicBezTo>
                  <a:cubicBezTo>
                    <a:pt x="372" y="3787"/>
                    <a:pt x="353" y="3783"/>
                    <a:pt x="346" y="3782"/>
                  </a:cubicBezTo>
                  <a:close/>
                  <a:moveTo>
                    <a:pt x="353" y="4147"/>
                  </a:moveTo>
                  <a:cubicBezTo>
                    <a:pt x="353" y="4147"/>
                    <a:pt x="353" y="4147"/>
                    <a:pt x="353" y="4147"/>
                  </a:cubicBezTo>
                  <a:cubicBezTo>
                    <a:pt x="244" y="4144"/>
                    <a:pt x="117" y="4098"/>
                    <a:pt x="94" y="3967"/>
                  </a:cubicBezTo>
                  <a:cubicBezTo>
                    <a:pt x="157" y="4042"/>
                    <a:pt x="270" y="4101"/>
                    <a:pt x="361" y="4137"/>
                  </a:cubicBezTo>
                  <a:cubicBezTo>
                    <a:pt x="384" y="3965"/>
                    <a:pt x="248" y="3888"/>
                    <a:pt x="25" y="3781"/>
                  </a:cubicBezTo>
                  <a:cubicBezTo>
                    <a:pt x="18" y="3925"/>
                    <a:pt x="80" y="4162"/>
                    <a:pt x="297" y="4157"/>
                  </a:cubicBezTo>
                  <a:cubicBezTo>
                    <a:pt x="328" y="4156"/>
                    <a:pt x="346" y="4149"/>
                    <a:pt x="353" y="4147"/>
                  </a:cubicBezTo>
                  <a:close/>
                  <a:moveTo>
                    <a:pt x="389" y="4142"/>
                  </a:moveTo>
                  <a:cubicBezTo>
                    <a:pt x="389" y="4142"/>
                    <a:pt x="389" y="4142"/>
                    <a:pt x="389" y="4142"/>
                  </a:cubicBezTo>
                  <a:cubicBezTo>
                    <a:pt x="396" y="4142"/>
                    <a:pt x="416" y="4144"/>
                    <a:pt x="446" y="4138"/>
                  </a:cubicBezTo>
                  <a:cubicBezTo>
                    <a:pt x="657" y="4089"/>
                    <a:pt x="658" y="3844"/>
                    <a:pt x="616" y="3706"/>
                  </a:cubicBezTo>
                  <a:cubicBezTo>
                    <a:pt x="426" y="3866"/>
                    <a:pt x="313" y="3974"/>
                    <a:pt x="379" y="4134"/>
                  </a:cubicBezTo>
                  <a:cubicBezTo>
                    <a:pt x="458" y="4077"/>
                    <a:pt x="553" y="3993"/>
                    <a:pt x="595" y="3903"/>
                  </a:cubicBezTo>
                  <a:cubicBezTo>
                    <a:pt x="605" y="4036"/>
                    <a:pt x="494" y="4113"/>
                    <a:pt x="389" y="4142"/>
                  </a:cubicBezTo>
                  <a:close/>
                  <a:moveTo>
                    <a:pt x="436" y="4505"/>
                  </a:moveTo>
                  <a:cubicBezTo>
                    <a:pt x="436" y="4505"/>
                    <a:pt x="436" y="4505"/>
                    <a:pt x="436" y="4505"/>
                  </a:cubicBezTo>
                  <a:cubicBezTo>
                    <a:pt x="327" y="4514"/>
                    <a:pt x="196" y="4481"/>
                    <a:pt x="158" y="4354"/>
                  </a:cubicBezTo>
                  <a:cubicBezTo>
                    <a:pt x="230" y="4422"/>
                    <a:pt x="348" y="4468"/>
                    <a:pt x="443" y="4494"/>
                  </a:cubicBezTo>
                  <a:cubicBezTo>
                    <a:pt x="447" y="4321"/>
                    <a:pt x="303" y="4259"/>
                    <a:pt x="70" y="4176"/>
                  </a:cubicBezTo>
                  <a:cubicBezTo>
                    <a:pt x="79" y="4321"/>
                    <a:pt x="166" y="4549"/>
                    <a:pt x="381" y="4521"/>
                  </a:cubicBezTo>
                  <a:cubicBezTo>
                    <a:pt x="412" y="4516"/>
                    <a:pt x="429" y="4507"/>
                    <a:pt x="436" y="4505"/>
                  </a:cubicBezTo>
                  <a:close/>
                  <a:moveTo>
                    <a:pt x="472" y="4496"/>
                  </a:moveTo>
                  <a:cubicBezTo>
                    <a:pt x="472" y="4496"/>
                    <a:pt x="472" y="4496"/>
                    <a:pt x="472" y="4496"/>
                  </a:cubicBezTo>
                  <a:cubicBezTo>
                    <a:pt x="572" y="4455"/>
                    <a:pt x="675" y="4367"/>
                    <a:pt x="650" y="4236"/>
                  </a:cubicBezTo>
                  <a:cubicBezTo>
                    <a:pt x="617" y="4329"/>
                    <a:pt x="533" y="4424"/>
                    <a:pt x="460" y="4489"/>
                  </a:cubicBezTo>
                  <a:cubicBezTo>
                    <a:pt x="378" y="4337"/>
                    <a:pt x="478" y="4217"/>
                    <a:pt x="649" y="4038"/>
                  </a:cubicBezTo>
                  <a:cubicBezTo>
                    <a:pt x="706" y="4170"/>
                    <a:pt x="732" y="4414"/>
                    <a:pt x="527" y="4486"/>
                  </a:cubicBezTo>
                  <a:cubicBezTo>
                    <a:pt x="498" y="4495"/>
                    <a:pt x="479" y="4496"/>
                    <a:pt x="472" y="4496"/>
                  </a:cubicBezTo>
                  <a:close/>
                  <a:moveTo>
                    <a:pt x="557" y="4851"/>
                  </a:moveTo>
                  <a:cubicBezTo>
                    <a:pt x="557" y="4851"/>
                    <a:pt x="557" y="4851"/>
                    <a:pt x="557" y="4851"/>
                  </a:cubicBezTo>
                  <a:cubicBezTo>
                    <a:pt x="450" y="4872"/>
                    <a:pt x="316" y="4854"/>
                    <a:pt x="265" y="4731"/>
                  </a:cubicBezTo>
                  <a:cubicBezTo>
                    <a:pt x="344" y="4792"/>
                    <a:pt x="466" y="4825"/>
                    <a:pt x="563" y="4839"/>
                  </a:cubicBezTo>
                  <a:cubicBezTo>
                    <a:pt x="549" y="4667"/>
                    <a:pt x="399" y="4622"/>
                    <a:pt x="158" y="4565"/>
                  </a:cubicBezTo>
                  <a:cubicBezTo>
                    <a:pt x="182" y="4707"/>
                    <a:pt x="294" y="4925"/>
                    <a:pt x="505" y="4873"/>
                  </a:cubicBezTo>
                  <a:cubicBezTo>
                    <a:pt x="534" y="4865"/>
                    <a:pt x="551" y="4855"/>
                    <a:pt x="557" y="4851"/>
                  </a:cubicBezTo>
                  <a:close/>
                  <a:moveTo>
                    <a:pt x="592" y="4839"/>
                  </a:moveTo>
                  <a:cubicBezTo>
                    <a:pt x="592" y="4839"/>
                    <a:pt x="592" y="4839"/>
                    <a:pt x="592" y="4839"/>
                  </a:cubicBezTo>
                  <a:cubicBezTo>
                    <a:pt x="599" y="4837"/>
                    <a:pt x="618" y="4835"/>
                    <a:pt x="646" y="4822"/>
                  </a:cubicBezTo>
                  <a:cubicBezTo>
                    <a:pt x="842" y="4728"/>
                    <a:pt x="790" y="4489"/>
                    <a:pt x="718" y="4364"/>
                  </a:cubicBezTo>
                  <a:cubicBezTo>
                    <a:pt x="568" y="4561"/>
                    <a:pt x="481" y="4691"/>
                    <a:pt x="580" y="4833"/>
                  </a:cubicBezTo>
                  <a:cubicBezTo>
                    <a:pt x="645" y="4761"/>
                    <a:pt x="719" y="4657"/>
                    <a:pt x="741" y="4561"/>
                  </a:cubicBezTo>
                  <a:cubicBezTo>
                    <a:pt x="780" y="4688"/>
                    <a:pt x="688" y="4787"/>
                    <a:pt x="592" y="4839"/>
                  </a:cubicBezTo>
                  <a:close/>
                  <a:moveTo>
                    <a:pt x="716" y="5183"/>
                  </a:moveTo>
                  <a:cubicBezTo>
                    <a:pt x="716" y="5183"/>
                    <a:pt x="716" y="5183"/>
                    <a:pt x="716" y="5183"/>
                  </a:cubicBezTo>
                  <a:cubicBezTo>
                    <a:pt x="612" y="5215"/>
                    <a:pt x="477" y="5212"/>
                    <a:pt x="412" y="5095"/>
                  </a:cubicBezTo>
                  <a:cubicBezTo>
                    <a:pt x="497" y="5147"/>
                    <a:pt x="622" y="5166"/>
                    <a:pt x="720" y="5170"/>
                  </a:cubicBezTo>
                  <a:cubicBezTo>
                    <a:pt x="687" y="5000"/>
                    <a:pt x="533" y="4972"/>
                    <a:pt x="287" y="4941"/>
                  </a:cubicBezTo>
                  <a:cubicBezTo>
                    <a:pt x="327" y="5080"/>
                    <a:pt x="462" y="5285"/>
                    <a:pt x="666" y="5210"/>
                  </a:cubicBezTo>
                  <a:cubicBezTo>
                    <a:pt x="695" y="5199"/>
                    <a:pt x="710" y="5187"/>
                    <a:pt x="716" y="5183"/>
                  </a:cubicBezTo>
                  <a:close/>
                  <a:moveTo>
                    <a:pt x="749" y="5166"/>
                  </a:moveTo>
                  <a:cubicBezTo>
                    <a:pt x="749" y="5166"/>
                    <a:pt x="749" y="5166"/>
                    <a:pt x="749" y="5166"/>
                  </a:cubicBezTo>
                  <a:cubicBezTo>
                    <a:pt x="838" y="5105"/>
                    <a:pt x="919" y="4996"/>
                    <a:pt x="867" y="4874"/>
                  </a:cubicBezTo>
                  <a:cubicBezTo>
                    <a:pt x="855" y="4972"/>
                    <a:pt x="793" y="5083"/>
                    <a:pt x="736" y="5162"/>
                  </a:cubicBezTo>
                  <a:cubicBezTo>
                    <a:pt x="623" y="5032"/>
                    <a:pt x="695" y="4893"/>
                    <a:pt x="823" y="4680"/>
                  </a:cubicBezTo>
                  <a:cubicBezTo>
                    <a:pt x="908" y="4797"/>
                    <a:pt x="985" y="5029"/>
                    <a:pt x="801" y="5144"/>
                  </a:cubicBezTo>
                  <a:cubicBezTo>
                    <a:pt x="774" y="5160"/>
                    <a:pt x="756" y="5164"/>
                    <a:pt x="749" y="5166"/>
                  </a:cubicBezTo>
                  <a:close/>
                  <a:moveTo>
                    <a:pt x="909" y="5495"/>
                  </a:moveTo>
                  <a:cubicBezTo>
                    <a:pt x="909" y="5495"/>
                    <a:pt x="909" y="5495"/>
                    <a:pt x="909" y="5495"/>
                  </a:cubicBezTo>
                  <a:cubicBezTo>
                    <a:pt x="810" y="5538"/>
                    <a:pt x="675" y="5550"/>
                    <a:pt x="598" y="5441"/>
                  </a:cubicBezTo>
                  <a:cubicBezTo>
                    <a:pt x="688" y="5483"/>
                    <a:pt x="815" y="5488"/>
                    <a:pt x="912" y="5482"/>
                  </a:cubicBezTo>
                  <a:cubicBezTo>
                    <a:pt x="861" y="5317"/>
                    <a:pt x="705" y="5305"/>
                    <a:pt x="457" y="5302"/>
                  </a:cubicBezTo>
                  <a:cubicBezTo>
                    <a:pt x="512" y="5435"/>
                    <a:pt x="668" y="5624"/>
                    <a:pt x="863" y="5527"/>
                  </a:cubicBezTo>
                  <a:cubicBezTo>
                    <a:pt x="890" y="5513"/>
                    <a:pt x="904" y="5499"/>
                    <a:pt x="909" y="5495"/>
                  </a:cubicBezTo>
                  <a:close/>
                  <a:moveTo>
                    <a:pt x="941" y="5475"/>
                  </a:moveTo>
                  <a:cubicBezTo>
                    <a:pt x="941" y="5475"/>
                    <a:pt x="941" y="5475"/>
                    <a:pt x="941" y="5475"/>
                  </a:cubicBezTo>
                  <a:cubicBezTo>
                    <a:pt x="947" y="5472"/>
                    <a:pt x="965" y="5466"/>
                    <a:pt x="990" y="5447"/>
                  </a:cubicBezTo>
                  <a:cubicBezTo>
                    <a:pt x="1161" y="5313"/>
                    <a:pt x="1058" y="5091"/>
                    <a:pt x="961" y="4984"/>
                  </a:cubicBezTo>
                  <a:cubicBezTo>
                    <a:pt x="857" y="5209"/>
                    <a:pt x="801" y="5355"/>
                    <a:pt x="928" y="5472"/>
                  </a:cubicBezTo>
                  <a:cubicBezTo>
                    <a:pt x="976" y="5387"/>
                    <a:pt x="1025" y="5270"/>
                    <a:pt x="1026" y="5171"/>
                  </a:cubicBezTo>
                  <a:cubicBezTo>
                    <a:pt x="1091" y="5287"/>
                    <a:pt x="1023" y="5404"/>
                    <a:pt x="941" y="5475"/>
                  </a:cubicBezTo>
                  <a:close/>
                  <a:moveTo>
                    <a:pt x="1136" y="5784"/>
                  </a:moveTo>
                  <a:cubicBezTo>
                    <a:pt x="1136" y="5784"/>
                    <a:pt x="1136" y="5784"/>
                    <a:pt x="1136" y="5784"/>
                  </a:cubicBezTo>
                  <a:cubicBezTo>
                    <a:pt x="1131" y="5789"/>
                    <a:pt x="1119" y="5804"/>
                    <a:pt x="1093" y="5821"/>
                  </a:cubicBezTo>
                  <a:cubicBezTo>
                    <a:pt x="910" y="5938"/>
                    <a:pt x="735" y="5768"/>
                    <a:pt x="666" y="5641"/>
                  </a:cubicBezTo>
                  <a:cubicBezTo>
                    <a:pt x="912" y="5617"/>
                    <a:pt x="1069" y="5612"/>
                    <a:pt x="1138" y="5770"/>
                  </a:cubicBezTo>
                  <a:cubicBezTo>
                    <a:pt x="1041" y="5788"/>
                    <a:pt x="915" y="5796"/>
                    <a:pt x="821" y="5764"/>
                  </a:cubicBezTo>
                  <a:cubicBezTo>
                    <a:pt x="909" y="5864"/>
                    <a:pt x="1042" y="5838"/>
                    <a:pt x="1136" y="5784"/>
                  </a:cubicBezTo>
                  <a:close/>
                  <a:moveTo>
                    <a:pt x="1165" y="5761"/>
                  </a:moveTo>
                  <a:cubicBezTo>
                    <a:pt x="1165" y="5761"/>
                    <a:pt x="1165" y="5761"/>
                    <a:pt x="1165" y="5761"/>
                  </a:cubicBezTo>
                  <a:cubicBezTo>
                    <a:pt x="1239" y="5681"/>
                    <a:pt x="1294" y="5558"/>
                    <a:pt x="1217" y="5449"/>
                  </a:cubicBezTo>
                  <a:cubicBezTo>
                    <a:pt x="1226" y="5548"/>
                    <a:pt x="1190" y="5669"/>
                    <a:pt x="1152" y="5759"/>
                  </a:cubicBezTo>
                  <a:cubicBezTo>
                    <a:pt x="1013" y="5656"/>
                    <a:pt x="1053" y="5505"/>
                    <a:pt x="1132" y="5270"/>
                  </a:cubicBezTo>
                  <a:cubicBezTo>
                    <a:pt x="1240" y="5366"/>
                    <a:pt x="1366" y="5575"/>
                    <a:pt x="1211" y="5727"/>
                  </a:cubicBezTo>
                  <a:cubicBezTo>
                    <a:pt x="1188" y="5749"/>
                    <a:pt x="1171" y="5757"/>
                    <a:pt x="1165" y="5761"/>
                  </a:cubicBezTo>
                  <a:close/>
                  <a:moveTo>
                    <a:pt x="1393" y="6046"/>
                  </a:moveTo>
                  <a:cubicBezTo>
                    <a:pt x="1393" y="6046"/>
                    <a:pt x="1393" y="6046"/>
                    <a:pt x="1393" y="6046"/>
                  </a:cubicBezTo>
                  <a:cubicBezTo>
                    <a:pt x="1305" y="6110"/>
                    <a:pt x="1176" y="6151"/>
                    <a:pt x="1077" y="6061"/>
                  </a:cubicBezTo>
                  <a:cubicBezTo>
                    <a:pt x="1174" y="6082"/>
                    <a:pt x="1299" y="6060"/>
                    <a:pt x="1393" y="6033"/>
                  </a:cubicBezTo>
                  <a:cubicBezTo>
                    <a:pt x="1307" y="5883"/>
                    <a:pt x="1152" y="5905"/>
                    <a:pt x="910" y="5956"/>
                  </a:cubicBezTo>
                  <a:cubicBezTo>
                    <a:pt x="992" y="6074"/>
                    <a:pt x="1185" y="6224"/>
                    <a:pt x="1354" y="6088"/>
                  </a:cubicBezTo>
                  <a:cubicBezTo>
                    <a:pt x="1378" y="6068"/>
                    <a:pt x="1388" y="6052"/>
                    <a:pt x="1393" y="6046"/>
                  </a:cubicBezTo>
                  <a:close/>
                  <a:moveTo>
                    <a:pt x="1419" y="6020"/>
                  </a:moveTo>
                  <a:cubicBezTo>
                    <a:pt x="1419" y="6020"/>
                    <a:pt x="1419" y="6020"/>
                    <a:pt x="1419" y="6020"/>
                  </a:cubicBezTo>
                  <a:cubicBezTo>
                    <a:pt x="1425" y="6016"/>
                    <a:pt x="1441" y="6006"/>
                    <a:pt x="1461" y="5982"/>
                  </a:cubicBezTo>
                  <a:cubicBezTo>
                    <a:pt x="1599" y="5814"/>
                    <a:pt x="1450" y="5620"/>
                    <a:pt x="1332" y="5536"/>
                  </a:cubicBezTo>
                  <a:cubicBezTo>
                    <a:pt x="1280" y="5778"/>
                    <a:pt x="1256" y="5933"/>
                    <a:pt x="1406" y="6020"/>
                  </a:cubicBezTo>
                  <a:cubicBezTo>
                    <a:pt x="1434" y="5927"/>
                    <a:pt x="1457" y="5802"/>
                    <a:pt x="1436" y="5705"/>
                  </a:cubicBezTo>
                  <a:cubicBezTo>
                    <a:pt x="1525" y="5804"/>
                    <a:pt x="1484" y="5933"/>
                    <a:pt x="1419" y="6020"/>
                  </a:cubicBezTo>
                  <a:close/>
                  <a:moveTo>
                    <a:pt x="1677" y="6279"/>
                  </a:moveTo>
                  <a:cubicBezTo>
                    <a:pt x="1677" y="6279"/>
                    <a:pt x="1677" y="6279"/>
                    <a:pt x="1677" y="6279"/>
                  </a:cubicBezTo>
                  <a:cubicBezTo>
                    <a:pt x="1673" y="6285"/>
                    <a:pt x="1664" y="6303"/>
                    <a:pt x="1643" y="6325"/>
                  </a:cubicBezTo>
                  <a:cubicBezTo>
                    <a:pt x="1490" y="6479"/>
                    <a:pt x="1281" y="6351"/>
                    <a:pt x="1186" y="6242"/>
                  </a:cubicBezTo>
                  <a:cubicBezTo>
                    <a:pt x="1422" y="6165"/>
                    <a:pt x="1574" y="6126"/>
                    <a:pt x="1675" y="6266"/>
                  </a:cubicBezTo>
                  <a:cubicBezTo>
                    <a:pt x="1585" y="6303"/>
                    <a:pt x="1463" y="6339"/>
                    <a:pt x="1365" y="6328"/>
                  </a:cubicBezTo>
                  <a:cubicBezTo>
                    <a:pt x="1473" y="6407"/>
                    <a:pt x="1596" y="6353"/>
                    <a:pt x="1677" y="6279"/>
                  </a:cubicBezTo>
                  <a:close/>
                  <a:moveTo>
                    <a:pt x="1700" y="6250"/>
                  </a:moveTo>
                  <a:cubicBezTo>
                    <a:pt x="1700" y="6250"/>
                    <a:pt x="1700" y="6250"/>
                    <a:pt x="1700" y="6250"/>
                  </a:cubicBezTo>
                  <a:cubicBezTo>
                    <a:pt x="1755" y="6157"/>
                    <a:pt x="1782" y="6024"/>
                    <a:pt x="1683" y="5935"/>
                  </a:cubicBezTo>
                  <a:cubicBezTo>
                    <a:pt x="1714" y="6029"/>
                    <a:pt x="1705" y="6156"/>
                    <a:pt x="1687" y="6252"/>
                  </a:cubicBezTo>
                  <a:cubicBezTo>
                    <a:pt x="1529" y="6182"/>
                    <a:pt x="1535" y="6025"/>
                    <a:pt x="1561" y="5779"/>
                  </a:cubicBezTo>
                  <a:cubicBezTo>
                    <a:pt x="1687" y="5849"/>
                    <a:pt x="1856" y="6026"/>
                    <a:pt x="1738" y="6208"/>
                  </a:cubicBezTo>
                  <a:cubicBezTo>
                    <a:pt x="1720" y="6234"/>
                    <a:pt x="1705" y="6246"/>
                    <a:pt x="1700" y="6250"/>
                  </a:cubicBezTo>
                  <a:close/>
                  <a:moveTo>
                    <a:pt x="1984" y="6480"/>
                  </a:moveTo>
                  <a:cubicBezTo>
                    <a:pt x="1984" y="6480"/>
                    <a:pt x="1984" y="6480"/>
                    <a:pt x="1984" y="6480"/>
                  </a:cubicBezTo>
                  <a:cubicBezTo>
                    <a:pt x="1912" y="6562"/>
                    <a:pt x="1795" y="6629"/>
                    <a:pt x="1680" y="6563"/>
                  </a:cubicBezTo>
                  <a:cubicBezTo>
                    <a:pt x="1779" y="6563"/>
                    <a:pt x="1896" y="6514"/>
                    <a:pt x="1982" y="6467"/>
                  </a:cubicBezTo>
                  <a:cubicBezTo>
                    <a:pt x="1865" y="6339"/>
                    <a:pt x="1719" y="6394"/>
                    <a:pt x="1493" y="6496"/>
                  </a:cubicBezTo>
                  <a:cubicBezTo>
                    <a:pt x="1599" y="6594"/>
                    <a:pt x="1820" y="6699"/>
                    <a:pt x="1956" y="6529"/>
                  </a:cubicBezTo>
                  <a:cubicBezTo>
                    <a:pt x="1975" y="6504"/>
                    <a:pt x="1981" y="6486"/>
                    <a:pt x="1984" y="6480"/>
                  </a:cubicBezTo>
                  <a:close/>
                  <a:moveTo>
                    <a:pt x="2004" y="6449"/>
                  </a:moveTo>
                  <a:cubicBezTo>
                    <a:pt x="2004" y="6449"/>
                    <a:pt x="2004" y="6449"/>
                    <a:pt x="2004" y="6449"/>
                  </a:cubicBezTo>
                  <a:cubicBezTo>
                    <a:pt x="2009" y="6443"/>
                    <a:pt x="2023" y="6430"/>
                    <a:pt x="2037" y="6402"/>
                  </a:cubicBezTo>
                  <a:cubicBezTo>
                    <a:pt x="2135" y="6209"/>
                    <a:pt x="1948" y="6051"/>
                    <a:pt x="1815" y="5995"/>
                  </a:cubicBezTo>
                  <a:cubicBezTo>
                    <a:pt x="1816" y="6243"/>
                    <a:pt x="1827" y="6399"/>
                    <a:pt x="1991" y="6452"/>
                  </a:cubicBezTo>
                  <a:cubicBezTo>
                    <a:pt x="1999" y="6354"/>
                    <a:pt x="1994" y="6227"/>
                    <a:pt x="1953" y="6137"/>
                  </a:cubicBezTo>
                  <a:cubicBezTo>
                    <a:pt x="2061" y="6215"/>
                    <a:pt x="2049" y="6349"/>
                    <a:pt x="2004" y="6449"/>
                  </a:cubicBezTo>
                  <a:close/>
                  <a:moveTo>
                    <a:pt x="2312" y="6646"/>
                  </a:moveTo>
                  <a:cubicBezTo>
                    <a:pt x="2312" y="6646"/>
                    <a:pt x="2312" y="6646"/>
                    <a:pt x="2312" y="6646"/>
                  </a:cubicBezTo>
                  <a:cubicBezTo>
                    <a:pt x="2310" y="6653"/>
                    <a:pt x="2305" y="6671"/>
                    <a:pt x="2289" y="6698"/>
                  </a:cubicBezTo>
                  <a:cubicBezTo>
                    <a:pt x="2173" y="6881"/>
                    <a:pt x="1942" y="6801"/>
                    <a:pt x="1825" y="6716"/>
                  </a:cubicBezTo>
                  <a:cubicBezTo>
                    <a:pt x="2038" y="6590"/>
                    <a:pt x="2178" y="6519"/>
                    <a:pt x="2308" y="6633"/>
                  </a:cubicBezTo>
                  <a:cubicBezTo>
                    <a:pt x="2228" y="6689"/>
                    <a:pt x="2117" y="6750"/>
                    <a:pt x="2018" y="6761"/>
                  </a:cubicBezTo>
                  <a:cubicBezTo>
                    <a:pt x="2140" y="6814"/>
                    <a:pt x="2249" y="6735"/>
                    <a:pt x="2312" y="6646"/>
                  </a:cubicBezTo>
                  <a:close/>
                  <a:moveTo>
                    <a:pt x="2328" y="6613"/>
                  </a:moveTo>
                  <a:cubicBezTo>
                    <a:pt x="2328" y="6613"/>
                    <a:pt x="2328" y="6613"/>
                    <a:pt x="2328" y="6613"/>
                  </a:cubicBezTo>
                  <a:cubicBezTo>
                    <a:pt x="2362" y="6509"/>
                    <a:pt x="2359" y="6374"/>
                    <a:pt x="2243" y="6309"/>
                  </a:cubicBezTo>
                  <a:cubicBezTo>
                    <a:pt x="2294" y="6394"/>
                    <a:pt x="2312" y="6519"/>
                    <a:pt x="2316" y="6617"/>
                  </a:cubicBezTo>
                  <a:cubicBezTo>
                    <a:pt x="2146" y="6583"/>
                    <a:pt x="2119" y="6428"/>
                    <a:pt x="2091" y="6182"/>
                  </a:cubicBezTo>
                  <a:cubicBezTo>
                    <a:pt x="2229" y="6223"/>
                    <a:pt x="2432" y="6360"/>
                    <a:pt x="2356" y="6563"/>
                  </a:cubicBezTo>
                  <a:cubicBezTo>
                    <a:pt x="2345" y="6592"/>
                    <a:pt x="2332" y="6607"/>
                    <a:pt x="2328" y="6613"/>
                  </a:cubicBezTo>
                  <a:close/>
                  <a:moveTo>
                    <a:pt x="2656" y="6775"/>
                  </a:moveTo>
                  <a:cubicBezTo>
                    <a:pt x="2656" y="6775"/>
                    <a:pt x="2656" y="6775"/>
                    <a:pt x="2656" y="6775"/>
                  </a:cubicBezTo>
                  <a:cubicBezTo>
                    <a:pt x="2603" y="6870"/>
                    <a:pt x="2504" y="6961"/>
                    <a:pt x="2376" y="6922"/>
                  </a:cubicBezTo>
                  <a:cubicBezTo>
                    <a:pt x="2473" y="6900"/>
                    <a:pt x="2577" y="6827"/>
                    <a:pt x="2650" y="6763"/>
                  </a:cubicBezTo>
                  <a:cubicBezTo>
                    <a:pt x="2509" y="6663"/>
                    <a:pt x="2378" y="6749"/>
                    <a:pt x="2180" y="6898"/>
                  </a:cubicBezTo>
                  <a:cubicBezTo>
                    <a:pt x="2305" y="6970"/>
                    <a:pt x="2543" y="7024"/>
                    <a:pt x="2639" y="6829"/>
                  </a:cubicBezTo>
                  <a:cubicBezTo>
                    <a:pt x="2652" y="6801"/>
                    <a:pt x="2654" y="6782"/>
                    <a:pt x="2656" y="6775"/>
                  </a:cubicBezTo>
                  <a:close/>
                  <a:moveTo>
                    <a:pt x="2669" y="6740"/>
                  </a:moveTo>
                  <a:cubicBezTo>
                    <a:pt x="2669" y="6740"/>
                    <a:pt x="2669" y="6740"/>
                    <a:pt x="2669" y="6740"/>
                  </a:cubicBezTo>
                  <a:cubicBezTo>
                    <a:pt x="2672" y="6734"/>
                    <a:pt x="2682" y="6718"/>
                    <a:pt x="2691" y="6688"/>
                  </a:cubicBezTo>
                  <a:cubicBezTo>
                    <a:pt x="2744" y="6477"/>
                    <a:pt x="2527" y="6364"/>
                    <a:pt x="2385" y="6338"/>
                  </a:cubicBezTo>
                  <a:cubicBezTo>
                    <a:pt x="2440" y="6580"/>
                    <a:pt x="2484" y="6730"/>
                    <a:pt x="2656" y="6746"/>
                  </a:cubicBezTo>
                  <a:cubicBezTo>
                    <a:pt x="2642" y="6649"/>
                    <a:pt x="2610" y="6526"/>
                    <a:pt x="2551" y="6447"/>
                  </a:cubicBezTo>
                  <a:cubicBezTo>
                    <a:pt x="2673" y="6500"/>
                    <a:pt x="2690" y="6634"/>
                    <a:pt x="2669" y="6740"/>
                  </a:cubicBezTo>
                  <a:close/>
                  <a:moveTo>
                    <a:pt x="3011" y="6866"/>
                  </a:moveTo>
                  <a:cubicBezTo>
                    <a:pt x="3011" y="6866"/>
                    <a:pt x="3011" y="6866"/>
                    <a:pt x="3011" y="6866"/>
                  </a:cubicBezTo>
                  <a:cubicBezTo>
                    <a:pt x="3011" y="6873"/>
                    <a:pt x="3010" y="6892"/>
                    <a:pt x="3001" y="6922"/>
                  </a:cubicBezTo>
                  <a:cubicBezTo>
                    <a:pt x="2927" y="7126"/>
                    <a:pt x="2684" y="7098"/>
                    <a:pt x="2552" y="7039"/>
                  </a:cubicBezTo>
                  <a:cubicBezTo>
                    <a:pt x="2732" y="6870"/>
                    <a:pt x="2853" y="6771"/>
                    <a:pt x="3005" y="6854"/>
                  </a:cubicBezTo>
                  <a:cubicBezTo>
                    <a:pt x="2939" y="6927"/>
                    <a:pt x="2844" y="7010"/>
                    <a:pt x="2750" y="7042"/>
                  </a:cubicBezTo>
                  <a:cubicBezTo>
                    <a:pt x="2881" y="7068"/>
                    <a:pt x="2970" y="6966"/>
                    <a:pt x="3011" y="6866"/>
                  </a:cubicBezTo>
                  <a:close/>
                  <a:moveTo>
                    <a:pt x="3380" y="6881"/>
                  </a:moveTo>
                  <a:cubicBezTo>
                    <a:pt x="3380" y="6881"/>
                    <a:pt x="3380" y="6881"/>
                    <a:pt x="3380" y="6881"/>
                  </a:cubicBezTo>
                  <a:cubicBezTo>
                    <a:pt x="3378" y="6772"/>
                    <a:pt x="3333" y="6645"/>
                    <a:pt x="3202" y="6620"/>
                  </a:cubicBezTo>
                  <a:cubicBezTo>
                    <a:pt x="3277" y="6685"/>
                    <a:pt x="3335" y="6797"/>
                    <a:pt x="3370" y="6889"/>
                  </a:cubicBezTo>
                  <a:cubicBezTo>
                    <a:pt x="3198" y="6911"/>
                    <a:pt x="3122" y="6774"/>
                    <a:pt x="3016" y="6550"/>
                  </a:cubicBezTo>
                  <a:cubicBezTo>
                    <a:pt x="3161" y="6544"/>
                    <a:pt x="3397" y="6608"/>
                    <a:pt x="3390" y="6825"/>
                  </a:cubicBezTo>
                  <a:cubicBezTo>
                    <a:pt x="3389" y="6856"/>
                    <a:pt x="3382" y="6874"/>
                    <a:pt x="3380" y="6881"/>
                  </a:cubicBezTo>
                  <a:close/>
                  <a:moveTo>
                    <a:pt x="3020" y="6830"/>
                  </a:moveTo>
                  <a:cubicBezTo>
                    <a:pt x="3020" y="6830"/>
                    <a:pt x="3020" y="6830"/>
                    <a:pt x="3020" y="6830"/>
                  </a:cubicBezTo>
                  <a:cubicBezTo>
                    <a:pt x="3031" y="6722"/>
                    <a:pt x="2999" y="6590"/>
                    <a:pt x="2872" y="6552"/>
                  </a:cubicBezTo>
                  <a:cubicBezTo>
                    <a:pt x="2939" y="6624"/>
                    <a:pt x="2985" y="6742"/>
                    <a:pt x="3009" y="6837"/>
                  </a:cubicBezTo>
                  <a:cubicBezTo>
                    <a:pt x="2836" y="6840"/>
                    <a:pt x="2776" y="6696"/>
                    <a:pt x="2695" y="6461"/>
                  </a:cubicBezTo>
                  <a:cubicBezTo>
                    <a:pt x="2839" y="6471"/>
                    <a:pt x="3067" y="6560"/>
                    <a:pt x="3037" y="6775"/>
                  </a:cubicBezTo>
                  <a:cubicBezTo>
                    <a:pt x="3032" y="6806"/>
                    <a:pt x="3023" y="6823"/>
                    <a:pt x="3020" y="6830"/>
                  </a:cubicBezTo>
                  <a:close/>
                </a:path>
              </a:pathLst>
            </a:custGeom>
            <a:gradFill flip="none" rotWithShape="1">
              <a:gsLst>
                <a:gs pos="5000">
                  <a:srgbClr val="FEF5D6"/>
                </a:gs>
                <a:gs pos="68000">
                  <a:srgbClr val="FBCB78"/>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endParaRPr>
            </a:p>
          </p:txBody>
        </p:sp>
      </p:grpSp>
      <p:sp>
        <p:nvSpPr>
          <p:cNvPr id="28" name="矩形 27">
            <a:extLst>
              <a:ext uri="{FF2B5EF4-FFF2-40B4-BE49-F238E27FC236}">
                <a16:creationId xmlns:a16="http://schemas.microsoft.com/office/drawing/2014/main" id="{AB3A69B3-F3D6-4D5E-A9CA-D94F5BE70AC4}"/>
              </a:ext>
            </a:extLst>
          </p:cNvPr>
          <p:cNvSpPr/>
          <p:nvPr/>
        </p:nvSpPr>
        <p:spPr>
          <a:xfrm>
            <a:off x="7424202" y="1903491"/>
            <a:ext cx="1498086" cy="603114"/>
          </a:xfrm>
          <a:prstGeom prst="rect">
            <a:avLst/>
          </a:prstGeom>
        </p:spPr>
        <p:txBody>
          <a:bodyPr wrap="square">
            <a:spAutoFit/>
          </a:bodyPr>
          <a:lstStyle/>
          <a:p>
            <a:pPr algn="ctr">
              <a:lnSpc>
                <a:spcPct val="140000"/>
              </a:lnSpc>
            </a:pPr>
            <a:r>
              <a:rPr lang="zh-CN" altLang="en-US" sz="2600" dirty="0">
                <a:solidFill>
                  <a:srgbClr val="D7271E"/>
                </a:solidFill>
                <a:latin typeface="微软雅黑" panose="020B0503020204020204" pitchFamily="34" charset="-122"/>
                <a:ea typeface="微软雅黑" panose="020B0503020204020204" pitchFamily="34" charset="-122"/>
              </a:rPr>
              <a:t>梦想</a:t>
            </a:r>
          </a:p>
        </p:txBody>
      </p:sp>
      <p:grpSp>
        <p:nvGrpSpPr>
          <p:cNvPr id="29" name="组合 28"/>
          <p:cNvGrpSpPr/>
          <p:nvPr/>
        </p:nvGrpSpPr>
        <p:grpSpPr>
          <a:xfrm>
            <a:off x="9460501" y="1491582"/>
            <a:ext cx="1548032" cy="1519212"/>
            <a:chOff x="1368932" y="1651000"/>
            <a:chExt cx="1826938" cy="1792926"/>
          </a:xfrm>
        </p:grpSpPr>
        <p:sp>
          <p:nvSpPr>
            <p:cNvPr id="30" name="椭圆 29">
              <a:extLst>
                <a:ext uri="{FF2B5EF4-FFF2-40B4-BE49-F238E27FC236}">
                  <a16:creationId xmlns:a16="http://schemas.microsoft.com/office/drawing/2014/main" id="{0A8F0EDD-6D1B-4BCD-A427-B58B8C185731}"/>
                </a:ext>
              </a:extLst>
            </p:cNvPr>
            <p:cNvSpPr/>
            <p:nvPr/>
          </p:nvSpPr>
          <p:spPr>
            <a:xfrm>
              <a:off x="1533297" y="1791469"/>
              <a:ext cx="1498086" cy="1498086"/>
            </a:xfrm>
            <a:prstGeom prst="ellipse">
              <a:avLst/>
            </a:prstGeom>
            <a:gradFill flip="none" rotWithShape="1">
              <a:gsLst>
                <a:gs pos="5000">
                  <a:srgbClr val="FEF5D6"/>
                </a:gs>
                <a:gs pos="68000">
                  <a:srgbClr val="FBCB78"/>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31" name="Freeform 5">
              <a:extLst>
                <a:ext uri="{FF2B5EF4-FFF2-40B4-BE49-F238E27FC236}">
                  <a16:creationId xmlns:a16="http://schemas.microsoft.com/office/drawing/2014/main" id="{526984A3-8B87-432F-8E49-D3AA250A0BBC}"/>
                </a:ext>
              </a:extLst>
            </p:cNvPr>
            <p:cNvSpPr>
              <a:spLocks noEditPoints="1"/>
            </p:cNvSpPr>
            <p:nvPr/>
          </p:nvSpPr>
          <p:spPr bwMode="auto">
            <a:xfrm>
              <a:off x="1368932" y="1651000"/>
              <a:ext cx="1826938" cy="1792926"/>
            </a:xfrm>
            <a:custGeom>
              <a:avLst/>
              <a:gdLst>
                <a:gd name="T0" fmla="*/ 3279 w 7323"/>
                <a:gd name="T1" fmla="*/ 470 h 7185"/>
                <a:gd name="T2" fmla="*/ 3678 w 7323"/>
                <a:gd name="T3" fmla="*/ 281 h 7185"/>
                <a:gd name="T4" fmla="*/ 3662 w 7323"/>
                <a:gd name="T5" fmla="*/ 183 h 7185"/>
                <a:gd name="T6" fmla="*/ 3348 w 7323"/>
                <a:gd name="T7" fmla="*/ 283 h 7185"/>
                <a:gd name="T8" fmla="*/ 3425 w 7323"/>
                <a:gd name="T9" fmla="*/ 60 h 7185"/>
                <a:gd name="T10" fmla="*/ 3197 w 7323"/>
                <a:gd name="T11" fmla="*/ 327 h 7185"/>
                <a:gd name="T12" fmla="*/ 3139 w 7323"/>
                <a:gd name="T13" fmla="*/ 292 h 7185"/>
                <a:gd name="T14" fmla="*/ 3975 w 7323"/>
                <a:gd name="T15" fmla="*/ 279 h 7185"/>
                <a:gd name="T16" fmla="*/ 3984 w 7323"/>
                <a:gd name="T17" fmla="*/ 101 h 7185"/>
                <a:gd name="T18" fmla="*/ 4005 w 7323"/>
                <a:gd name="T19" fmla="*/ 298 h 7185"/>
                <a:gd name="T20" fmla="*/ 4073 w 7323"/>
                <a:gd name="T21" fmla="*/ 408 h 7185"/>
                <a:gd name="T22" fmla="*/ 4716 w 7323"/>
                <a:gd name="T23" fmla="*/ 386 h 7185"/>
                <a:gd name="T24" fmla="*/ 5056 w 7323"/>
                <a:gd name="T25" fmla="*/ 520 h 7185"/>
                <a:gd name="T26" fmla="*/ 5380 w 7323"/>
                <a:gd name="T27" fmla="*/ 691 h 7185"/>
                <a:gd name="T28" fmla="*/ 5684 w 7323"/>
                <a:gd name="T29" fmla="*/ 896 h 7185"/>
                <a:gd name="T30" fmla="*/ 5853 w 7323"/>
                <a:gd name="T31" fmla="*/ 656 h 7185"/>
                <a:gd name="T32" fmla="*/ 6215 w 7323"/>
                <a:gd name="T33" fmla="*/ 1398 h 7185"/>
                <a:gd name="T34" fmla="*/ 6432 w 7323"/>
                <a:gd name="T35" fmla="*/ 1201 h 7185"/>
                <a:gd name="T36" fmla="*/ 6624 w 7323"/>
                <a:gd name="T37" fmla="*/ 2004 h 7185"/>
                <a:gd name="T38" fmla="*/ 6879 w 7323"/>
                <a:gd name="T39" fmla="*/ 1858 h 7185"/>
                <a:gd name="T40" fmla="*/ 6893 w 7323"/>
                <a:gd name="T41" fmla="*/ 2685 h 7185"/>
                <a:gd name="T42" fmla="*/ 7173 w 7323"/>
                <a:gd name="T43" fmla="*/ 2597 h 7185"/>
                <a:gd name="T44" fmla="*/ 7007 w 7323"/>
                <a:gd name="T45" fmla="*/ 3407 h 7185"/>
                <a:gd name="T46" fmla="*/ 7300 w 7323"/>
                <a:gd name="T47" fmla="*/ 3383 h 7185"/>
                <a:gd name="T48" fmla="*/ 6962 w 7323"/>
                <a:gd name="T49" fmla="*/ 4137 h 7185"/>
                <a:gd name="T50" fmla="*/ 6880 w 7323"/>
                <a:gd name="T51" fmla="*/ 4494 h 7185"/>
                <a:gd name="T52" fmla="*/ 6760 w 7323"/>
                <a:gd name="T53" fmla="*/ 4839 h 7185"/>
                <a:gd name="T54" fmla="*/ 6603 w 7323"/>
                <a:gd name="T55" fmla="*/ 5170 h 7185"/>
                <a:gd name="T56" fmla="*/ 6411 w 7323"/>
                <a:gd name="T57" fmla="*/ 5482 h 7185"/>
                <a:gd name="T58" fmla="*/ 6658 w 7323"/>
                <a:gd name="T59" fmla="*/ 5641 h 7185"/>
                <a:gd name="T60" fmla="*/ 5930 w 7323"/>
                <a:gd name="T61" fmla="*/ 6033 h 7185"/>
                <a:gd name="T62" fmla="*/ 6137 w 7323"/>
                <a:gd name="T63" fmla="*/ 6242 h 7185"/>
                <a:gd name="T64" fmla="*/ 5341 w 7323"/>
                <a:gd name="T65" fmla="*/ 6467 h 7185"/>
                <a:gd name="T66" fmla="*/ 5498 w 7323"/>
                <a:gd name="T67" fmla="*/ 6716 h 7185"/>
                <a:gd name="T68" fmla="*/ 4673 w 7323"/>
                <a:gd name="T69" fmla="*/ 6763 h 7185"/>
                <a:gd name="T70" fmla="*/ 4771 w 7323"/>
                <a:gd name="T71" fmla="*/ 7039 h 7185"/>
                <a:gd name="T72" fmla="*/ 3956 w 7323"/>
                <a:gd name="T73" fmla="*/ 6907 h 7185"/>
                <a:gd name="T74" fmla="*/ 2607 w 7323"/>
                <a:gd name="T75" fmla="*/ 386 h 7185"/>
                <a:gd name="T76" fmla="*/ 2267 w 7323"/>
                <a:gd name="T77" fmla="*/ 520 h 7185"/>
                <a:gd name="T78" fmla="*/ 1943 w 7323"/>
                <a:gd name="T79" fmla="*/ 691 h 7185"/>
                <a:gd name="T80" fmla="*/ 1639 w 7323"/>
                <a:gd name="T81" fmla="*/ 896 h 7185"/>
                <a:gd name="T82" fmla="*/ 1470 w 7323"/>
                <a:gd name="T83" fmla="*/ 656 h 7185"/>
                <a:gd name="T84" fmla="*/ 1108 w 7323"/>
                <a:gd name="T85" fmla="*/ 1398 h 7185"/>
                <a:gd name="T86" fmla="*/ 891 w 7323"/>
                <a:gd name="T87" fmla="*/ 1201 h 7185"/>
                <a:gd name="T88" fmla="*/ 699 w 7323"/>
                <a:gd name="T89" fmla="*/ 2004 h 7185"/>
                <a:gd name="T90" fmla="*/ 444 w 7323"/>
                <a:gd name="T91" fmla="*/ 1858 h 7185"/>
                <a:gd name="T92" fmla="*/ 430 w 7323"/>
                <a:gd name="T93" fmla="*/ 2685 h 7185"/>
                <a:gd name="T94" fmla="*/ 150 w 7323"/>
                <a:gd name="T95" fmla="*/ 2597 h 7185"/>
                <a:gd name="T96" fmla="*/ 316 w 7323"/>
                <a:gd name="T97" fmla="*/ 3407 h 7185"/>
                <a:gd name="T98" fmla="*/ 23 w 7323"/>
                <a:gd name="T99" fmla="*/ 3383 h 7185"/>
                <a:gd name="T100" fmla="*/ 361 w 7323"/>
                <a:gd name="T101" fmla="*/ 4137 h 7185"/>
                <a:gd name="T102" fmla="*/ 443 w 7323"/>
                <a:gd name="T103" fmla="*/ 4494 h 7185"/>
                <a:gd name="T104" fmla="*/ 563 w 7323"/>
                <a:gd name="T105" fmla="*/ 4839 h 7185"/>
                <a:gd name="T106" fmla="*/ 720 w 7323"/>
                <a:gd name="T107" fmla="*/ 5170 h 7185"/>
                <a:gd name="T108" fmla="*/ 912 w 7323"/>
                <a:gd name="T109" fmla="*/ 5482 h 7185"/>
                <a:gd name="T110" fmla="*/ 666 w 7323"/>
                <a:gd name="T111" fmla="*/ 5641 h 7185"/>
                <a:gd name="T112" fmla="*/ 1393 w 7323"/>
                <a:gd name="T113" fmla="*/ 6033 h 7185"/>
                <a:gd name="T114" fmla="*/ 1186 w 7323"/>
                <a:gd name="T115" fmla="*/ 6242 h 7185"/>
                <a:gd name="T116" fmla="*/ 1982 w 7323"/>
                <a:gd name="T117" fmla="*/ 6467 h 7185"/>
                <a:gd name="T118" fmla="*/ 1825 w 7323"/>
                <a:gd name="T119" fmla="*/ 6716 h 7185"/>
                <a:gd name="T120" fmla="*/ 2650 w 7323"/>
                <a:gd name="T121" fmla="*/ 6763 h 7185"/>
                <a:gd name="T122" fmla="*/ 2552 w 7323"/>
                <a:gd name="T123" fmla="*/ 7039 h 7185"/>
                <a:gd name="T124" fmla="*/ 3009 w 7323"/>
                <a:gd name="T125" fmla="*/ 6837 h 7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323" h="7185">
                  <a:moveTo>
                    <a:pt x="3375" y="6917"/>
                  </a:moveTo>
                  <a:cubicBezTo>
                    <a:pt x="3345" y="7022"/>
                    <a:pt x="3267" y="7132"/>
                    <a:pt x="3134" y="7121"/>
                  </a:cubicBezTo>
                  <a:cubicBezTo>
                    <a:pt x="3224" y="7079"/>
                    <a:pt x="3310" y="6986"/>
                    <a:pt x="3367" y="6907"/>
                  </a:cubicBezTo>
                  <a:cubicBezTo>
                    <a:pt x="3208" y="6840"/>
                    <a:pt x="3098" y="6952"/>
                    <a:pt x="2937" y="7140"/>
                  </a:cubicBezTo>
                  <a:cubicBezTo>
                    <a:pt x="3075" y="7184"/>
                    <a:pt x="3319" y="7185"/>
                    <a:pt x="3370" y="6974"/>
                  </a:cubicBezTo>
                  <a:cubicBezTo>
                    <a:pt x="3377" y="6944"/>
                    <a:pt x="3375" y="6925"/>
                    <a:pt x="3375" y="6917"/>
                  </a:cubicBezTo>
                  <a:close/>
                  <a:moveTo>
                    <a:pt x="4029" y="490"/>
                  </a:moveTo>
                  <a:cubicBezTo>
                    <a:pt x="4029" y="490"/>
                    <a:pt x="4029" y="490"/>
                    <a:pt x="4029" y="490"/>
                  </a:cubicBezTo>
                  <a:cubicBezTo>
                    <a:pt x="4038" y="486"/>
                    <a:pt x="4043" y="479"/>
                    <a:pt x="4044" y="470"/>
                  </a:cubicBezTo>
                  <a:cubicBezTo>
                    <a:pt x="4053" y="425"/>
                    <a:pt x="3996" y="370"/>
                    <a:pt x="3967" y="342"/>
                  </a:cubicBezTo>
                  <a:cubicBezTo>
                    <a:pt x="3968" y="370"/>
                    <a:pt x="3970" y="514"/>
                    <a:pt x="4029" y="490"/>
                  </a:cubicBezTo>
                  <a:close/>
                  <a:moveTo>
                    <a:pt x="3294" y="490"/>
                  </a:moveTo>
                  <a:cubicBezTo>
                    <a:pt x="3294" y="490"/>
                    <a:pt x="3294" y="490"/>
                    <a:pt x="3294" y="490"/>
                  </a:cubicBezTo>
                  <a:cubicBezTo>
                    <a:pt x="3285" y="486"/>
                    <a:pt x="3281" y="479"/>
                    <a:pt x="3279" y="470"/>
                  </a:cubicBezTo>
                  <a:cubicBezTo>
                    <a:pt x="3270" y="425"/>
                    <a:pt x="3327" y="370"/>
                    <a:pt x="3356" y="342"/>
                  </a:cubicBezTo>
                  <a:cubicBezTo>
                    <a:pt x="3355" y="370"/>
                    <a:pt x="3354" y="514"/>
                    <a:pt x="3294" y="490"/>
                  </a:cubicBezTo>
                  <a:close/>
                  <a:moveTo>
                    <a:pt x="3425" y="502"/>
                  </a:moveTo>
                  <a:cubicBezTo>
                    <a:pt x="3425" y="502"/>
                    <a:pt x="3425" y="502"/>
                    <a:pt x="3425" y="502"/>
                  </a:cubicBezTo>
                  <a:cubicBezTo>
                    <a:pt x="3415" y="503"/>
                    <a:pt x="3408" y="501"/>
                    <a:pt x="3402" y="494"/>
                  </a:cubicBezTo>
                  <a:cubicBezTo>
                    <a:pt x="3370" y="461"/>
                    <a:pt x="3386" y="384"/>
                    <a:pt x="3394" y="345"/>
                  </a:cubicBezTo>
                  <a:cubicBezTo>
                    <a:pt x="3410" y="369"/>
                    <a:pt x="3487" y="489"/>
                    <a:pt x="3425" y="502"/>
                  </a:cubicBezTo>
                  <a:close/>
                  <a:moveTo>
                    <a:pt x="3646" y="279"/>
                  </a:moveTo>
                  <a:cubicBezTo>
                    <a:pt x="3646" y="279"/>
                    <a:pt x="3646" y="279"/>
                    <a:pt x="3646" y="279"/>
                  </a:cubicBezTo>
                  <a:cubicBezTo>
                    <a:pt x="3646" y="279"/>
                    <a:pt x="3646" y="280"/>
                    <a:pt x="3645" y="281"/>
                  </a:cubicBezTo>
                  <a:cubicBezTo>
                    <a:pt x="3646" y="281"/>
                    <a:pt x="3646" y="284"/>
                    <a:pt x="3646" y="284"/>
                  </a:cubicBezTo>
                  <a:cubicBezTo>
                    <a:pt x="3650" y="299"/>
                    <a:pt x="3655" y="315"/>
                    <a:pt x="3662" y="330"/>
                  </a:cubicBezTo>
                  <a:cubicBezTo>
                    <a:pt x="3668" y="315"/>
                    <a:pt x="3673" y="299"/>
                    <a:pt x="3677" y="284"/>
                  </a:cubicBezTo>
                  <a:cubicBezTo>
                    <a:pt x="3677" y="284"/>
                    <a:pt x="3677" y="281"/>
                    <a:pt x="3678" y="281"/>
                  </a:cubicBezTo>
                  <a:cubicBezTo>
                    <a:pt x="3677" y="280"/>
                    <a:pt x="3677" y="279"/>
                    <a:pt x="3677" y="279"/>
                  </a:cubicBezTo>
                  <a:cubicBezTo>
                    <a:pt x="3673" y="263"/>
                    <a:pt x="3668" y="248"/>
                    <a:pt x="3662" y="232"/>
                  </a:cubicBezTo>
                  <a:cubicBezTo>
                    <a:pt x="3655" y="248"/>
                    <a:pt x="3650" y="263"/>
                    <a:pt x="3646" y="279"/>
                  </a:cubicBezTo>
                  <a:close/>
                  <a:moveTo>
                    <a:pt x="3681" y="368"/>
                  </a:moveTo>
                  <a:cubicBezTo>
                    <a:pt x="3681" y="368"/>
                    <a:pt x="3681" y="368"/>
                    <a:pt x="3681" y="368"/>
                  </a:cubicBezTo>
                  <a:cubicBezTo>
                    <a:pt x="3753" y="329"/>
                    <a:pt x="3820" y="301"/>
                    <a:pt x="3883" y="284"/>
                  </a:cubicBezTo>
                  <a:cubicBezTo>
                    <a:pt x="3883" y="283"/>
                    <a:pt x="3884" y="283"/>
                    <a:pt x="3885" y="283"/>
                  </a:cubicBezTo>
                  <a:cubicBezTo>
                    <a:pt x="3886" y="283"/>
                    <a:pt x="3887" y="283"/>
                    <a:pt x="3887" y="282"/>
                  </a:cubicBezTo>
                  <a:cubicBezTo>
                    <a:pt x="3889" y="282"/>
                    <a:pt x="3892" y="281"/>
                    <a:pt x="3893" y="281"/>
                  </a:cubicBezTo>
                  <a:cubicBezTo>
                    <a:pt x="3892" y="280"/>
                    <a:pt x="3889" y="280"/>
                    <a:pt x="3887" y="279"/>
                  </a:cubicBezTo>
                  <a:cubicBezTo>
                    <a:pt x="3886" y="279"/>
                    <a:pt x="3885" y="279"/>
                    <a:pt x="3883" y="279"/>
                  </a:cubicBezTo>
                  <a:cubicBezTo>
                    <a:pt x="3820" y="261"/>
                    <a:pt x="3753" y="233"/>
                    <a:pt x="3681" y="194"/>
                  </a:cubicBezTo>
                  <a:cubicBezTo>
                    <a:pt x="3688" y="182"/>
                    <a:pt x="3696" y="170"/>
                    <a:pt x="3705" y="158"/>
                  </a:cubicBezTo>
                  <a:cubicBezTo>
                    <a:pt x="3691" y="167"/>
                    <a:pt x="3676" y="175"/>
                    <a:pt x="3662" y="183"/>
                  </a:cubicBezTo>
                  <a:cubicBezTo>
                    <a:pt x="3647" y="175"/>
                    <a:pt x="3632" y="167"/>
                    <a:pt x="3618" y="158"/>
                  </a:cubicBezTo>
                  <a:cubicBezTo>
                    <a:pt x="3627" y="170"/>
                    <a:pt x="3635" y="182"/>
                    <a:pt x="3642" y="194"/>
                  </a:cubicBezTo>
                  <a:cubicBezTo>
                    <a:pt x="3570" y="233"/>
                    <a:pt x="3503" y="261"/>
                    <a:pt x="3440" y="279"/>
                  </a:cubicBezTo>
                  <a:cubicBezTo>
                    <a:pt x="3439" y="279"/>
                    <a:pt x="3437" y="279"/>
                    <a:pt x="3436" y="279"/>
                  </a:cubicBezTo>
                  <a:cubicBezTo>
                    <a:pt x="3434" y="280"/>
                    <a:pt x="3432" y="280"/>
                    <a:pt x="3430" y="281"/>
                  </a:cubicBezTo>
                  <a:cubicBezTo>
                    <a:pt x="3432" y="281"/>
                    <a:pt x="3434" y="282"/>
                    <a:pt x="3436" y="282"/>
                  </a:cubicBezTo>
                  <a:cubicBezTo>
                    <a:pt x="3436" y="283"/>
                    <a:pt x="3438" y="283"/>
                    <a:pt x="3438" y="283"/>
                  </a:cubicBezTo>
                  <a:cubicBezTo>
                    <a:pt x="3439" y="283"/>
                    <a:pt x="3440" y="283"/>
                    <a:pt x="3440" y="284"/>
                  </a:cubicBezTo>
                  <a:cubicBezTo>
                    <a:pt x="3503" y="301"/>
                    <a:pt x="3570" y="329"/>
                    <a:pt x="3642" y="368"/>
                  </a:cubicBezTo>
                  <a:cubicBezTo>
                    <a:pt x="3635" y="380"/>
                    <a:pt x="3627" y="392"/>
                    <a:pt x="3618" y="404"/>
                  </a:cubicBezTo>
                  <a:cubicBezTo>
                    <a:pt x="3632" y="395"/>
                    <a:pt x="3647" y="386"/>
                    <a:pt x="3662" y="378"/>
                  </a:cubicBezTo>
                  <a:cubicBezTo>
                    <a:pt x="3676" y="386"/>
                    <a:pt x="3691" y="395"/>
                    <a:pt x="3705" y="404"/>
                  </a:cubicBezTo>
                  <a:cubicBezTo>
                    <a:pt x="3696" y="392"/>
                    <a:pt x="3688" y="380"/>
                    <a:pt x="3681" y="368"/>
                  </a:cubicBezTo>
                  <a:close/>
                  <a:moveTo>
                    <a:pt x="3348" y="283"/>
                  </a:moveTo>
                  <a:cubicBezTo>
                    <a:pt x="3348" y="283"/>
                    <a:pt x="3348" y="283"/>
                    <a:pt x="3348" y="283"/>
                  </a:cubicBezTo>
                  <a:cubicBezTo>
                    <a:pt x="3348" y="282"/>
                    <a:pt x="3348" y="280"/>
                    <a:pt x="3348" y="279"/>
                  </a:cubicBezTo>
                  <a:cubicBezTo>
                    <a:pt x="3348" y="271"/>
                    <a:pt x="3351" y="266"/>
                    <a:pt x="3356" y="261"/>
                  </a:cubicBezTo>
                  <a:cubicBezTo>
                    <a:pt x="3367" y="250"/>
                    <a:pt x="3386" y="250"/>
                    <a:pt x="3398" y="261"/>
                  </a:cubicBezTo>
                  <a:cubicBezTo>
                    <a:pt x="3403" y="266"/>
                    <a:pt x="3405" y="271"/>
                    <a:pt x="3406" y="279"/>
                  </a:cubicBezTo>
                  <a:cubicBezTo>
                    <a:pt x="3406" y="280"/>
                    <a:pt x="3406" y="282"/>
                    <a:pt x="3406" y="284"/>
                  </a:cubicBezTo>
                  <a:cubicBezTo>
                    <a:pt x="3405" y="290"/>
                    <a:pt x="3403" y="296"/>
                    <a:pt x="3398" y="301"/>
                  </a:cubicBezTo>
                  <a:cubicBezTo>
                    <a:pt x="3386" y="312"/>
                    <a:pt x="3368" y="312"/>
                    <a:pt x="3356" y="301"/>
                  </a:cubicBezTo>
                  <a:cubicBezTo>
                    <a:pt x="3351" y="296"/>
                    <a:pt x="3348" y="290"/>
                    <a:pt x="3348" y="284"/>
                  </a:cubicBezTo>
                  <a:cubicBezTo>
                    <a:pt x="3348" y="283"/>
                    <a:pt x="3348" y="283"/>
                    <a:pt x="3348" y="283"/>
                  </a:cubicBezTo>
                  <a:close/>
                  <a:moveTo>
                    <a:pt x="3425" y="60"/>
                  </a:moveTo>
                  <a:cubicBezTo>
                    <a:pt x="3425" y="60"/>
                    <a:pt x="3425" y="60"/>
                    <a:pt x="3425" y="60"/>
                  </a:cubicBezTo>
                  <a:cubicBezTo>
                    <a:pt x="3488" y="72"/>
                    <a:pt x="3409" y="194"/>
                    <a:pt x="3394" y="217"/>
                  </a:cubicBezTo>
                  <a:cubicBezTo>
                    <a:pt x="3389" y="194"/>
                    <a:pt x="3366" y="45"/>
                    <a:pt x="3425" y="60"/>
                  </a:cubicBezTo>
                  <a:close/>
                  <a:moveTo>
                    <a:pt x="3339" y="101"/>
                  </a:moveTo>
                  <a:cubicBezTo>
                    <a:pt x="3339" y="101"/>
                    <a:pt x="3339" y="101"/>
                    <a:pt x="3339" y="101"/>
                  </a:cubicBezTo>
                  <a:cubicBezTo>
                    <a:pt x="3350" y="128"/>
                    <a:pt x="3355" y="167"/>
                    <a:pt x="3356" y="221"/>
                  </a:cubicBezTo>
                  <a:cubicBezTo>
                    <a:pt x="3327" y="192"/>
                    <a:pt x="3270" y="137"/>
                    <a:pt x="3279" y="91"/>
                  </a:cubicBezTo>
                  <a:cubicBezTo>
                    <a:pt x="3285" y="49"/>
                    <a:pt x="3330" y="80"/>
                    <a:pt x="3339" y="101"/>
                  </a:cubicBezTo>
                  <a:close/>
                  <a:moveTo>
                    <a:pt x="3214" y="200"/>
                  </a:moveTo>
                  <a:cubicBezTo>
                    <a:pt x="3214" y="200"/>
                    <a:pt x="3214" y="200"/>
                    <a:pt x="3214" y="200"/>
                  </a:cubicBezTo>
                  <a:cubicBezTo>
                    <a:pt x="3238" y="220"/>
                    <a:pt x="3273" y="237"/>
                    <a:pt x="3321" y="251"/>
                  </a:cubicBezTo>
                  <a:cubicBezTo>
                    <a:pt x="3307" y="227"/>
                    <a:pt x="3237" y="99"/>
                    <a:pt x="3197" y="149"/>
                  </a:cubicBezTo>
                  <a:cubicBezTo>
                    <a:pt x="3191" y="156"/>
                    <a:pt x="3189" y="164"/>
                    <a:pt x="3193" y="173"/>
                  </a:cubicBezTo>
                  <a:cubicBezTo>
                    <a:pt x="3196" y="182"/>
                    <a:pt x="3203" y="191"/>
                    <a:pt x="3214" y="200"/>
                  </a:cubicBezTo>
                  <a:close/>
                  <a:moveTo>
                    <a:pt x="3157" y="318"/>
                  </a:moveTo>
                  <a:cubicBezTo>
                    <a:pt x="3157" y="318"/>
                    <a:pt x="3157" y="318"/>
                    <a:pt x="3157" y="318"/>
                  </a:cubicBezTo>
                  <a:cubicBezTo>
                    <a:pt x="3168" y="324"/>
                    <a:pt x="3181" y="327"/>
                    <a:pt x="3197" y="327"/>
                  </a:cubicBezTo>
                  <a:cubicBezTo>
                    <a:pt x="3229" y="327"/>
                    <a:pt x="3266" y="317"/>
                    <a:pt x="3311" y="301"/>
                  </a:cubicBezTo>
                  <a:cubicBezTo>
                    <a:pt x="3313" y="300"/>
                    <a:pt x="3316" y="299"/>
                    <a:pt x="3318" y="298"/>
                  </a:cubicBezTo>
                  <a:cubicBezTo>
                    <a:pt x="3319" y="298"/>
                    <a:pt x="3320" y="297"/>
                    <a:pt x="3320" y="297"/>
                  </a:cubicBezTo>
                  <a:cubicBezTo>
                    <a:pt x="3326" y="294"/>
                    <a:pt x="3330" y="288"/>
                    <a:pt x="3330" y="281"/>
                  </a:cubicBezTo>
                  <a:cubicBezTo>
                    <a:pt x="3330" y="281"/>
                    <a:pt x="3330" y="280"/>
                    <a:pt x="3330" y="280"/>
                  </a:cubicBezTo>
                  <a:cubicBezTo>
                    <a:pt x="3330" y="273"/>
                    <a:pt x="3324" y="266"/>
                    <a:pt x="3318" y="264"/>
                  </a:cubicBezTo>
                  <a:cubicBezTo>
                    <a:pt x="3315" y="262"/>
                    <a:pt x="3312" y="262"/>
                    <a:pt x="3311" y="262"/>
                  </a:cubicBezTo>
                  <a:cubicBezTo>
                    <a:pt x="3311" y="262"/>
                    <a:pt x="3310" y="262"/>
                    <a:pt x="3310" y="262"/>
                  </a:cubicBezTo>
                  <a:cubicBezTo>
                    <a:pt x="3271" y="246"/>
                    <a:pt x="3154" y="202"/>
                    <a:pt x="3139" y="270"/>
                  </a:cubicBezTo>
                  <a:cubicBezTo>
                    <a:pt x="3137" y="273"/>
                    <a:pt x="3137" y="276"/>
                    <a:pt x="3137" y="279"/>
                  </a:cubicBezTo>
                  <a:cubicBezTo>
                    <a:pt x="3137" y="279"/>
                    <a:pt x="3137" y="280"/>
                    <a:pt x="3137" y="280"/>
                  </a:cubicBezTo>
                  <a:cubicBezTo>
                    <a:pt x="3137" y="281"/>
                    <a:pt x="3137" y="281"/>
                    <a:pt x="3137" y="281"/>
                  </a:cubicBezTo>
                  <a:cubicBezTo>
                    <a:pt x="3137" y="281"/>
                    <a:pt x="3137" y="282"/>
                    <a:pt x="3137" y="282"/>
                  </a:cubicBezTo>
                  <a:cubicBezTo>
                    <a:pt x="3136" y="285"/>
                    <a:pt x="3137" y="289"/>
                    <a:pt x="3139" y="292"/>
                  </a:cubicBezTo>
                  <a:cubicBezTo>
                    <a:pt x="3141" y="302"/>
                    <a:pt x="3148" y="312"/>
                    <a:pt x="3157" y="318"/>
                  </a:cubicBezTo>
                  <a:close/>
                  <a:moveTo>
                    <a:pt x="3250" y="408"/>
                  </a:moveTo>
                  <a:cubicBezTo>
                    <a:pt x="3250" y="408"/>
                    <a:pt x="3250" y="408"/>
                    <a:pt x="3250" y="408"/>
                  </a:cubicBezTo>
                  <a:cubicBezTo>
                    <a:pt x="3273" y="389"/>
                    <a:pt x="3296" y="357"/>
                    <a:pt x="3321" y="310"/>
                  </a:cubicBezTo>
                  <a:cubicBezTo>
                    <a:pt x="3280" y="322"/>
                    <a:pt x="3234" y="339"/>
                    <a:pt x="3204" y="371"/>
                  </a:cubicBezTo>
                  <a:cubicBezTo>
                    <a:pt x="3170" y="408"/>
                    <a:pt x="3215" y="437"/>
                    <a:pt x="3250" y="408"/>
                  </a:cubicBezTo>
                  <a:close/>
                  <a:moveTo>
                    <a:pt x="3899" y="502"/>
                  </a:moveTo>
                  <a:cubicBezTo>
                    <a:pt x="3899" y="502"/>
                    <a:pt x="3899" y="502"/>
                    <a:pt x="3899" y="502"/>
                  </a:cubicBezTo>
                  <a:cubicBezTo>
                    <a:pt x="3836" y="489"/>
                    <a:pt x="3913" y="369"/>
                    <a:pt x="3929" y="345"/>
                  </a:cubicBezTo>
                  <a:cubicBezTo>
                    <a:pt x="3937" y="384"/>
                    <a:pt x="3954" y="461"/>
                    <a:pt x="3921" y="494"/>
                  </a:cubicBezTo>
                  <a:cubicBezTo>
                    <a:pt x="3915" y="501"/>
                    <a:pt x="3908" y="503"/>
                    <a:pt x="3899" y="502"/>
                  </a:cubicBezTo>
                  <a:close/>
                  <a:moveTo>
                    <a:pt x="3975" y="283"/>
                  </a:moveTo>
                  <a:cubicBezTo>
                    <a:pt x="3975" y="283"/>
                    <a:pt x="3975" y="283"/>
                    <a:pt x="3975" y="283"/>
                  </a:cubicBezTo>
                  <a:cubicBezTo>
                    <a:pt x="3975" y="282"/>
                    <a:pt x="3975" y="280"/>
                    <a:pt x="3975" y="279"/>
                  </a:cubicBezTo>
                  <a:cubicBezTo>
                    <a:pt x="3975" y="271"/>
                    <a:pt x="3972" y="266"/>
                    <a:pt x="3967" y="261"/>
                  </a:cubicBezTo>
                  <a:cubicBezTo>
                    <a:pt x="3956" y="250"/>
                    <a:pt x="3937" y="250"/>
                    <a:pt x="3925" y="261"/>
                  </a:cubicBezTo>
                  <a:cubicBezTo>
                    <a:pt x="3920" y="266"/>
                    <a:pt x="3918" y="271"/>
                    <a:pt x="3917" y="279"/>
                  </a:cubicBezTo>
                  <a:cubicBezTo>
                    <a:pt x="3917" y="280"/>
                    <a:pt x="3917" y="282"/>
                    <a:pt x="3917" y="284"/>
                  </a:cubicBezTo>
                  <a:cubicBezTo>
                    <a:pt x="3918" y="290"/>
                    <a:pt x="3920" y="296"/>
                    <a:pt x="3925" y="301"/>
                  </a:cubicBezTo>
                  <a:cubicBezTo>
                    <a:pt x="3937" y="312"/>
                    <a:pt x="3955" y="312"/>
                    <a:pt x="3967" y="301"/>
                  </a:cubicBezTo>
                  <a:cubicBezTo>
                    <a:pt x="3972" y="296"/>
                    <a:pt x="3975" y="290"/>
                    <a:pt x="3975" y="284"/>
                  </a:cubicBezTo>
                  <a:cubicBezTo>
                    <a:pt x="3975" y="283"/>
                    <a:pt x="3975" y="283"/>
                    <a:pt x="3975" y="283"/>
                  </a:cubicBezTo>
                  <a:close/>
                  <a:moveTo>
                    <a:pt x="3899" y="60"/>
                  </a:moveTo>
                  <a:cubicBezTo>
                    <a:pt x="3899" y="60"/>
                    <a:pt x="3899" y="60"/>
                    <a:pt x="3899" y="60"/>
                  </a:cubicBezTo>
                  <a:cubicBezTo>
                    <a:pt x="3957" y="45"/>
                    <a:pt x="3934" y="194"/>
                    <a:pt x="3929" y="217"/>
                  </a:cubicBezTo>
                  <a:cubicBezTo>
                    <a:pt x="3914" y="194"/>
                    <a:pt x="3836" y="72"/>
                    <a:pt x="3899" y="60"/>
                  </a:cubicBezTo>
                  <a:close/>
                  <a:moveTo>
                    <a:pt x="3984" y="101"/>
                  </a:moveTo>
                  <a:cubicBezTo>
                    <a:pt x="3984" y="101"/>
                    <a:pt x="3984" y="101"/>
                    <a:pt x="3984" y="101"/>
                  </a:cubicBezTo>
                  <a:cubicBezTo>
                    <a:pt x="3974" y="128"/>
                    <a:pt x="3968" y="167"/>
                    <a:pt x="3967" y="221"/>
                  </a:cubicBezTo>
                  <a:cubicBezTo>
                    <a:pt x="3996" y="192"/>
                    <a:pt x="4053" y="137"/>
                    <a:pt x="4044" y="91"/>
                  </a:cubicBezTo>
                  <a:cubicBezTo>
                    <a:pt x="4038" y="49"/>
                    <a:pt x="3994" y="80"/>
                    <a:pt x="3984" y="101"/>
                  </a:cubicBezTo>
                  <a:close/>
                  <a:moveTo>
                    <a:pt x="4109" y="200"/>
                  </a:moveTo>
                  <a:cubicBezTo>
                    <a:pt x="4109" y="200"/>
                    <a:pt x="4109" y="200"/>
                    <a:pt x="4109" y="200"/>
                  </a:cubicBezTo>
                  <a:cubicBezTo>
                    <a:pt x="4085" y="220"/>
                    <a:pt x="4050" y="237"/>
                    <a:pt x="4003" y="251"/>
                  </a:cubicBezTo>
                  <a:cubicBezTo>
                    <a:pt x="4016" y="227"/>
                    <a:pt x="4086" y="99"/>
                    <a:pt x="4126" y="149"/>
                  </a:cubicBezTo>
                  <a:cubicBezTo>
                    <a:pt x="4132" y="156"/>
                    <a:pt x="4134" y="164"/>
                    <a:pt x="4130" y="173"/>
                  </a:cubicBezTo>
                  <a:cubicBezTo>
                    <a:pt x="4127" y="182"/>
                    <a:pt x="4120" y="191"/>
                    <a:pt x="4109" y="200"/>
                  </a:cubicBezTo>
                  <a:close/>
                  <a:moveTo>
                    <a:pt x="4166" y="318"/>
                  </a:moveTo>
                  <a:cubicBezTo>
                    <a:pt x="4166" y="318"/>
                    <a:pt x="4166" y="318"/>
                    <a:pt x="4166" y="318"/>
                  </a:cubicBezTo>
                  <a:cubicBezTo>
                    <a:pt x="4155" y="324"/>
                    <a:pt x="4142" y="327"/>
                    <a:pt x="4126" y="327"/>
                  </a:cubicBezTo>
                  <a:cubicBezTo>
                    <a:pt x="4094" y="327"/>
                    <a:pt x="4057" y="317"/>
                    <a:pt x="4012" y="301"/>
                  </a:cubicBezTo>
                  <a:cubicBezTo>
                    <a:pt x="4009" y="300"/>
                    <a:pt x="4007" y="299"/>
                    <a:pt x="4005" y="298"/>
                  </a:cubicBezTo>
                  <a:cubicBezTo>
                    <a:pt x="4004" y="298"/>
                    <a:pt x="4003" y="297"/>
                    <a:pt x="4003" y="297"/>
                  </a:cubicBezTo>
                  <a:cubicBezTo>
                    <a:pt x="3997" y="294"/>
                    <a:pt x="3993" y="288"/>
                    <a:pt x="3994" y="281"/>
                  </a:cubicBezTo>
                  <a:cubicBezTo>
                    <a:pt x="3993" y="281"/>
                    <a:pt x="3993" y="280"/>
                    <a:pt x="3993" y="280"/>
                  </a:cubicBezTo>
                  <a:cubicBezTo>
                    <a:pt x="3993" y="273"/>
                    <a:pt x="3999" y="266"/>
                    <a:pt x="4006" y="264"/>
                  </a:cubicBezTo>
                  <a:cubicBezTo>
                    <a:pt x="4008" y="262"/>
                    <a:pt x="4011" y="262"/>
                    <a:pt x="4012" y="262"/>
                  </a:cubicBezTo>
                  <a:cubicBezTo>
                    <a:pt x="4012" y="262"/>
                    <a:pt x="4013" y="262"/>
                    <a:pt x="4013" y="262"/>
                  </a:cubicBezTo>
                  <a:cubicBezTo>
                    <a:pt x="4052" y="246"/>
                    <a:pt x="4169" y="202"/>
                    <a:pt x="4184" y="270"/>
                  </a:cubicBezTo>
                  <a:cubicBezTo>
                    <a:pt x="4186" y="273"/>
                    <a:pt x="4187" y="276"/>
                    <a:pt x="4187" y="279"/>
                  </a:cubicBezTo>
                  <a:cubicBezTo>
                    <a:pt x="4187" y="279"/>
                    <a:pt x="4187" y="280"/>
                    <a:pt x="4187" y="280"/>
                  </a:cubicBezTo>
                  <a:cubicBezTo>
                    <a:pt x="4187" y="281"/>
                    <a:pt x="4186" y="281"/>
                    <a:pt x="4186" y="281"/>
                  </a:cubicBezTo>
                  <a:cubicBezTo>
                    <a:pt x="4186" y="281"/>
                    <a:pt x="4187" y="282"/>
                    <a:pt x="4187" y="282"/>
                  </a:cubicBezTo>
                  <a:cubicBezTo>
                    <a:pt x="4187" y="285"/>
                    <a:pt x="4186" y="289"/>
                    <a:pt x="4184" y="292"/>
                  </a:cubicBezTo>
                  <a:cubicBezTo>
                    <a:pt x="4182" y="302"/>
                    <a:pt x="4175" y="312"/>
                    <a:pt x="4166" y="318"/>
                  </a:cubicBezTo>
                  <a:close/>
                  <a:moveTo>
                    <a:pt x="4073" y="408"/>
                  </a:moveTo>
                  <a:cubicBezTo>
                    <a:pt x="4073" y="408"/>
                    <a:pt x="4073" y="408"/>
                    <a:pt x="4073" y="408"/>
                  </a:cubicBezTo>
                  <a:cubicBezTo>
                    <a:pt x="4050" y="389"/>
                    <a:pt x="4027" y="357"/>
                    <a:pt x="4003" y="310"/>
                  </a:cubicBezTo>
                  <a:cubicBezTo>
                    <a:pt x="4043" y="322"/>
                    <a:pt x="4089" y="339"/>
                    <a:pt x="4119" y="371"/>
                  </a:cubicBezTo>
                  <a:cubicBezTo>
                    <a:pt x="4153" y="408"/>
                    <a:pt x="4108" y="437"/>
                    <a:pt x="4073" y="408"/>
                  </a:cubicBezTo>
                  <a:close/>
                  <a:moveTo>
                    <a:pt x="3662" y="6816"/>
                  </a:moveTo>
                  <a:cubicBezTo>
                    <a:pt x="3662" y="6816"/>
                    <a:pt x="3662" y="6816"/>
                    <a:pt x="3662" y="6816"/>
                  </a:cubicBezTo>
                  <a:cubicBezTo>
                    <a:pt x="3714" y="6816"/>
                    <a:pt x="3756" y="6858"/>
                    <a:pt x="3756" y="6910"/>
                  </a:cubicBezTo>
                  <a:cubicBezTo>
                    <a:pt x="3756" y="6963"/>
                    <a:pt x="3714" y="7005"/>
                    <a:pt x="3662" y="7005"/>
                  </a:cubicBezTo>
                  <a:cubicBezTo>
                    <a:pt x="3609" y="7005"/>
                    <a:pt x="3567" y="6963"/>
                    <a:pt x="3567" y="6910"/>
                  </a:cubicBezTo>
                  <a:cubicBezTo>
                    <a:pt x="3567" y="6858"/>
                    <a:pt x="3609" y="6816"/>
                    <a:pt x="3662" y="6816"/>
                  </a:cubicBezTo>
                  <a:close/>
                  <a:moveTo>
                    <a:pt x="4727" y="379"/>
                  </a:moveTo>
                  <a:cubicBezTo>
                    <a:pt x="4727" y="379"/>
                    <a:pt x="4727" y="379"/>
                    <a:pt x="4727" y="379"/>
                  </a:cubicBezTo>
                  <a:cubicBezTo>
                    <a:pt x="4741" y="271"/>
                    <a:pt x="4714" y="139"/>
                    <a:pt x="4588" y="96"/>
                  </a:cubicBezTo>
                  <a:cubicBezTo>
                    <a:pt x="4653" y="171"/>
                    <a:pt x="4694" y="291"/>
                    <a:pt x="4716" y="386"/>
                  </a:cubicBezTo>
                  <a:cubicBezTo>
                    <a:pt x="4543" y="383"/>
                    <a:pt x="4487" y="237"/>
                    <a:pt x="4414" y="0"/>
                  </a:cubicBezTo>
                  <a:cubicBezTo>
                    <a:pt x="4558" y="15"/>
                    <a:pt x="4783" y="112"/>
                    <a:pt x="4745" y="325"/>
                  </a:cubicBezTo>
                  <a:cubicBezTo>
                    <a:pt x="4739" y="356"/>
                    <a:pt x="4730" y="373"/>
                    <a:pt x="4727" y="379"/>
                  </a:cubicBezTo>
                  <a:close/>
                  <a:moveTo>
                    <a:pt x="4717" y="415"/>
                  </a:moveTo>
                  <a:cubicBezTo>
                    <a:pt x="4717" y="415"/>
                    <a:pt x="4717" y="415"/>
                    <a:pt x="4717" y="415"/>
                  </a:cubicBezTo>
                  <a:cubicBezTo>
                    <a:pt x="4672" y="514"/>
                    <a:pt x="4580" y="612"/>
                    <a:pt x="4450" y="583"/>
                  </a:cubicBezTo>
                  <a:cubicBezTo>
                    <a:pt x="4544" y="554"/>
                    <a:pt x="4642" y="473"/>
                    <a:pt x="4711" y="403"/>
                  </a:cubicBezTo>
                  <a:cubicBezTo>
                    <a:pt x="4562" y="315"/>
                    <a:pt x="4438" y="410"/>
                    <a:pt x="4252" y="573"/>
                  </a:cubicBezTo>
                  <a:cubicBezTo>
                    <a:pt x="4382" y="636"/>
                    <a:pt x="4624" y="672"/>
                    <a:pt x="4704" y="470"/>
                  </a:cubicBezTo>
                  <a:cubicBezTo>
                    <a:pt x="4715" y="441"/>
                    <a:pt x="4716" y="422"/>
                    <a:pt x="4717" y="415"/>
                  </a:cubicBezTo>
                  <a:close/>
                  <a:moveTo>
                    <a:pt x="5068" y="515"/>
                  </a:moveTo>
                  <a:cubicBezTo>
                    <a:pt x="5068" y="515"/>
                    <a:pt x="5068" y="515"/>
                    <a:pt x="5068" y="515"/>
                  </a:cubicBezTo>
                  <a:cubicBezTo>
                    <a:pt x="5094" y="409"/>
                    <a:pt x="5081" y="275"/>
                    <a:pt x="4961" y="218"/>
                  </a:cubicBezTo>
                  <a:cubicBezTo>
                    <a:pt x="5018" y="299"/>
                    <a:pt x="5045" y="423"/>
                    <a:pt x="5056" y="520"/>
                  </a:cubicBezTo>
                  <a:cubicBezTo>
                    <a:pt x="4885" y="499"/>
                    <a:pt x="4845" y="347"/>
                    <a:pt x="4799" y="104"/>
                  </a:cubicBezTo>
                  <a:cubicBezTo>
                    <a:pt x="4940" y="134"/>
                    <a:pt x="5153" y="255"/>
                    <a:pt x="5092" y="463"/>
                  </a:cubicBezTo>
                  <a:cubicBezTo>
                    <a:pt x="5083" y="493"/>
                    <a:pt x="5072" y="509"/>
                    <a:pt x="5068" y="515"/>
                  </a:cubicBezTo>
                  <a:close/>
                  <a:moveTo>
                    <a:pt x="5055" y="549"/>
                  </a:moveTo>
                  <a:cubicBezTo>
                    <a:pt x="5055" y="549"/>
                    <a:pt x="5055" y="549"/>
                    <a:pt x="5055" y="549"/>
                  </a:cubicBezTo>
                  <a:cubicBezTo>
                    <a:pt x="5053" y="556"/>
                    <a:pt x="5050" y="575"/>
                    <a:pt x="5036" y="603"/>
                  </a:cubicBezTo>
                  <a:cubicBezTo>
                    <a:pt x="4934" y="795"/>
                    <a:pt x="4697" y="733"/>
                    <a:pt x="4575" y="656"/>
                  </a:cubicBezTo>
                  <a:cubicBezTo>
                    <a:pt x="4778" y="514"/>
                    <a:pt x="4912" y="433"/>
                    <a:pt x="5050" y="537"/>
                  </a:cubicBezTo>
                  <a:cubicBezTo>
                    <a:pt x="4974" y="599"/>
                    <a:pt x="4868" y="668"/>
                    <a:pt x="4771" y="687"/>
                  </a:cubicBezTo>
                  <a:cubicBezTo>
                    <a:pt x="4896" y="731"/>
                    <a:pt x="4999" y="643"/>
                    <a:pt x="5055" y="549"/>
                  </a:cubicBezTo>
                  <a:close/>
                  <a:moveTo>
                    <a:pt x="5393" y="687"/>
                  </a:moveTo>
                  <a:cubicBezTo>
                    <a:pt x="5393" y="687"/>
                    <a:pt x="5393" y="687"/>
                    <a:pt x="5393" y="687"/>
                  </a:cubicBezTo>
                  <a:cubicBezTo>
                    <a:pt x="5430" y="585"/>
                    <a:pt x="5432" y="450"/>
                    <a:pt x="5318" y="380"/>
                  </a:cubicBezTo>
                  <a:cubicBezTo>
                    <a:pt x="5366" y="467"/>
                    <a:pt x="5380" y="593"/>
                    <a:pt x="5380" y="691"/>
                  </a:cubicBezTo>
                  <a:cubicBezTo>
                    <a:pt x="5212" y="651"/>
                    <a:pt x="5189" y="496"/>
                    <a:pt x="5169" y="249"/>
                  </a:cubicBezTo>
                  <a:cubicBezTo>
                    <a:pt x="5307" y="295"/>
                    <a:pt x="5505" y="438"/>
                    <a:pt x="5422" y="638"/>
                  </a:cubicBezTo>
                  <a:cubicBezTo>
                    <a:pt x="5410" y="667"/>
                    <a:pt x="5397" y="681"/>
                    <a:pt x="5393" y="687"/>
                  </a:cubicBezTo>
                  <a:close/>
                  <a:moveTo>
                    <a:pt x="5375" y="720"/>
                  </a:moveTo>
                  <a:cubicBezTo>
                    <a:pt x="5375" y="720"/>
                    <a:pt x="5375" y="720"/>
                    <a:pt x="5375" y="720"/>
                  </a:cubicBezTo>
                  <a:cubicBezTo>
                    <a:pt x="5310" y="806"/>
                    <a:pt x="5198" y="882"/>
                    <a:pt x="5078" y="825"/>
                  </a:cubicBezTo>
                  <a:cubicBezTo>
                    <a:pt x="5177" y="818"/>
                    <a:pt x="5290" y="760"/>
                    <a:pt x="5372" y="707"/>
                  </a:cubicBezTo>
                  <a:cubicBezTo>
                    <a:pt x="5246" y="588"/>
                    <a:pt x="5104" y="654"/>
                    <a:pt x="4887" y="773"/>
                  </a:cubicBezTo>
                  <a:cubicBezTo>
                    <a:pt x="5000" y="863"/>
                    <a:pt x="5229" y="950"/>
                    <a:pt x="5351" y="771"/>
                  </a:cubicBezTo>
                  <a:cubicBezTo>
                    <a:pt x="5368" y="745"/>
                    <a:pt x="5373" y="726"/>
                    <a:pt x="5375" y="720"/>
                  </a:cubicBezTo>
                  <a:close/>
                  <a:moveTo>
                    <a:pt x="5697" y="893"/>
                  </a:moveTo>
                  <a:cubicBezTo>
                    <a:pt x="5697" y="893"/>
                    <a:pt x="5697" y="893"/>
                    <a:pt x="5697" y="893"/>
                  </a:cubicBezTo>
                  <a:cubicBezTo>
                    <a:pt x="5745" y="796"/>
                    <a:pt x="5761" y="661"/>
                    <a:pt x="5656" y="580"/>
                  </a:cubicBezTo>
                  <a:cubicBezTo>
                    <a:pt x="5694" y="672"/>
                    <a:pt x="5694" y="799"/>
                    <a:pt x="5684" y="896"/>
                  </a:cubicBezTo>
                  <a:cubicBezTo>
                    <a:pt x="5521" y="838"/>
                    <a:pt x="5515" y="681"/>
                    <a:pt x="5522" y="434"/>
                  </a:cubicBezTo>
                  <a:cubicBezTo>
                    <a:pt x="5654" y="494"/>
                    <a:pt x="5836" y="658"/>
                    <a:pt x="5731" y="848"/>
                  </a:cubicBezTo>
                  <a:cubicBezTo>
                    <a:pt x="5716" y="875"/>
                    <a:pt x="5702" y="888"/>
                    <a:pt x="5697" y="893"/>
                  </a:cubicBezTo>
                  <a:close/>
                  <a:moveTo>
                    <a:pt x="5676" y="924"/>
                  </a:moveTo>
                  <a:cubicBezTo>
                    <a:pt x="5676" y="924"/>
                    <a:pt x="5676" y="924"/>
                    <a:pt x="5676" y="924"/>
                  </a:cubicBezTo>
                  <a:cubicBezTo>
                    <a:pt x="5673" y="930"/>
                    <a:pt x="5665" y="948"/>
                    <a:pt x="5646" y="972"/>
                  </a:cubicBezTo>
                  <a:cubicBezTo>
                    <a:pt x="5505" y="1137"/>
                    <a:pt x="5287" y="1025"/>
                    <a:pt x="5184" y="924"/>
                  </a:cubicBezTo>
                  <a:cubicBezTo>
                    <a:pt x="5413" y="829"/>
                    <a:pt x="5561" y="779"/>
                    <a:pt x="5674" y="911"/>
                  </a:cubicBezTo>
                  <a:cubicBezTo>
                    <a:pt x="5586" y="955"/>
                    <a:pt x="5468" y="1000"/>
                    <a:pt x="5369" y="997"/>
                  </a:cubicBezTo>
                  <a:cubicBezTo>
                    <a:pt x="5482" y="1066"/>
                    <a:pt x="5601" y="1003"/>
                    <a:pt x="5676" y="924"/>
                  </a:cubicBezTo>
                  <a:close/>
                  <a:moveTo>
                    <a:pt x="5976" y="1131"/>
                  </a:moveTo>
                  <a:cubicBezTo>
                    <a:pt x="5976" y="1131"/>
                    <a:pt x="5976" y="1131"/>
                    <a:pt x="5976" y="1131"/>
                  </a:cubicBezTo>
                  <a:cubicBezTo>
                    <a:pt x="5982" y="1127"/>
                    <a:pt x="5997" y="1115"/>
                    <a:pt x="6015" y="1090"/>
                  </a:cubicBezTo>
                  <a:cubicBezTo>
                    <a:pt x="6140" y="912"/>
                    <a:pt x="5977" y="730"/>
                    <a:pt x="5853" y="656"/>
                  </a:cubicBezTo>
                  <a:cubicBezTo>
                    <a:pt x="5819" y="901"/>
                    <a:pt x="5807" y="1057"/>
                    <a:pt x="5963" y="1133"/>
                  </a:cubicBezTo>
                  <a:cubicBezTo>
                    <a:pt x="5984" y="1037"/>
                    <a:pt x="5997" y="911"/>
                    <a:pt x="5970" y="816"/>
                  </a:cubicBezTo>
                  <a:cubicBezTo>
                    <a:pt x="6066" y="908"/>
                    <a:pt x="6034" y="1040"/>
                    <a:pt x="5976" y="1131"/>
                  </a:cubicBezTo>
                  <a:close/>
                  <a:moveTo>
                    <a:pt x="5952" y="1160"/>
                  </a:moveTo>
                  <a:cubicBezTo>
                    <a:pt x="5952" y="1160"/>
                    <a:pt x="5952" y="1160"/>
                    <a:pt x="5952" y="1160"/>
                  </a:cubicBezTo>
                  <a:cubicBezTo>
                    <a:pt x="5869" y="1230"/>
                    <a:pt x="5744" y="1280"/>
                    <a:pt x="5639" y="1198"/>
                  </a:cubicBezTo>
                  <a:cubicBezTo>
                    <a:pt x="5737" y="1212"/>
                    <a:pt x="5860" y="1181"/>
                    <a:pt x="5951" y="1146"/>
                  </a:cubicBezTo>
                  <a:cubicBezTo>
                    <a:pt x="5854" y="1003"/>
                    <a:pt x="5701" y="1037"/>
                    <a:pt x="5463" y="1106"/>
                  </a:cubicBezTo>
                  <a:cubicBezTo>
                    <a:pt x="5555" y="1218"/>
                    <a:pt x="5759" y="1353"/>
                    <a:pt x="5917" y="1204"/>
                  </a:cubicBezTo>
                  <a:cubicBezTo>
                    <a:pt x="5939" y="1183"/>
                    <a:pt x="5948" y="1166"/>
                    <a:pt x="5952" y="1160"/>
                  </a:cubicBezTo>
                  <a:close/>
                  <a:moveTo>
                    <a:pt x="6228" y="1399"/>
                  </a:moveTo>
                  <a:cubicBezTo>
                    <a:pt x="6228" y="1399"/>
                    <a:pt x="6228" y="1399"/>
                    <a:pt x="6228" y="1399"/>
                  </a:cubicBezTo>
                  <a:cubicBezTo>
                    <a:pt x="6296" y="1314"/>
                    <a:pt x="6341" y="1186"/>
                    <a:pt x="6256" y="1085"/>
                  </a:cubicBezTo>
                  <a:cubicBezTo>
                    <a:pt x="6273" y="1182"/>
                    <a:pt x="6246" y="1306"/>
                    <a:pt x="6215" y="1398"/>
                  </a:cubicBezTo>
                  <a:cubicBezTo>
                    <a:pt x="6068" y="1307"/>
                    <a:pt x="6097" y="1153"/>
                    <a:pt x="6157" y="912"/>
                  </a:cubicBezTo>
                  <a:cubicBezTo>
                    <a:pt x="6273" y="1000"/>
                    <a:pt x="6415" y="1199"/>
                    <a:pt x="6272" y="1362"/>
                  </a:cubicBezTo>
                  <a:cubicBezTo>
                    <a:pt x="6251" y="1385"/>
                    <a:pt x="6234" y="1395"/>
                    <a:pt x="6228" y="1399"/>
                  </a:cubicBezTo>
                  <a:close/>
                  <a:moveTo>
                    <a:pt x="6201" y="1424"/>
                  </a:moveTo>
                  <a:cubicBezTo>
                    <a:pt x="6201" y="1424"/>
                    <a:pt x="6201" y="1424"/>
                    <a:pt x="6201" y="1424"/>
                  </a:cubicBezTo>
                  <a:cubicBezTo>
                    <a:pt x="6196" y="1430"/>
                    <a:pt x="6186" y="1445"/>
                    <a:pt x="6161" y="1465"/>
                  </a:cubicBezTo>
                  <a:cubicBezTo>
                    <a:pt x="5988" y="1595"/>
                    <a:pt x="5800" y="1439"/>
                    <a:pt x="5721" y="1318"/>
                  </a:cubicBezTo>
                  <a:cubicBezTo>
                    <a:pt x="5965" y="1275"/>
                    <a:pt x="6121" y="1258"/>
                    <a:pt x="6202" y="1411"/>
                  </a:cubicBezTo>
                  <a:cubicBezTo>
                    <a:pt x="6107" y="1435"/>
                    <a:pt x="5981" y="1453"/>
                    <a:pt x="5885" y="1428"/>
                  </a:cubicBezTo>
                  <a:cubicBezTo>
                    <a:pt x="5981" y="1521"/>
                    <a:pt x="6111" y="1485"/>
                    <a:pt x="6201" y="1424"/>
                  </a:cubicBezTo>
                  <a:close/>
                  <a:moveTo>
                    <a:pt x="6449" y="1692"/>
                  </a:moveTo>
                  <a:cubicBezTo>
                    <a:pt x="6449" y="1692"/>
                    <a:pt x="6449" y="1692"/>
                    <a:pt x="6449" y="1692"/>
                  </a:cubicBezTo>
                  <a:cubicBezTo>
                    <a:pt x="6456" y="1688"/>
                    <a:pt x="6473" y="1681"/>
                    <a:pt x="6496" y="1660"/>
                  </a:cubicBezTo>
                  <a:cubicBezTo>
                    <a:pt x="6656" y="1514"/>
                    <a:pt x="6537" y="1300"/>
                    <a:pt x="6432" y="1201"/>
                  </a:cubicBezTo>
                  <a:cubicBezTo>
                    <a:pt x="6346" y="1433"/>
                    <a:pt x="6301" y="1583"/>
                    <a:pt x="6436" y="1690"/>
                  </a:cubicBezTo>
                  <a:cubicBezTo>
                    <a:pt x="6477" y="1602"/>
                    <a:pt x="6518" y="1481"/>
                    <a:pt x="6511" y="1383"/>
                  </a:cubicBezTo>
                  <a:cubicBezTo>
                    <a:pt x="6585" y="1493"/>
                    <a:pt x="6526" y="1615"/>
                    <a:pt x="6449" y="1692"/>
                  </a:cubicBezTo>
                  <a:close/>
                  <a:moveTo>
                    <a:pt x="6419" y="1714"/>
                  </a:moveTo>
                  <a:cubicBezTo>
                    <a:pt x="6419" y="1714"/>
                    <a:pt x="6419" y="1714"/>
                    <a:pt x="6419" y="1714"/>
                  </a:cubicBezTo>
                  <a:cubicBezTo>
                    <a:pt x="6324" y="1765"/>
                    <a:pt x="6190" y="1787"/>
                    <a:pt x="6105" y="1684"/>
                  </a:cubicBezTo>
                  <a:cubicBezTo>
                    <a:pt x="6198" y="1719"/>
                    <a:pt x="6325" y="1715"/>
                    <a:pt x="6422" y="1701"/>
                  </a:cubicBezTo>
                  <a:cubicBezTo>
                    <a:pt x="6358" y="1540"/>
                    <a:pt x="6201" y="1540"/>
                    <a:pt x="5954" y="1556"/>
                  </a:cubicBezTo>
                  <a:cubicBezTo>
                    <a:pt x="6019" y="1685"/>
                    <a:pt x="6189" y="1861"/>
                    <a:pt x="6376" y="1750"/>
                  </a:cubicBezTo>
                  <a:cubicBezTo>
                    <a:pt x="6402" y="1734"/>
                    <a:pt x="6414" y="1719"/>
                    <a:pt x="6419" y="1714"/>
                  </a:cubicBezTo>
                  <a:close/>
                  <a:moveTo>
                    <a:pt x="6637" y="2008"/>
                  </a:moveTo>
                  <a:cubicBezTo>
                    <a:pt x="6637" y="2008"/>
                    <a:pt x="6637" y="2008"/>
                    <a:pt x="6637" y="2008"/>
                  </a:cubicBezTo>
                  <a:cubicBezTo>
                    <a:pt x="6722" y="1939"/>
                    <a:pt x="6794" y="1825"/>
                    <a:pt x="6732" y="1707"/>
                  </a:cubicBezTo>
                  <a:cubicBezTo>
                    <a:pt x="6728" y="1806"/>
                    <a:pt x="6675" y="1921"/>
                    <a:pt x="6624" y="2004"/>
                  </a:cubicBezTo>
                  <a:cubicBezTo>
                    <a:pt x="6501" y="1883"/>
                    <a:pt x="6562" y="1739"/>
                    <a:pt x="6674" y="1517"/>
                  </a:cubicBezTo>
                  <a:cubicBezTo>
                    <a:pt x="6767" y="1627"/>
                    <a:pt x="6863" y="1853"/>
                    <a:pt x="6687" y="1981"/>
                  </a:cubicBezTo>
                  <a:cubicBezTo>
                    <a:pt x="6662" y="1999"/>
                    <a:pt x="6644" y="2005"/>
                    <a:pt x="6637" y="2008"/>
                  </a:cubicBezTo>
                  <a:close/>
                  <a:moveTo>
                    <a:pt x="6605" y="2026"/>
                  </a:moveTo>
                  <a:cubicBezTo>
                    <a:pt x="6605" y="2026"/>
                    <a:pt x="6605" y="2026"/>
                    <a:pt x="6605" y="2026"/>
                  </a:cubicBezTo>
                  <a:cubicBezTo>
                    <a:pt x="6600" y="2031"/>
                    <a:pt x="6586" y="2044"/>
                    <a:pt x="6558" y="2057"/>
                  </a:cubicBezTo>
                  <a:cubicBezTo>
                    <a:pt x="6360" y="2147"/>
                    <a:pt x="6210" y="1954"/>
                    <a:pt x="6160" y="1818"/>
                  </a:cubicBezTo>
                  <a:cubicBezTo>
                    <a:pt x="6407" y="1830"/>
                    <a:pt x="6563" y="1847"/>
                    <a:pt x="6609" y="2013"/>
                  </a:cubicBezTo>
                  <a:cubicBezTo>
                    <a:pt x="6511" y="2017"/>
                    <a:pt x="6384" y="2007"/>
                    <a:pt x="6296" y="1962"/>
                  </a:cubicBezTo>
                  <a:cubicBezTo>
                    <a:pt x="6369" y="2073"/>
                    <a:pt x="6504" y="2067"/>
                    <a:pt x="6605" y="2026"/>
                  </a:cubicBezTo>
                  <a:close/>
                  <a:moveTo>
                    <a:pt x="6790" y="2342"/>
                  </a:moveTo>
                  <a:cubicBezTo>
                    <a:pt x="6790" y="2342"/>
                    <a:pt x="6790" y="2342"/>
                    <a:pt x="6790" y="2342"/>
                  </a:cubicBezTo>
                  <a:cubicBezTo>
                    <a:pt x="6796" y="2340"/>
                    <a:pt x="6815" y="2336"/>
                    <a:pt x="6842" y="2321"/>
                  </a:cubicBezTo>
                  <a:cubicBezTo>
                    <a:pt x="7030" y="2213"/>
                    <a:pt x="6960" y="1978"/>
                    <a:pt x="6879" y="1858"/>
                  </a:cubicBezTo>
                  <a:cubicBezTo>
                    <a:pt x="6745" y="2066"/>
                    <a:pt x="6668" y="2203"/>
                    <a:pt x="6777" y="2337"/>
                  </a:cubicBezTo>
                  <a:cubicBezTo>
                    <a:pt x="6836" y="2259"/>
                    <a:pt x="6902" y="2151"/>
                    <a:pt x="6917" y="2053"/>
                  </a:cubicBezTo>
                  <a:cubicBezTo>
                    <a:pt x="6965" y="2177"/>
                    <a:pt x="6881" y="2283"/>
                    <a:pt x="6790" y="2342"/>
                  </a:cubicBezTo>
                  <a:close/>
                  <a:moveTo>
                    <a:pt x="6756" y="2357"/>
                  </a:moveTo>
                  <a:cubicBezTo>
                    <a:pt x="6756" y="2357"/>
                    <a:pt x="6756" y="2357"/>
                    <a:pt x="6756" y="2357"/>
                  </a:cubicBezTo>
                  <a:cubicBezTo>
                    <a:pt x="6651" y="2386"/>
                    <a:pt x="6516" y="2378"/>
                    <a:pt x="6456" y="2259"/>
                  </a:cubicBezTo>
                  <a:cubicBezTo>
                    <a:pt x="6538" y="2314"/>
                    <a:pt x="6663" y="2337"/>
                    <a:pt x="6761" y="2345"/>
                  </a:cubicBezTo>
                  <a:cubicBezTo>
                    <a:pt x="6733" y="2174"/>
                    <a:pt x="6580" y="2140"/>
                    <a:pt x="6336" y="2102"/>
                  </a:cubicBezTo>
                  <a:cubicBezTo>
                    <a:pt x="6371" y="2242"/>
                    <a:pt x="6499" y="2450"/>
                    <a:pt x="6705" y="2383"/>
                  </a:cubicBezTo>
                  <a:cubicBezTo>
                    <a:pt x="6734" y="2372"/>
                    <a:pt x="6750" y="2361"/>
                    <a:pt x="6756" y="2357"/>
                  </a:cubicBezTo>
                  <a:close/>
                  <a:moveTo>
                    <a:pt x="6905" y="2690"/>
                  </a:moveTo>
                  <a:cubicBezTo>
                    <a:pt x="6905" y="2690"/>
                    <a:pt x="6905" y="2690"/>
                    <a:pt x="6905" y="2690"/>
                  </a:cubicBezTo>
                  <a:cubicBezTo>
                    <a:pt x="7002" y="2642"/>
                    <a:pt x="7097" y="2546"/>
                    <a:pt x="7063" y="2418"/>
                  </a:cubicBezTo>
                  <a:cubicBezTo>
                    <a:pt x="7037" y="2513"/>
                    <a:pt x="6960" y="2614"/>
                    <a:pt x="6893" y="2685"/>
                  </a:cubicBezTo>
                  <a:cubicBezTo>
                    <a:pt x="6799" y="2539"/>
                    <a:pt x="6890" y="2412"/>
                    <a:pt x="7046" y="2220"/>
                  </a:cubicBezTo>
                  <a:cubicBezTo>
                    <a:pt x="7114" y="2348"/>
                    <a:pt x="7158" y="2588"/>
                    <a:pt x="6959" y="2676"/>
                  </a:cubicBezTo>
                  <a:cubicBezTo>
                    <a:pt x="6931" y="2688"/>
                    <a:pt x="6912" y="2689"/>
                    <a:pt x="6905" y="2690"/>
                  </a:cubicBezTo>
                  <a:close/>
                  <a:moveTo>
                    <a:pt x="6869" y="2702"/>
                  </a:moveTo>
                  <a:cubicBezTo>
                    <a:pt x="6869" y="2702"/>
                    <a:pt x="6869" y="2702"/>
                    <a:pt x="6869" y="2702"/>
                  </a:cubicBezTo>
                  <a:cubicBezTo>
                    <a:pt x="6863" y="2705"/>
                    <a:pt x="6846" y="2715"/>
                    <a:pt x="6816" y="2722"/>
                  </a:cubicBezTo>
                  <a:cubicBezTo>
                    <a:pt x="6604" y="2767"/>
                    <a:pt x="6499" y="2546"/>
                    <a:pt x="6480" y="2402"/>
                  </a:cubicBezTo>
                  <a:cubicBezTo>
                    <a:pt x="6719" y="2467"/>
                    <a:pt x="6867" y="2518"/>
                    <a:pt x="6876" y="2690"/>
                  </a:cubicBezTo>
                  <a:cubicBezTo>
                    <a:pt x="6779" y="2672"/>
                    <a:pt x="6658" y="2635"/>
                    <a:pt x="6582" y="2572"/>
                  </a:cubicBezTo>
                  <a:cubicBezTo>
                    <a:pt x="6629" y="2697"/>
                    <a:pt x="6762" y="2719"/>
                    <a:pt x="6869" y="2702"/>
                  </a:cubicBezTo>
                  <a:close/>
                  <a:moveTo>
                    <a:pt x="6981" y="3050"/>
                  </a:moveTo>
                  <a:cubicBezTo>
                    <a:pt x="6981" y="3050"/>
                    <a:pt x="6981" y="3050"/>
                    <a:pt x="6981" y="3050"/>
                  </a:cubicBezTo>
                  <a:cubicBezTo>
                    <a:pt x="6988" y="3049"/>
                    <a:pt x="7007" y="3050"/>
                    <a:pt x="7037" y="3041"/>
                  </a:cubicBezTo>
                  <a:cubicBezTo>
                    <a:pt x="7244" y="2976"/>
                    <a:pt x="7226" y="2732"/>
                    <a:pt x="7173" y="2597"/>
                  </a:cubicBezTo>
                  <a:cubicBezTo>
                    <a:pt x="6997" y="2771"/>
                    <a:pt x="6892" y="2888"/>
                    <a:pt x="6970" y="3043"/>
                  </a:cubicBezTo>
                  <a:cubicBezTo>
                    <a:pt x="7045" y="2980"/>
                    <a:pt x="7132" y="2888"/>
                    <a:pt x="7168" y="2796"/>
                  </a:cubicBezTo>
                  <a:cubicBezTo>
                    <a:pt x="7188" y="2927"/>
                    <a:pt x="7083" y="3012"/>
                    <a:pt x="6981" y="3050"/>
                  </a:cubicBezTo>
                  <a:close/>
                  <a:moveTo>
                    <a:pt x="6944" y="3057"/>
                  </a:moveTo>
                  <a:cubicBezTo>
                    <a:pt x="6944" y="3057"/>
                    <a:pt x="6944" y="3057"/>
                    <a:pt x="6944" y="3057"/>
                  </a:cubicBezTo>
                  <a:cubicBezTo>
                    <a:pt x="6836" y="3063"/>
                    <a:pt x="6706" y="3026"/>
                    <a:pt x="6673" y="2897"/>
                  </a:cubicBezTo>
                  <a:cubicBezTo>
                    <a:pt x="6742" y="2968"/>
                    <a:pt x="6858" y="3018"/>
                    <a:pt x="6952" y="3046"/>
                  </a:cubicBezTo>
                  <a:cubicBezTo>
                    <a:pt x="6962" y="2874"/>
                    <a:pt x="6820" y="2807"/>
                    <a:pt x="6590" y="2717"/>
                  </a:cubicBezTo>
                  <a:cubicBezTo>
                    <a:pt x="6594" y="2861"/>
                    <a:pt x="6673" y="3093"/>
                    <a:pt x="6889" y="3071"/>
                  </a:cubicBezTo>
                  <a:cubicBezTo>
                    <a:pt x="6920" y="3067"/>
                    <a:pt x="6938" y="3059"/>
                    <a:pt x="6944" y="3057"/>
                  </a:cubicBezTo>
                  <a:close/>
                  <a:moveTo>
                    <a:pt x="7017" y="3415"/>
                  </a:moveTo>
                  <a:cubicBezTo>
                    <a:pt x="7017" y="3415"/>
                    <a:pt x="7017" y="3415"/>
                    <a:pt x="7017" y="3415"/>
                  </a:cubicBezTo>
                  <a:cubicBezTo>
                    <a:pt x="7123" y="3389"/>
                    <a:pt x="7237" y="3316"/>
                    <a:pt x="7231" y="3183"/>
                  </a:cubicBezTo>
                  <a:cubicBezTo>
                    <a:pt x="7185" y="3271"/>
                    <a:pt x="7088" y="3352"/>
                    <a:pt x="7007" y="3407"/>
                  </a:cubicBezTo>
                  <a:cubicBezTo>
                    <a:pt x="6947" y="3245"/>
                    <a:pt x="7064" y="3140"/>
                    <a:pt x="7258" y="2987"/>
                  </a:cubicBezTo>
                  <a:cubicBezTo>
                    <a:pt x="7296" y="3126"/>
                    <a:pt x="7287" y="3370"/>
                    <a:pt x="7074" y="3413"/>
                  </a:cubicBezTo>
                  <a:cubicBezTo>
                    <a:pt x="7044" y="3418"/>
                    <a:pt x="7025" y="3415"/>
                    <a:pt x="7017" y="3415"/>
                  </a:cubicBezTo>
                  <a:close/>
                  <a:moveTo>
                    <a:pt x="6981" y="3419"/>
                  </a:moveTo>
                  <a:cubicBezTo>
                    <a:pt x="6981" y="3419"/>
                    <a:pt x="6981" y="3419"/>
                    <a:pt x="6981" y="3419"/>
                  </a:cubicBezTo>
                  <a:cubicBezTo>
                    <a:pt x="6974" y="3420"/>
                    <a:pt x="6955" y="3426"/>
                    <a:pt x="6924" y="3427"/>
                  </a:cubicBezTo>
                  <a:cubicBezTo>
                    <a:pt x="6707" y="3424"/>
                    <a:pt x="6653" y="3186"/>
                    <a:pt x="6665" y="3042"/>
                  </a:cubicBezTo>
                  <a:cubicBezTo>
                    <a:pt x="6884" y="3157"/>
                    <a:pt x="7018" y="3238"/>
                    <a:pt x="6989" y="3408"/>
                  </a:cubicBezTo>
                  <a:cubicBezTo>
                    <a:pt x="6899" y="3370"/>
                    <a:pt x="6789" y="3308"/>
                    <a:pt x="6728" y="3230"/>
                  </a:cubicBezTo>
                  <a:cubicBezTo>
                    <a:pt x="6747" y="3361"/>
                    <a:pt x="6872" y="3412"/>
                    <a:pt x="6981" y="3419"/>
                  </a:cubicBezTo>
                  <a:close/>
                  <a:moveTo>
                    <a:pt x="7014" y="3782"/>
                  </a:moveTo>
                  <a:cubicBezTo>
                    <a:pt x="7014" y="3782"/>
                    <a:pt x="7014" y="3782"/>
                    <a:pt x="7014" y="3782"/>
                  </a:cubicBezTo>
                  <a:cubicBezTo>
                    <a:pt x="7021" y="3783"/>
                    <a:pt x="7040" y="3788"/>
                    <a:pt x="7071" y="3786"/>
                  </a:cubicBezTo>
                  <a:cubicBezTo>
                    <a:pt x="7287" y="3767"/>
                    <a:pt x="7323" y="3525"/>
                    <a:pt x="7300" y="3383"/>
                  </a:cubicBezTo>
                  <a:cubicBezTo>
                    <a:pt x="7090" y="3514"/>
                    <a:pt x="6963" y="3605"/>
                    <a:pt x="7005" y="3773"/>
                  </a:cubicBezTo>
                  <a:cubicBezTo>
                    <a:pt x="7091" y="3728"/>
                    <a:pt x="7197" y="3657"/>
                    <a:pt x="7252" y="3575"/>
                  </a:cubicBezTo>
                  <a:cubicBezTo>
                    <a:pt x="7243" y="3708"/>
                    <a:pt x="7122" y="3768"/>
                    <a:pt x="7014" y="3782"/>
                  </a:cubicBezTo>
                  <a:close/>
                  <a:moveTo>
                    <a:pt x="6977" y="3782"/>
                  </a:moveTo>
                  <a:cubicBezTo>
                    <a:pt x="6977" y="3782"/>
                    <a:pt x="6977" y="3782"/>
                    <a:pt x="6977" y="3782"/>
                  </a:cubicBezTo>
                  <a:cubicBezTo>
                    <a:pt x="6870" y="3764"/>
                    <a:pt x="6751" y="3700"/>
                    <a:pt x="6746" y="3566"/>
                  </a:cubicBezTo>
                  <a:cubicBezTo>
                    <a:pt x="6798" y="3651"/>
                    <a:pt x="6901" y="3725"/>
                    <a:pt x="6987" y="3773"/>
                  </a:cubicBezTo>
                  <a:cubicBezTo>
                    <a:pt x="7034" y="3606"/>
                    <a:pt x="6910" y="3511"/>
                    <a:pt x="6704" y="3373"/>
                  </a:cubicBezTo>
                  <a:cubicBezTo>
                    <a:pt x="6677" y="3515"/>
                    <a:pt x="6705" y="3758"/>
                    <a:pt x="6920" y="3784"/>
                  </a:cubicBezTo>
                  <a:cubicBezTo>
                    <a:pt x="6951" y="3787"/>
                    <a:pt x="6970" y="3783"/>
                    <a:pt x="6977" y="3782"/>
                  </a:cubicBezTo>
                  <a:close/>
                  <a:moveTo>
                    <a:pt x="6971" y="4147"/>
                  </a:moveTo>
                  <a:cubicBezTo>
                    <a:pt x="6971" y="4147"/>
                    <a:pt x="6971" y="4147"/>
                    <a:pt x="6971" y="4147"/>
                  </a:cubicBezTo>
                  <a:cubicBezTo>
                    <a:pt x="7079" y="4144"/>
                    <a:pt x="7206" y="4098"/>
                    <a:pt x="7229" y="3967"/>
                  </a:cubicBezTo>
                  <a:cubicBezTo>
                    <a:pt x="7166" y="4042"/>
                    <a:pt x="7053" y="4101"/>
                    <a:pt x="6962" y="4137"/>
                  </a:cubicBezTo>
                  <a:cubicBezTo>
                    <a:pt x="6939" y="3965"/>
                    <a:pt x="7075" y="3888"/>
                    <a:pt x="7298" y="3781"/>
                  </a:cubicBezTo>
                  <a:cubicBezTo>
                    <a:pt x="7305" y="3925"/>
                    <a:pt x="7244" y="4162"/>
                    <a:pt x="7027" y="4157"/>
                  </a:cubicBezTo>
                  <a:cubicBezTo>
                    <a:pt x="6996" y="4156"/>
                    <a:pt x="6977" y="4149"/>
                    <a:pt x="6971" y="4147"/>
                  </a:cubicBezTo>
                  <a:close/>
                  <a:moveTo>
                    <a:pt x="6934" y="4142"/>
                  </a:moveTo>
                  <a:cubicBezTo>
                    <a:pt x="6934" y="4142"/>
                    <a:pt x="6934" y="4142"/>
                    <a:pt x="6934" y="4142"/>
                  </a:cubicBezTo>
                  <a:cubicBezTo>
                    <a:pt x="6927" y="4142"/>
                    <a:pt x="6907" y="4144"/>
                    <a:pt x="6877" y="4138"/>
                  </a:cubicBezTo>
                  <a:cubicBezTo>
                    <a:pt x="6666" y="4089"/>
                    <a:pt x="6665" y="3844"/>
                    <a:pt x="6708" y="3706"/>
                  </a:cubicBezTo>
                  <a:cubicBezTo>
                    <a:pt x="6897" y="3866"/>
                    <a:pt x="7010" y="3974"/>
                    <a:pt x="6944" y="4134"/>
                  </a:cubicBezTo>
                  <a:cubicBezTo>
                    <a:pt x="6865" y="4077"/>
                    <a:pt x="6771" y="3993"/>
                    <a:pt x="6728" y="3903"/>
                  </a:cubicBezTo>
                  <a:cubicBezTo>
                    <a:pt x="6718" y="4036"/>
                    <a:pt x="6829" y="4113"/>
                    <a:pt x="6934" y="4142"/>
                  </a:cubicBezTo>
                  <a:close/>
                  <a:moveTo>
                    <a:pt x="6888" y="4505"/>
                  </a:moveTo>
                  <a:cubicBezTo>
                    <a:pt x="6888" y="4505"/>
                    <a:pt x="6888" y="4505"/>
                    <a:pt x="6888" y="4505"/>
                  </a:cubicBezTo>
                  <a:cubicBezTo>
                    <a:pt x="6996" y="4514"/>
                    <a:pt x="7127" y="4481"/>
                    <a:pt x="7165" y="4354"/>
                  </a:cubicBezTo>
                  <a:cubicBezTo>
                    <a:pt x="7093" y="4422"/>
                    <a:pt x="6975" y="4468"/>
                    <a:pt x="6880" y="4494"/>
                  </a:cubicBezTo>
                  <a:cubicBezTo>
                    <a:pt x="6876" y="4321"/>
                    <a:pt x="7020" y="4259"/>
                    <a:pt x="7253" y="4176"/>
                  </a:cubicBezTo>
                  <a:cubicBezTo>
                    <a:pt x="7245" y="4321"/>
                    <a:pt x="7157" y="4549"/>
                    <a:pt x="6942" y="4521"/>
                  </a:cubicBezTo>
                  <a:cubicBezTo>
                    <a:pt x="6912" y="4516"/>
                    <a:pt x="6894" y="4507"/>
                    <a:pt x="6888" y="4505"/>
                  </a:cubicBezTo>
                  <a:close/>
                  <a:moveTo>
                    <a:pt x="6852" y="4496"/>
                  </a:moveTo>
                  <a:cubicBezTo>
                    <a:pt x="6852" y="4496"/>
                    <a:pt x="6852" y="4496"/>
                    <a:pt x="6852" y="4496"/>
                  </a:cubicBezTo>
                  <a:cubicBezTo>
                    <a:pt x="6751" y="4455"/>
                    <a:pt x="6649" y="4367"/>
                    <a:pt x="6673" y="4236"/>
                  </a:cubicBezTo>
                  <a:cubicBezTo>
                    <a:pt x="6706" y="4329"/>
                    <a:pt x="6790" y="4424"/>
                    <a:pt x="6863" y="4489"/>
                  </a:cubicBezTo>
                  <a:cubicBezTo>
                    <a:pt x="6945" y="4337"/>
                    <a:pt x="6845" y="4217"/>
                    <a:pt x="6674" y="4038"/>
                  </a:cubicBezTo>
                  <a:cubicBezTo>
                    <a:pt x="6617" y="4170"/>
                    <a:pt x="6591" y="4414"/>
                    <a:pt x="6796" y="4486"/>
                  </a:cubicBezTo>
                  <a:cubicBezTo>
                    <a:pt x="6825" y="4495"/>
                    <a:pt x="6844" y="4496"/>
                    <a:pt x="6852" y="4496"/>
                  </a:cubicBezTo>
                  <a:close/>
                  <a:moveTo>
                    <a:pt x="6766" y="4851"/>
                  </a:moveTo>
                  <a:cubicBezTo>
                    <a:pt x="6766" y="4851"/>
                    <a:pt x="6766" y="4851"/>
                    <a:pt x="6766" y="4851"/>
                  </a:cubicBezTo>
                  <a:cubicBezTo>
                    <a:pt x="6873" y="4872"/>
                    <a:pt x="7007" y="4854"/>
                    <a:pt x="7058" y="4731"/>
                  </a:cubicBezTo>
                  <a:cubicBezTo>
                    <a:pt x="6979" y="4792"/>
                    <a:pt x="6857" y="4825"/>
                    <a:pt x="6760" y="4839"/>
                  </a:cubicBezTo>
                  <a:cubicBezTo>
                    <a:pt x="6775" y="4667"/>
                    <a:pt x="6924" y="4622"/>
                    <a:pt x="7165" y="4565"/>
                  </a:cubicBezTo>
                  <a:cubicBezTo>
                    <a:pt x="7141" y="4707"/>
                    <a:pt x="7029" y="4925"/>
                    <a:pt x="6819" y="4873"/>
                  </a:cubicBezTo>
                  <a:cubicBezTo>
                    <a:pt x="6789" y="4865"/>
                    <a:pt x="6772" y="4855"/>
                    <a:pt x="6766" y="4851"/>
                  </a:cubicBezTo>
                  <a:close/>
                  <a:moveTo>
                    <a:pt x="6731" y="4839"/>
                  </a:moveTo>
                  <a:cubicBezTo>
                    <a:pt x="6731" y="4839"/>
                    <a:pt x="6731" y="4839"/>
                    <a:pt x="6731" y="4839"/>
                  </a:cubicBezTo>
                  <a:cubicBezTo>
                    <a:pt x="6724" y="4837"/>
                    <a:pt x="6705" y="4835"/>
                    <a:pt x="6677" y="4822"/>
                  </a:cubicBezTo>
                  <a:cubicBezTo>
                    <a:pt x="6481" y="4728"/>
                    <a:pt x="6533" y="4489"/>
                    <a:pt x="6605" y="4364"/>
                  </a:cubicBezTo>
                  <a:cubicBezTo>
                    <a:pt x="6755" y="4561"/>
                    <a:pt x="6842" y="4691"/>
                    <a:pt x="6743" y="4833"/>
                  </a:cubicBezTo>
                  <a:cubicBezTo>
                    <a:pt x="6678" y="4761"/>
                    <a:pt x="6604" y="4657"/>
                    <a:pt x="6582" y="4561"/>
                  </a:cubicBezTo>
                  <a:cubicBezTo>
                    <a:pt x="6544" y="4688"/>
                    <a:pt x="6635" y="4787"/>
                    <a:pt x="6731" y="4839"/>
                  </a:cubicBezTo>
                  <a:close/>
                  <a:moveTo>
                    <a:pt x="6607" y="5183"/>
                  </a:moveTo>
                  <a:cubicBezTo>
                    <a:pt x="6607" y="5183"/>
                    <a:pt x="6607" y="5183"/>
                    <a:pt x="6607" y="5183"/>
                  </a:cubicBezTo>
                  <a:cubicBezTo>
                    <a:pt x="6711" y="5215"/>
                    <a:pt x="6846" y="5212"/>
                    <a:pt x="6911" y="5095"/>
                  </a:cubicBezTo>
                  <a:cubicBezTo>
                    <a:pt x="6826" y="5147"/>
                    <a:pt x="6701" y="5166"/>
                    <a:pt x="6603" y="5170"/>
                  </a:cubicBezTo>
                  <a:cubicBezTo>
                    <a:pt x="6636" y="5000"/>
                    <a:pt x="6790" y="4972"/>
                    <a:pt x="7036" y="4941"/>
                  </a:cubicBezTo>
                  <a:cubicBezTo>
                    <a:pt x="6996" y="5080"/>
                    <a:pt x="6861" y="5285"/>
                    <a:pt x="6657" y="5210"/>
                  </a:cubicBezTo>
                  <a:cubicBezTo>
                    <a:pt x="6628" y="5199"/>
                    <a:pt x="6613" y="5187"/>
                    <a:pt x="6607" y="5183"/>
                  </a:cubicBezTo>
                  <a:close/>
                  <a:moveTo>
                    <a:pt x="6574" y="5166"/>
                  </a:moveTo>
                  <a:cubicBezTo>
                    <a:pt x="6574" y="5166"/>
                    <a:pt x="6574" y="5166"/>
                    <a:pt x="6574" y="5166"/>
                  </a:cubicBezTo>
                  <a:cubicBezTo>
                    <a:pt x="6485" y="5105"/>
                    <a:pt x="6404" y="4996"/>
                    <a:pt x="6456" y="4874"/>
                  </a:cubicBezTo>
                  <a:cubicBezTo>
                    <a:pt x="6468" y="4972"/>
                    <a:pt x="6530" y="5083"/>
                    <a:pt x="6587" y="5162"/>
                  </a:cubicBezTo>
                  <a:cubicBezTo>
                    <a:pt x="6700" y="5032"/>
                    <a:pt x="6628" y="4893"/>
                    <a:pt x="6500" y="4680"/>
                  </a:cubicBezTo>
                  <a:cubicBezTo>
                    <a:pt x="6416" y="4797"/>
                    <a:pt x="6338" y="5029"/>
                    <a:pt x="6522" y="5144"/>
                  </a:cubicBezTo>
                  <a:cubicBezTo>
                    <a:pt x="6549" y="5160"/>
                    <a:pt x="6567" y="5164"/>
                    <a:pt x="6574" y="5166"/>
                  </a:cubicBezTo>
                  <a:close/>
                  <a:moveTo>
                    <a:pt x="6414" y="5495"/>
                  </a:moveTo>
                  <a:cubicBezTo>
                    <a:pt x="6414" y="5495"/>
                    <a:pt x="6414" y="5495"/>
                    <a:pt x="6414" y="5495"/>
                  </a:cubicBezTo>
                  <a:cubicBezTo>
                    <a:pt x="6513" y="5538"/>
                    <a:pt x="6648" y="5550"/>
                    <a:pt x="6725" y="5441"/>
                  </a:cubicBezTo>
                  <a:cubicBezTo>
                    <a:pt x="6635" y="5483"/>
                    <a:pt x="6508" y="5488"/>
                    <a:pt x="6411" y="5482"/>
                  </a:cubicBezTo>
                  <a:cubicBezTo>
                    <a:pt x="6462" y="5317"/>
                    <a:pt x="6618" y="5305"/>
                    <a:pt x="6866" y="5302"/>
                  </a:cubicBezTo>
                  <a:cubicBezTo>
                    <a:pt x="6811" y="5435"/>
                    <a:pt x="6655" y="5624"/>
                    <a:pt x="6460" y="5527"/>
                  </a:cubicBezTo>
                  <a:cubicBezTo>
                    <a:pt x="6433" y="5513"/>
                    <a:pt x="6419" y="5499"/>
                    <a:pt x="6414" y="5495"/>
                  </a:cubicBezTo>
                  <a:close/>
                  <a:moveTo>
                    <a:pt x="6382" y="5475"/>
                  </a:moveTo>
                  <a:cubicBezTo>
                    <a:pt x="6382" y="5475"/>
                    <a:pt x="6382" y="5475"/>
                    <a:pt x="6382" y="5475"/>
                  </a:cubicBezTo>
                  <a:cubicBezTo>
                    <a:pt x="6376" y="5472"/>
                    <a:pt x="6358" y="5466"/>
                    <a:pt x="6333" y="5447"/>
                  </a:cubicBezTo>
                  <a:cubicBezTo>
                    <a:pt x="6162" y="5313"/>
                    <a:pt x="6265" y="5091"/>
                    <a:pt x="6362" y="4984"/>
                  </a:cubicBezTo>
                  <a:cubicBezTo>
                    <a:pt x="6466" y="5209"/>
                    <a:pt x="6522" y="5355"/>
                    <a:pt x="6395" y="5472"/>
                  </a:cubicBezTo>
                  <a:cubicBezTo>
                    <a:pt x="6348" y="5387"/>
                    <a:pt x="6298" y="5270"/>
                    <a:pt x="6297" y="5171"/>
                  </a:cubicBezTo>
                  <a:cubicBezTo>
                    <a:pt x="6232" y="5287"/>
                    <a:pt x="6300" y="5404"/>
                    <a:pt x="6382" y="5475"/>
                  </a:cubicBezTo>
                  <a:close/>
                  <a:moveTo>
                    <a:pt x="6187" y="5784"/>
                  </a:moveTo>
                  <a:cubicBezTo>
                    <a:pt x="6187" y="5784"/>
                    <a:pt x="6187" y="5784"/>
                    <a:pt x="6187" y="5784"/>
                  </a:cubicBezTo>
                  <a:cubicBezTo>
                    <a:pt x="6192" y="5789"/>
                    <a:pt x="6204" y="5804"/>
                    <a:pt x="6230" y="5821"/>
                  </a:cubicBezTo>
                  <a:cubicBezTo>
                    <a:pt x="6413" y="5938"/>
                    <a:pt x="6589" y="5768"/>
                    <a:pt x="6658" y="5641"/>
                  </a:cubicBezTo>
                  <a:cubicBezTo>
                    <a:pt x="6411" y="5617"/>
                    <a:pt x="6254" y="5612"/>
                    <a:pt x="6186" y="5770"/>
                  </a:cubicBezTo>
                  <a:cubicBezTo>
                    <a:pt x="6282" y="5788"/>
                    <a:pt x="6408" y="5796"/>
                    <a:pt x="6502" y="5764"/>
                  </a:cubicBezTo>
                  <a:cubicBezTo>
                    <a:pt x="6414" y="5864"/>
                    <a:pt x="6281" y="5838"/>
                    <a:pt x="6187" y="5784"/>
                  </a:cubicBezTo>
                  <a:close/>
                  <a:moveTo>
                    <a:pt x="6158" y="5761"/>
                  </a:moveTo>
                  <a:cubicBezTo>
                    <a:pt x="6158" y="5761"/>
                    <a:pt x="6158" y="5761"/>
                    <a:pt x="6158" y="5761"/>
                  </a:cubicBezTo>
                  <a:cubicBezTo>
                    <a:pt x="6084" y="5681"/>
                    <a:pt x="6029" y="5557"/>
                    <a:pt x="6106" y="5449"/>
                  </a:cubicBezTo>
                  <a:cubicBezTo>
                    <a:pt x="6097" y="5548"/>
                    <a:pt x="6133" y="5669"/>
                    <a:pt x="6171" y="5759"/>
                  </a:cubicBezTo>
                  <a:cubicBezTo>
                    <a:pt x="6310" y="5656"/>
                    <a:pt x="6270" y="5505"/>
                    <a:pt x="6192" y="5270"/>
                  </a:cubicBezTo>
                  <a:cubicBezTo>
                    <a:pt x="6083" y="5366"/>
                    <a:pt x="5957" y="5575"/>
                    <a:pt x="6112" y="5727"/>
                  </a:cubicBezTo>
                  <a:cubicBezTo>
                    <a:pt x="6135" y="5749"/>
                    <a:pt x="6152" y="5757"/>
                    <a:pt x="6158" y="5761"/>
                  </a:cubicBezTo>
                  <a:close/>
                  <a:moveTo>
                    <a:pt x="5930" y="6046"/>
                  </a:moveTo>
                  <a:cubicBezTo>
                    <a:pt x="5930" y="6046"/>
                    <a:pt x="5930" y="6046"/>
                    <a:pt x="5930" y="6046"/>
                  </a:cubicBezTo>
                  <a:cubicBezTo>
                    <a:pt x="6018" y="6110"/>
                    <a:pt x="6147" y="6151"/>
                    <a:pt x="6246" y="6061"/>
                  </a:cubicBezTo>
                  <a:cubicBezTo>
                    <a:pt x="6149" y="6082"/>
                    <a:pt x="6024" y="6060"/>
                    <a:pt x="5930" y="6033"/>
                  </a:cubicBezTo>
                  <a:cubicBezTo>
                    <a:pt x="6016" y="5883"/>
                    <a:pt x="6171" y="5905"/>
                    <a:pt x="6414" y="5956"/>
                  </a:cubicBezTo>
                  <a:cubicBezTo>
                    <a:pt x="6331" y="6074"/>
                    <a:pt x="6138" y="6224"/>
                    <a:pt x="5969" y="6088"/>
                  </a:cubicBezTo>
                  <a:cubicBezTo>
                    <a:pt x="5945" y="6068"/>
                    <a:pt x="5935" y="6052"/>
                    <a:pt x="5930" y="6046"/>
                  </a:cubicBezTo>
                  <a:close/>
                  <a:moveTo>
                    <a:pt x="5904" y="6020"/>
                  </a:moveTo>
                  <a:cubicBezTo>
                    <a:pt x="5904" y="6020"/>
                    <a:pt x="5904" y="6020"/>
                    <a:pt x="5904" y="6020"/>
                  </a:cubicBezTo>
                  <a:cubicBezTo>
                    <a:pt x="5898" y="6016"/>
                    <a:pt x="5882" y="6006"/>
                    <a:pt x="5862" y="5982"/>
                  </a:cubicBezTo>
                  <a:cubicBezTo>
                    <a:pt x="5724" y="5814"/>
                    <a:pt x="5873" y="5620"/>
                    <a:pt x="5991" y="5536"/>
                  </a:cubicBezTo>
                  <a:cubicBezTo>
                    <a:pt x="6043" y="5778"/>
                    <a:pt x="6067" y="5933"/>
                    <a:pt x="5917" y="6020"/>
                  </a:cubicBezTo>
                  <a:cubicBezTo>
                    <a:pt x="5889" y="5927"/>
                    <a:pt x="5866" y="5802"/>
                    <a:pt x="5887" y="5705"/>
                  </a:cubicBezTo>
                  <a:cubicBezTo>
                    <a:pt x="5798" y="5804"/>
                    <a:pt x="5839" y="5933"/>
                    <a:pt x="5904" y="6020"/>
                  </a:cubicBezTo>
                  <a:close/>
                  <a:moveTo>
                    <a:pt x="5647" y="6279"/>
                  </a:moveTo>
                  <a:cubicBezTo>
                    <a:pt x="5647" y="6279"/>
                    <a:pt x="5647" y="6279"/>
                    <a:pt x="5647" y="6279"/>
                  </a:cubicBezTo>
                  <a:cubicBezTo>
                    <a:pt x="5650" y="6285"/>
                    <a:pt x="5659" y="6303"/>
                    <a:pt x="5680" y="6325"/>
                  </a:cubicBezTo>
                  <a:cubicBezTo>
                    <a:pt x="5833" y="6479"/>
                    <a:pt x="6042" y="6351"/>
                    <a:pt x="6137" y="6242"/>
                  </a:cubicBezTo>
                  <a:cubicBezTo>
                    <a:pt x="5901" y="6165"/>
                    <a:pt x="5749" y="6126"/>
                    <a:pt x="5648" y="6266"/>
                  </a:cubicBezTo>
                  <a:cubicBezTo>
                    <a:pt x="5738" y="6303"/>
                    <a:pt x="5860" y="6339"/>
                    <a:pt x="5958" y="6328"/>
                  </a:cubicBezTo>
                  <a:cubicBezTo>
                    <a:pt x="5851" y="6407"/>
                    <a:pt x="5727" y="6353"/>
                    <a:pt x="5647" y="6279"/>
                  </a:cubicBezTo>
                  <a:close/>
                  <a:moveTo>
                    <a:pt x="5623" y="6250"/>
                  </a:moveTo>
                  <a:cubicBezTo>
                    <a:pt x="5623" y="6250"/>
                    <a:pt x="5623" y="6250"/>
                    <a:pt x="5623" y="6250"/>
                  </a:cubicBezTo>
                  <a:cubicBezTo>
                    <a:pt x="5568" y="6157"/>
                    <a:pt x="5541" y="6024"/>
                    <a:pt x="5640" y="5935"/>
                  </a:cubicBezTo>
                  <a:cubicBezTo>
                    <a:pt x="5609" y="6029"/>
                    <a:pt x="5618" y="6156"/>
                    <a:pt x="5636" y="6252"/>
                  </a:cubicBezTo>
                  <a:cubicBezTo>
                    <a:pt x="5794" y="6182"/>
                    <a:pt x="5788" y="6025"/>
                    <a:pt x="5762" y="5779"/>
                  </a:cubicBezTo>
                  <a:cubicBezTo>
                    <a:pt x="5636" y="5849"/>
                    <a:pt x="5467" y="6026"/>
                    <a:pt x="5585" y="6208"/>
                  </a:cubicBezTo>
                  <a:cubicBezTo>
                    <a:pt x="5603" y="6234"/>
                    <a:pt x="5618" y="6246"/>
                    <a:pt x="5623" y="6250"/>
                  </a:cubicBezTo>
                  <a:close/>
                  <a:moveTo>
                    <a:pt x="5339" y="6480"/>
                  </a:moveTo>
                  <a:cubicBezTo>
                    <a:pt x="5339" y="6480"/>
                    <a:pt x="5339" y="6480"/>
                    <a:pt x="5339" y="6480"/>
                  </a:cubicBezTo>
                  <a:cubicBezTo>
                    <a:pt x="5411" y="6562"/>
                    <a:pt x="5528" y="6629"/>
                    <a:pt x="5643" y="6563"/>
                  </a:cubicBezTo>
                  <a:cubicBezTo>
                    <a:pt x="5544" y="6563"/>
                    <a:pt x="5427" y="6514"/>
                    <a:pt x="5341" y="6467"/>
                  </a:cubicBezTo>
                  <a:cubicBezTo>
                    <a:pt x="5458" y="6339"/>
                    <a:pt x="5605" y="6394"/>
                    <a:pt x="5830" y="6496"/>
                  </a:cubicBezTo>
                  <a:cubicBezTo>
                    <a:pt x="5724" y="6594"/>
                    <a:pt x="5503" y="6699"/>
                    <a:pt x="5367" y="6529"/>
                  </a:cubicBezTo>
                  <a:cubicBezTo>
                    <a:pt x="5348" y="6504"/>
                    <a:pt x="5342" y="6486"/>
                    <a:pt x="5339" y="6480"/>
                  </a:cubicBezTo>
                  <a:close/>
                  <a:moveTo>
                    <a:pt x="5319" y="6449"/>
                  </a:moveTo>
                  <a:cubicBezTo>
                    <a:pt x="5319" y="6449"/>
                    <a:pt x="5319" y="6449"/>
                    <a:pt x="5319" y="6449"/>
                  </a:cubicBezTo>
                  <a:cubicBezTo>
                    <a:pt x="5314" y="6443"/>
                    <a:pt x="5300" y="6430"/>
                    <a:pt x="5286" y="6402"/>
                  </a:cubicBezTo>
                  <a:cubicBezTo>
                    <a:pt x="5188" y="6209"/>
                    <a:pt x="5375" y="6051"/>
                    <a:pt x="5508" y="5995"/>
                  </a:cubicBezTo>
                  <a:cubicBezTo>
                    <a:pt x="5507" y="6243"/>
                    <a:pt x="5496" y="6399"/>
                    <a:pt x="5332" y="6452"/>
                  </a:cubicBezTo>
                  <a:cubicBezTo>
                    <a:pt x="5325" y="6354"/>
                    <a:pt x="5329" y="6227"/>
                    <a:pt x="5370" y="6137"/>
                  </a:cubicBezTo>
                  <a:cubicBezTo>
                    <a:pt x="5262" y="6215"/>
                    <a:pt x="5274" y="6349"/>
                    <a:pt x="5319" y="6449"/>
                  </a:cubicBezTo>
                  <a:close/>
                  <a:moveTo>
                    <a:pt x="5011" y="6646"/>
                  </a:moveTo>
                  <a:cubicBezTo>
                    <a:pt x="5011" y="6646"/>
                    <a:pt x="5011" y="6646"/>
                    <a:pt x="5011" y="6646"/>
                  </a:cubicBezTo>
                  <a:cubicBezTo>
                    <a:pt x="5014" y="6653"/>
                    <a:pt x="5018" y="6671"/>
                    <a:pt x="5034" y="6698"/>
                  </a:cubicBezTo>
                  <a:cubicBezTo>
                    <a:pt x="5150" y="6881"/>
                    <a:pt x="5382" y="6801"/>
                    <a:pt x="5498" y="6716"/>
                  </a:cubicBezTo>
                  <a:cubicBezTo>
                    <a:pt x="5285" y="6590"/>
                    <a:pt x="5145" y="6519"/>
                    <a:pt x="5015" y="6633"/>
                  </a:cubicBezTo>
                  <a:cubicBezTo>
                    <a:pt x="5095" y="6689"/>
                    <a:pt x="5206" y="6750"/>
                    <a:pt x="5305" y="6761"/>
                  </a:cubicBezTo>
                  <a:cubicBezTo>
                    <a:pt x="5183" y="6814"/>
                    <a:pt x="5074" y="6735"/>
                    <a:pt x="5011" y="6646"/>
                  </a:cubicBezTo>
                  <a:close/>
                  <a:moveTo>
                    <a:pt x="4995" y="6613"/>
                  </a:moveTo>
                  <a:cubicBezTo>
                    <a:pt x="4995" y="6613"/>
                    <a:pt x="4995" y="6613"/>
                    <a:pt x="4995" y="6613"/>
                  </a:cubicBezTo>
                  <a:cubicBezTo>
                    <a:pt x="4961" y="6509"/>
                    <a:pt x="4964" y="6374"/>
                    <a:pt x="5080" y="6309"/>
                  </a:cubicBezTo>
                  <a:cubicBezTo>
                    <a:pt x="5029" y="6394"/>
                    <a:pt x="5011" y="6519"/>
                    <a:pt x="5007" y="6617"/>
                  </a:cubicBezTo>
                  <a:cubicBezTo>
                    <a:pt x="5177" y="6583"/>
                    <a:pt x="5205" y="6429"/>
                    <a:pt x="5233" y="6182"/>
                  </a:cubicBezTo>
                  <a:cubicBezTo>
                    <a:pt x="5094" y="6223"/>
                    <a:pt x="4891" y="6360"/>
                    <a:pt x="4967" y="6563"/>
                  </a:cubicBezTo>
                  <a:cubicBezTo>
                    <a:pt x="4978" y="6592"/>
                    <a:pt x="4991" y="6607"/>
                    <a:pt x="4995" y="6613"/>
                  </a:cubicBezTo>
                  <a:close/>
                  <a:moveTo>
                    <a:pt x="4667" y="6775"/>
                  </a:moveTo>
                  <a:cubicBezTo>
                    <a:pt x="4667" y="6775"/>
                    <a:pt x="4667" y="6775"/>
                    <a:pt x="4667" y="6775"/>
                  </a:cubicBezTo>
                  <a:cubicBezTo>
                    <a:pt x="4720" y="6870"/>
                    <a:pt x="4820" y="6961"/>
                    <a:pt x="4947" y="6922"/>
                  </a:cubicBezTo>
                  <a:cubicBezTo>
                    <a:pt x="4850" y="6900"/>
                    <a:pt x="4746" y="6827"/>
                    <a:pt x="4673" y="6763"/>
                  </a:cubicBezTo>
                  <a:cubicBezTo>
                    <a:pt x="4814" y="6663"/>
                    <a:pt x="4945" y="6749"/>
                    <a:pt x="5143" y="6898"/>
                  </a:cubicBezTo>
                  <a:cubicBezTo>
                    <a:pt x="5019" y="6970"/>
                    <a:pt x="4780" y="7024"/>
                    <a:pt x="4684" y="6829"/>
                  </a:cubicBezTo>
                  <a:cubicBezTo>
                    <a:pt x="4671" y="6801"/>
                    <a:pt x="4669" y="6782"/>
                    <a:pt x="4667" y="6775"/>
                  </a:cubicBezTo>
                  <a:close/>
                  <a:moveTo>
                    <a:pt x="4655" y="6740"/>
                  </a:moveTo>
                  <a:cubicBezTo>
                    <a:pt x="4655" y="6740"/>
                    <a:pt x="4655" y="6740"/>
                    <a:pt x="4655" y="6740"/>
                  </a:cubicBezTo>
                  <a:cubicBezTo>
                    <a:pt x="4651" y="6734"/>
                    <a:pt x="4641" y="6718"/>
                    <a:pt x="4632" y="6688"/>
                  </a:cubicBezTo>
                  <a:cubicBezTo>
                    <a:pt x="4579" y="6477"/>
                    <a:pt x="4796" y="6364"/>
                    <a:pt x="4938" y="6338"/>
                  </a:cubicBezTo>
                  <a:cubicBezTo>
                    <a:pt x="4883" y="6580"/>
                    <a:pt x="4839" y="6730"/>
                    <a:pt x="4667" y="6746"/>
                  </a:cubicBezTo>
                  <a:cubicBezTo>
                    <a:pt x="4681" y="6649"/>
                    <a:pt x="4713" y="6526"/>
                    <a:pt x="4772" y="6447"/>
                  </a:cubicBezTo>
                  <a:cubicBezTo>
                    <a:pt x="4650" y="6500"/>
                    <a:pt x="4633" y="6634"/>
                    <a:pt x="4655" y="6740"/>
                  </a:cubicBezTo>
                  <a:close/>
                  <a:moveTo>
                    <a:pt x="4312" y="6866"/>
                  </a:moveTo>
                  <a:cubicBezTo>
                    <a:pt x="4312" y="6866"/>
                    <a:pt x="4312" y="6866"/>
                    <a:pt x="4312" y="6866"/>
                  </a:cubicBezTo>
                  <a:cubicBezTo>
                    <a:pt x="4312" y="6873"/>
                    <a:pt x="4313" y="6892"/>
                    <a:pt x="4323" y="6922"/>
                  </a:cubicBezTo>
                  <a:cubicBezTo>
                    <a:pt x="4396" y="7126"/>
                    <a:pt x="4639" y="7098"/>
                    <a:pt x="4771" y="7039"/>
                  </a:cubicBezTo>
                  <a:cubicBezTo>
                    <a:pt x="4591" y="6870"/>
                    <a:pt x="4470" y="6771"/>
                    <a:pt x="4318" y="6854"/>
                  </a:cubicBezTo>
                  <a:cubicBezTo>
                    <a:pt x="4384" y="6927"/>
                    <a:pt x="4480" y="7010"/>
                    <a:pt x="4573" y="7042"/>
                  </a:cubicBezTo>
                  <a:cubicBezTo>
                    <a:pt x="4443" y="7068"/>
                    <a:pt x="4353" y="6966"/>
                    <a:pt x="4312" y="6866"/>
                  </a:cubicBezTo>
                  <a:close/>
                  <a:moveTo>
                    <a:pt x="4303" y="6830"/>
                  </a:moveTo>
                  <a:cubicBezTo>
                    <a:pt x="4303" y="6830"/>
                    <a:pt x="4303" y="6830"/>
                    <a:pt x="4303" y="6830"/>
                  </a:cubicBezTo>
                  <a:cubicBezTo>
                    <a:pt x="4293" y="6722"/>
                    <a:pt x="4324" y="6590"/>
                    <a:pt x="4452" y="6552"/>
                  </a:cubicBezTo>
                  <a:cubicBezTo>
                    <a:pt x="4384" y="6624"/>
                    <a:pt x="4338" y="6742"/>
                    <a:pt x="4314" y="6837"/>
                  </a:cubicBezTo>
                  <a:cubicBezTo>
                    <a:pt x="4487" y="6840"/>
                    <a:pt x="4547" y="6696"/>
                    <a:pt x="4628" y="6461"/>
                  </a:cubicBezTo>
                  <a:cubicBezTo>
                    <a:pt x="4484" y="6471"/>
                    <a:pt x="4256" y="6560"/>
                    <a:pt x="4286" y="6775"/>
                  </a:cubicBezTo>
                  <a:cubicBezTo>
                    <a:pt x="4291" y="6806"/>
                    <a:pt x="4300" y="6823"/>
                    <a:pt x="4303" y="6830"/>
                  </a:cubicBezTo>
                  <a:close/>
                  <a:moveTo>
                    <a:pt x="3948" y="6917"/>
                  </a:moveTo>
                  <a:cubicBezTo>
                    <a:pt x="3948" y="6917"/>
                    <a:pt x="3948" y="6917"/>
                    <a:pt x="3948" y="6917"/>
                  </a:cubicBezTo>
                  <a:cubicBezTo>
                    <a:pt x="3978" y="7022"/>
                    <a:pt x="4056" y="7132"/>
                    <a:pt x="4189" y="7121"/>
                  </a:cubicBezTo>
                  <a:cubicBezTo>
                    <a:pt x="4099" y="7079"/>
                    <a:pt x="4013" y="6986"/>
                    <a:pt x="3956" y="6907"/>
                  </a:cubicBezTo>
                  <a:cubicBezTo>
                    <a:pt x="4115" y="6840"/>
                    <a:pt x="4225" y="6952"/>
                    <a:pt x="4386" y="7140"/>
                  </a:cubicBezTo>
                  <a:cubicBezTo>
                    <a:pt x="4248" y="7184"/>
                    <a:pt x="4004" y="7185"/>
                    <a:pt x="3953" y="6974"/>
                  </a:cubicBezTo>
                  <a:cubicBezTo>
                    <a:pt x="3946" y="6944"/>
                    <a:pt x="3948" y="6925"/>
                    <a:pt x="3948" y="6917"/>
                  </a:cubicBezTo>
                  <a:close/>
                  <a:moveTo>
                    <a:pt x="3943" y="6881"/>
                  </a:moveTo>
                  <a:cubicBezTo>
                    <a:pt x="3943" y="6881"/>
                    <a:pt x="3943" y="6881"/>
                    <a:pt x="3943" y="6881"/>
                  </a:cubicBezTo>
                  <a:cubicBezTo>
                    <a:pt x="3941" y="6874"/>
                    <a:pt x="3934" y="6856"/>
                    <a:pt x="3933" y="6825"/>
                  </a:cubicBezTo>
                  <a:cubicBezTo>
                    <a:pt x="3926" y="6608"/>
                    <a:pt x="4162" y="6544"/>
                    <a:pt x="4307" y="6550"/>
                  </a:cubicBezTo>
                  <a:cubicBezTo>
                    <a:pt x="4201" y="6774"/>
                    <a:pt x="4125" y="6911"/>
                    <a:pt x="3954" y="6889"/>
                  </a:cubicBezTo>
                  <a:cubicBezTo>
                    <a:pt x="3988" y="6797"/>
                    <a:pt x="4046" y="6685"/>
                    <a:pt x="4121" y="6620"/>
                  </a:cubicBezTo>
                  <a:cubicBezTo>
                    <a:pt x="3991" y="6645"/>
                    <a:pt x="3945" y="6772"/>
                    <a:pt x="3943" y="6881"/>
                  </a:cubicBezTo>
                  <a:close/>
                  <a:moveTo>
                    <a:pt x="2596" y="379"/>
                  </a:moveTo>
                  <a:cubicBezTo>
                    <a:pt x="2596" y="379"/>
                    <a:pt x="2596" y="379"/>
                    <a:pt x="2596" y="379"/>
                  </a:cubicBezTo>
                  <a:cubicBezTo>
                    <a:pt x="2582" y="271"/>
                    <a:pt x="2610" y="139"/>
                    <a:pt x="2736" y="96"/>
                  </a:cubicBezTo>
                  <a:cubicBezTo>
                    <a:pt x="2670" y="171"/>
                    <a:pt x="2629" y="291"/>
                    <a:pt x="2607" y="386"/>
                  </a:cubicBezTo>
                  <a:cubicBezTo>
                    <a:pt x="2780" y="383"/>
                    <a:pt x="2836" y="237"/>
                    <a:pt x="2909" y="0"/>
                  </a:cubicBezTo>
                  <a:cubicBezTo>
                    <a:pt x="2765" y="15"/>
                    <a:pt x="2540" y="112"/>
                    <a:pt x="2578" y="325"/>
                  </a:cubicBezTo>
                  <a:cubicBezTo>
                    <a:pt x="2584" y="356"/>
                    <a:pt x="2593" y="373"/>
                    <a:pt x="2596" y="379"/>
                  </a:cubicBezTo>
                  <a:close/>
                  <a:moveTo>
                    <a:pt x="2606" y="415"/>
                  </a:moveTo>
                  <a:cubicBezTo>
                    <a:pt x="2606" y="415"/>
                    <a:pt x="2606" y="415"/>
                    <a:pt x="2606" y="415"/>
                  </a:cubicBezTo>
                  <a:cubicBezTo>
                    <a:pt x="2651" y="514"/>
                    <a:pt x="2744" y="612"/>
                    <a:pt x="2873" y="583"/>
                  </a:cubicBezTo>
                  <a:cubicBezTo>
                    <a:pt x="2779" y="554"/>
                    <a:pt x="2681" y="473"/>
                    <a:pt x="2612" y="403"/>
                  </a:cubicBezTo>
                  <a:cubicBezTo>
                    <a:pt x="2761" y="315"/>
                    <a:pt x="2885" y="410"/>
                    <a:pt x="3071" y="573"/>
                  </a:cubicBezTo>
                  <a:cubicBezTo>
                    <a:pt x="2941" y="636"/>
                    <a:pt x="2699" y="672"/>
                    <a:pt x="2619" y="470"/>
                  </a:cubicBezTo>
                  <a:cubicBezTo>
                    <a:pt x="2608" y="441"/>
                    <a:pt x="2607" y="422"/>
                    <a:pt x="2606" y="415"/>
                  </a:cubicBezTo>
                  <a:close/>
                  <a:moveTo>
                    <a:pt x="2255" y="515"/>
                  </a:moveTo>
                  <a:cubicBezTo>
                    <a:pt x="2255" y="515"/>
                    <a:pt x="2255" y="515"/>
                    <a:pt x="2255" y="515"/>
                  </a:cubicBezTo>
                  <a:cubicBezTo>
                    <a:pt x="2229" y="409"/>
                    <a:pt x="2242" y="275"/>
                    <a:pt x="2363" y="218"/>
                  </a:cubicBezTo>
                  <a:cubicBezTo>
                    <a:pt x="2306" y="299"/>
                    <a:pt x="2278" y="423"/>
                    <a:pt x="2267" y="520"/>
                  </a:cubicBezTo>
                  <a:cubicBezTo>
                    <a:pt x="2438" y="499"/>
                    <a:pt x="2478" y="347"/>
                    <a:pt x="2525" y="104"/>
                  </a:cubicBezTo>
                  <a:cubicBezTo>
                    <a:pt x="2383" y="134"/>
                    <a:pt x="2170" y="255"/>
                    <a:pt x="2231" y="463"/>
                  </a:cubicBezTo>
                  <a:cubicBezTo>
                    <a:pt x="2240" y="493"/>
                    <a:pt x="2251" y="509"/>
                    <a:pt x="2255" y="515"/>
                  </a:cubicBezTo>
                  <a:close/>
                  <a:moveTo>
                    <a:pt x="2268" y="549"/>
                  </a:moveTo>
                  <a:cubicBezTo>
                    <a:pt x="2268" y="549"/>
                    <a:pt x="2268" y="549"/>
                    <a:pt x="2268" y="549"/>
                  </a:cubicBezTo>
                  <a:cubicBezTo>
                    <a:pt x="2270" y="556"/>
                    <a:pt x="2273" y="575"/>
                    <a:pt x="2287" y="603"/>
                  </a:cubicBezTo>
                  <a:cubicBezTo>
                    <a:pt x="2389" y="795"/>
                    <a:pt x="2626" y="733"/>
                    <a:pt x="2748" y="656"/>
                  </a:cubicBezTo>
                  <a:cubicBezTo>
                    <a:pt x="2545" y="514"/>
                    <a:pt x="2411" y="433"/>
                    <a:pt x="2274" y="537"/>
                  </a:cubicBezTo>
                  <a:cubicBezTo>
                    <a:pt x="2349" y="599"/>
                    <a:pt x="2455" y="668"/>
                    <a:pt x="2553" y="687"/>
                  </a:cubicBezTo>
                  <a:cubicBezTo>
                    <a:pt x="2427" y="731"/>
                    <a:pt x="2324" y="643"/>
                    <a:pt x="2268" y="549"/>
                  </a:cubicBezTo>
                  <a:close/>
                  <a:moveTo>
                    <a:pt x="1930" y="687"/>
                  </a:moveTo>
                  <a:cubicBezTo>
                    <a:pt x="1930" y="687"/>
                    <a:pt x="1930" y="687"/>
                    <a:pt x="1930" y="687"/>
                  </a:cubicBezTo>
                  <a:cubicBezTo>
                    <a:pt x="1893" y="585"/>
                    <a:pt x="1891" y="450"/>
                    <a:pt x="2005" y="380"/>
                  </a:cubicBezTo>
                  <a:cubicBezTo>
                    <a:pt x="1957" y="467"/>
                    <a:pt x="1943" y="593"/>
                    <a:pt x="1943" y="691"/>
                  </a:cubicBezTo>
                  <a:cubicBezTo>
                    <a:pt x="2111" y="651"/>
                    <a:pt x="2134" y="496"/>
                    <a:pt x="2154" y="249"/>
                  </a:cubicBezTo>
                  <a:cubicBezTo>
                    <a:pt x="2016" y="295"/>
                    <a:pt x="1818" y="438"/>
                    <a:pt x="1901" y="638"/>
                  </a:cubicBezTo>
                  <a:cubicBezTo>
                    <a:pt x="1913" y="667"/>
                    <a:pt x="1926" y="681"/>
                    <a:pt x="1930" y="687"/>
                  </a:cubicBezTo>
                  <a:close/>
                  <a:moveTo>
                    <a:pt x="1948" y="720"/>
                  </a:moveTo>
                  <a:cubicBezTo>
                    <a:pt x="1948" y="720"/>
                    <a:pt x="1948" y="720"/>
                    <a:pt x="1948" y="720"/>
                  </a:cubicBezTo>
                  <a:cubicBezTo>
                    <a:pt x="2013" y="806"/>
                    <a:pt x="2125" y="882"/>
                    <a:pt x="2245" y="825"/>
                  </a:cubicBezTo>
                  <a:cubicBezTo>
                    <a:pt x="2146" y="818"/>
                    <a:pt x="2033" y="760"/>
                    <a:pt x="1951" y="707"/>
                  </a:cubicBezTo>
                  <a:cubicBezTo>
                    <a:pt x="2077" y="588"/>
                    <a:pt x="2219" y="654"/>
                    <a:pt x="2436" y="773"/>
                  </a:cubicBezTo>
                  <a:cubicBezTo>
                    <a:pt x="2323" y="863"/>
                    <a:pt x="2094" y="950"/>
                    <a:pt x="1972" y="771"/>
                  </a:cubicBezTo>
                  <a:cubicBezTo>
                    <a:pt x="1955" y="745"/>
                    <a:pt x="1950" y="726"/>
                    <a:pt x="1948" y="720"/>
                  </a:cubicBezTo>
                  <a:close/>
                  <a:moveTo>
                    <a:pt x="1626" y="893"/>
                  </a:moveTo>
                  <a:cubicBezTo>
                    <a:pt x="1626" y="893"/>
                    <a:pt x="1626" y="893"/>
                    <a:pt x="1626" y="893"/>
                  </a:cubicBezTo>
                  <a:cubicBezTo>
                    <a:pt x="1579" y="796"/>
                    <a:pt x="1562" y="662"/>
                    <a:pt x="1667" y="580"/>
                  </a:cubicBezTo>
                  <a:cubicBezTo>
                    <a:pt x="1629" y="672"/>
                    <a:pt x="1629" y="799"/>
                    <a:pt x="1639" y="896"/>
                  </a:cubicBezTo>
                  <a:cubicBezTo>
                    <a:pt x="1802" y="838"/>
                    <a:pt x="1808" y="681"/>
                    <a:pt x="1801" y="434"/>
                  </a:cubicBezTo>
                  <a:cubicBezTo>
                    <a:pt x="1669" y="494"/>
                    <a:pt x="1488" y="658"/>
                    <a:pt x="1592" y="848"/>
                  </a:cubicBezTo>
                  <a:cubicBezTo>
                    <a:pt x="1607" y="875"/>
                    <a:pt x="1622" y="888"/>
                    <a:pt x="1626" y="893"/>
                  </a:cubicBezTo>
                  <a:close/>
                  <a:moveTo>
                    <a:pt x="1647" y="924"/>
                  </a:moveTo>
                  <a:cubicBezTo>
                    <a:pt x="1647" y="924"/>
                    <a:pt x="1647" y="924"/>
                    <a:pt x="1647" y="924"/>
                  </a:cubicBezTo>
                  <a:cubicBezTo>
                    <a:pt x="1651" y="930"/>
                    <a:pt x="1658" y="948"/>
                    <a:pt x="1677" y="972"/>
                  </a:cubicBezTo>
                  <a:cubicBezTo>
                    <a:pt x="1818" y="1137"/>
                    <a:pt x="2036" y="1025"/>
                    <a:pt x="2139" y="924"/>
                  </a:cubicBezTo>
                  <a:cubicBezTo>
                    <a:pt x="1910" y="829"/>
                    <a:pt x="1762" y="779"/>
                    <a:pt x="1650" y="911"/>
                  </a:cubicBezTo>
                  <a:cubicBezTo>
                    <a:pt x="1737" y="955"/>
                    <a:pt x="1855" y="1000"/>
                    <a:pt x="1954" y="997"/>
                  </a:cubicBezTo>
                  <a:cubicBezTo>
                    <a:pt x="1841" y="1066"/>
                    <a:pt x="1722" y="1003"/>
                    <a:pt x="1647" y="924"/>
                  </a:cubicBezTo>
                  <a:close/>
                  <a:moveTo>
                    <a:pt x="1347" y="1131"/>
                  </a:moveTo>
                  <a:cubicBezTo>
                    <a:pt x="1347" y="1131"/>
                    <a:pt x="1347" y="1131"/>
                    <a:pt x="1347" y="1131"/>
                  </a:cubicBezTo>
                  <a:cubicBezTo>
                    <a:pt x="1341" y="1127"/>
                    <a:pt x="1326" y="1115"/>
                    <a:pt x="1308" y="1090"/>
                  </a:cubicBezTo>
                  <a:cubicBezTo>
                    <a:pt x="1183" y="912"/>
                    <a:pt x="1346" y="730"/>
                    <a:pt x="1470" y="656"/>
                  </a:cubicBezTo>
                  <a:cubicBezTo>
                    <a:pt x="1504" y="901"/>
                    <a:pt x="1516" y="1057"/>
                    <a:pt x="1360" y="1133"/>
                  </a:cubicBezTo>
                  <a:cubicBezTo>
                    <a:pt x="1339" y="1037"/>
                    <a:pt x="1326" y="911"/>
                    <a:pt x="1354" y="816"/>
                  </a:cubicBezTo>
                  <a:cubicBezTo>
                    <a:pt x="1257" y="908"/>
                    <a:pt x="1289" y="1040"/>
                    <a:pt x="1347" y="1131"/>
                  </a:cubicBezTo>
                  <a:close/>
                  <a:moveTo>
                    <a:pt x="1371" y="1160"/>
                  </a:moveTo>
                  <a:cubicBezTo>
                    <a:pt x="1371" y="1160"/>
                    <a:pt x="1371" y="1160"/>
                    <a:pt x="1371" y="1160"/>
                  </a:cubicBezTo>
                  <a:cubicBezTo>
                    <a:pt x="1454" y="1230"/>
                    <a:pt x="1579" y="1280"/>
                    <a:pt x="1684" y="1198"/>
                  </a:cubicBezTo>
                  <a:cubicBezTo>
                    <a:pt x="1586" y="1212"/>
                    <a:pt x="1463" y="1181"/>
                    <a:pt x="1372" y="1146"/>
                  </a:cubicBezTo>
                  <a:cubicBezTo>
                    <a:pt x="1469" y="1003"/>
                    <a:pt x="1622" y="1037"/>
                    <a:pt x="1860" y="1106"/>
                  </a:cubicBezTo>
                  <a:cubicBezTo>
                    <a:pt x="1768" y="1218"/>
                    <a:pt x="1564" y="1353"/>
                    <a:pt x="1406" y="1204"/>
                  </a:cubicBezTo>
                  <a:cubicBezTo>
                    <a:pt x="1384" y="1183"/>
                    <a:pt x="1375" y="1166"/>
                    <a:pt x="1371" y="1160"/>
                  </a:cubicBezTo>
                  <a:close/>
                  <a:moveTo>
                    <a:pt x="1095" y="1399"/>
                  </a:moveTo>
                  <a:cubicBezTo>
                    <a:pt x="1095" y="1399"/>
                    <a:pt x="1095" y="1399"/>
                    <a:pt x="1095" y="1399"/>
                  </a:cubicBezTo>
                  <a:cubicBezTo>
                    <a:pt x="1027" y="1314"/>
                    <a:pt x="982" y="1187"/>
                    <a:pt x="1067" y="1085"/>
                  </a:cubicBezTo>
                  <a:cubicBezTo>
                    <a:pt x="1050" y="1182"/>
                    <a:pt x="1077" y="1306"/>
                    <a:pt x="1108" y="1398"/>
                  </a:cubicBezTo>
                  <a:cubicBezTo>
                    <a:pt x="1255" y="1307"/>
                    <a:pt x="1226" y="1153"/>
                    <a:pt x="1166" y="912"/>
                  </a:cubicBezTo>
                  <a:cubicBezTo>
                    <a:pt x="1050" y="1000"/>
                    <a:pt x="908" y="1199"/>
                    <a:pt x="1052" y="1362"/>
                  </a:cubicBezTo>
                  <a:cubicBezTo>
                    <a:pt x="1072" y="1385"/>
                    <a:pt x="1089" y="1395"/>
                    <a:pt x="1095" y="1399"/>
                  </a:cubicBezTo>
                  <a:close/>
                  <a:moveTo>
                    <a:pt x="1122" y="1424"/>
                  </a:moveTo>
                  <a:cubicBezTo>
                    <a:pt x="1122" y="1424"/>
                    <a:pt x="1122" y="1424"/>
                    <a:pt x="1122" y="1424"/>
                  </a:cubicBezTo>
                  <a:cubicBezTo>
                    <a:pt x="1127" y="1430"/>
                    <a:pt x="1138" y="1445"/>
                    <a:pt x="1162" y="1465"/>
                  </a:cubicBezTo>
                  <a:cubicBezTo>
                    <a:pt x="1335" y="1595"/>
                    <a:pt x="1524" y="1439"/>
                    <a:pt x="1602" y="1318"/>
                  </a:cubicBezTo>
                  <a:cubicBezTo>
                    <a:pt x="1358" y="1275"/>
                    <a:pt x="1202" y="1258"/>
                    <a:pt x="1121" y="1411"/>
                  </a:cubicBezTo>
                  <a:cubicBezTo>
                    <a:pt x="1216" y="1435"/>
                    <a:pt x="1342" y="1453"/>
                    <a:pt x="1438" y="1428"/>
                  </a:cubicBezTo>
                  <a:cubicBezTo>
                    <a:pt x="1342" y="1521"/>
                    <a:pt x="1212" y="1485"/>
                    <a:pt x="1122" y="1424"/>
                  </a:cubicBezTo>
                  <a:close/>
                  <a:moveTo>
                    <a:pt x="874" y="1692"/>
                  </a:moveTo>
                  <a:cubicBezTo>
                    <a:pt x="874" y="1692"/>
                    <a:pt x="874" y="1692"/>
                    <a:pt x="874" y="1692"/>
                  </a:cubicBezTo>
                  <a:cubicBezTo>
                    <a:pt x="868" y="1688"/>
                    <a:pt x="850" y="1681"/>
                    <a:pt x="827" y="1660"/>
                  </a:cubicBezTo>
                  <a:cubicBezTo>
                    <a:pt x="667" y="1514"/>
                    <a:pt x="786" y="1300"/>
                    <a:pt x="891" y="1201"/>
                  </a:cubicBezTo>
                  <a:cubicBezTo>
                    <a:pt x="977" y="1433"/>
                    <a:pt x="1022" y="1583"/>
                    <a:pt x="887" y="1690"/>
                  </a:cubicBezTo>
                  <a:cubicBezTo>
                    <a:pt x="846" y="1602"/>
                    <a:pt x="805" y="1481"/>
                    <a:pt x="812" y="1383"/>
                  </a:cubicBezTo>
                  <a:cubicBezTo>
                    <a:pt x="738" y="1493"/>
                    <a:pt x="797" y="1615"/>
                    <a:pt x="874" y="1692"/>
                  </a:cubicBezTo>
                  <a:close/>
                  <a:moveTo>
                    <a:pt x="904" y="1714"/>
                  </a:moveTo>
                  <a:cubicBezTo>
                    <a:pt x="904" y="1714"/>
                    <a:pt x="904" y="1714"/>
                    <a:pt x="904" y="1714"/>
                  </a:cubicBezTo>
                  <a:cubicBezTo>
                    <a:pt x="999" y="1765"/>
                    <a:pt x="1133" y="1787"/>
                    <a:pt x="1218" y="1684"/>
                  </a:cubicBezTo>
                  <a:cubicBezTo>
                    <a:pt x="1125" y="1719"/>
                    <a:pt x="998" y="1715"/>
                    <a:pt x="901" y="1701"/>
                  </a:cubicBezTo>
                  <a:cubicBezTo>
                    <a:pt x="965" y="1540"/>
                    <a:pt x="1122" y="1540"/>
                    <a:pt x="1369" y="1556"/>
                  </a:cubicBezTo>
                  <a:cubicBezTo>
                    <a:pt x="1304" y="1685"/>
                    <a:pt x="1134" y="1861"/>
                    <a:pt x="947" y="1750"/>
                  </a:cubicBezTo>
                  <a:cubicBezTo>
                    <a:pt x="921" y="1734"/>
                    <a:pt x="909" y="1719"/>
                    <a:pt x="904" y="1714"/>
                  </a:cubicBezTo>
                  <a:close/>
                  <a:moveTo>
                    <a:pt x="686" y="2008"/>
                  </a:moveTo>
                  <a:cubicBezTo>
                    <a:pt x="686" y="2008"/>
                    <a:pt x="686" y="2008"/>
                    <a:pt x="686" y="2008"/>
                  </a:cubicBezTo>
                  <a:cubicBezTo>
                    <a:pt x="601" y="1939"/>
                    <a:pt x="529" y="1825"/>
                    <a:pt x="591" y="1707"/>
                  </a:cubicBezTo>
                  <a:cubicBezTo>
                    <a:pt x="595" y="1806"/>
                    <a:pt x="648" y="1921"/>
                    <a:pt x="699" y="2004"/>
                  </a:cubicBezTo>
                  <a:cubicBezTo>
                    <a:pt x="822" y="1883"/>
                    <a:pt x="761" y="1739"/>
                    <a:pt x="649" y="1517"/>
                  </a:cubicBezTo>
                  <a:cubicBezTo>
                    <a:pt x="556" y="1627"/>
                    <a:pt x="461" y="1853"/>
                    <a:pt x="636" y="1981"/>
                  </a:cubicBezTo>
                  <a:cubicBezTo>
                    <a:pt x="661" y="1999"/>
                    <a:pt x="679" y="2005"/>
                    <a:pt x="686" y="2008"/>
                  </a:cubicBezTo>
                  <a:close/>
                  <a:moveTo>
                    <a:pt x="718" y="2026"/>
                  </a:moveTo>
                  <a:cubicBezTo>
                    <a:pt x="718" y="2026"/>
                    <a:pt x="718" y="2026"/>
                    <a:pt x="718" y="2026"/>
                  </a:cubicBezTo>
                  <a:cubicBezTo>
                    <a:pt x="723" y="2031"/>
                    <a:pt x="738" y="2044"/>
                    <a:pt x="765" y="2057"/>
                  </a:cubicBezTo>
                  <a:cubicBezTo>
                    <a:pt x="963" y="2147"/>
                    <a:pt x="1113" y="1954"/>
                    <a:pt x="1163" y="1818"/>
                  </a:cubicBezTo>
                  <a:cubicBezTo>
                    <a:pt x="916" y="1830"/>
                    <a:pt x="760" y="1847"/>
                    <a:pt x="714" y="2013"/>
                  </a:cubicBezTo>
                  <a:cubicBezTo>
                    <a:pt x="812" y="2017"/>
                    <a:pt x="939" y="2007"/>
                    <a:pt x="1027" y="1962"/>
                  </a:cubicBezTo>
                  <a:cubicBezTo>
                    <a:pt x="954" y="2073"/>
                    <a:pt x="819" y="2067"/>
                    <a:pt x="718" y="2026"/>
                  </a:cubicBezTo>
                  <a:close/>
                  <a:moveTo>
                    <a:pt x="534" y="2342"/>
                  </a:moveTo>
                  <a:cubicBezTo>
                    <a:pt x="534" y="2342"/>
                    <a:pt x="534" y="2342"/>
                    <a:pt x="534" y="2342"/>
                  </a:cubicBezTo>
                  <a:cubicBezTo>
                    <a:pt x="527" y="2340"/>
                    <a:pt x="508" y="2336"/>
                    <a:pt x="481" y="2321"/>
                  </a:cubicBezTo>
                  <a:cubicBezTo>
                    <a:pt x="293" y="2213"/>
                    <a:pt x="363" y="1978"/>
                    <a:pt x="444" y="1858"/>
                  </a:cubicBezTo>
                  <a:cubicBezTo>
                    <a:pt x="578" y="2066"/>
                    <a:pt x="655" y="2203"/>
                    <a:pt x="546" y="2337"/>
                  </a:cubicBezTo>
                  <a:cubicBezTo>
                    <a:pt x="487" y="2259"/>
                    <a:pt x="421" y="2151"/>
                    <a:pt x="406" y="2053"/>
                  </a:cubicBezTo>
                  <a:cubicBezTo>
                    <a:pt x="358" y="2177"/>
                    <a:pt x="442" y="2283"/>
                    <a:pt x="534" y="2342"/>
                  </a:cubicBezTo>
                  <a:close/>
                  <a:moveTo>
                    <a:pt x="567" y="2357"/>
                  </a:moveTo>
                  <a:cubicBezTo>
                    <a:pt x="567" y="2357"/>
                    <a:pt x="567" y="2357"/>
                    <a:pt x="567" y="2357"/>
                  </a:cubicBezTo>
                  <a:cubicBezTo>
                    <a:pt x="672" y="2386"/>
                    <a:pt x="807" y="2378"/>
                    <a:pt x="868" y="2259"/>
                  </a:cubicBezTo>
                  <a:cubicBezTo>
                    <a:pt x="785" y="2314"/>
                    <a:pt x="660" y="2337"/>
                    <a:pt x="562" y="2345"/>
                  </a:cubicBezTo>
                  <a:cubicBezTo>
                    <a:pt x="590" y="2174"/>
                    <a:pt x="743" y="2140"/>
                    <a:pt x="987" y="2102"/>
                  </a:cubicBezTo>
                  <a:cubicBezTo>
                    <a:pt x="952" y="2242"/>
                    <a:pt x="824" y="2450"/>
                    <a:pt x="618" y="2383"/>
                  </a:cubicBezTo>
                  <a:cubicBezTo>
                    <a:pt x="589" y="2372"/>
                    <a:pt x="573" y="2361"/>
                    <a:pt x="567" y="2357"/>
                  </a:cubicBezTo>
                  <a:close/>
                  <a:moveTo>
                    <a:pt x="419" y="2690"/>
                  </a:moveTo>
                  <a:cubicBezTo>
                    <a:pt x="419" y="2690"/>
                    <a:pt x="419" y="2690"/>
                    <a:pt x="419" y="2690"/>
                  </a:cubicBezTo>
                  <a:cubicBezTo>
                    <a:pt x="321" y="2642"/>
                    <a:pt x="226" y="2546"/>
                    <a:pt x="260" y="2418"/>
                  </a:cubicBezTo>
                  <a:cubicBezTo>
                    <a:pt x="286" y="2513"/>
                    <a:pt x="363" y="2614"/>
                    <a:pt x="430" y="2685"/>
                  </a:cubicBezTo>
                  <a:cubicBezTo>
                    <a:pt x="524" y="2539"/>
                    <a:pt x="433" y="2412"/>
                    <a:pt x="277" y="2220"/>
                  </a:cubicBezTo>
                  <a:cubicBezTo>
                    <a:pt x="209" y="2348"/>
                    <a:pt x="165" y="2588"/>
                    <a:pt x="364" y="2676"/>
                  </a:cubicBezTo>
                  <a:cubicBezTo>
                    <a:pt x="392" y="2688"/>
                    <a:pt x="412" y="2689"/>
                    <a:pt x="419" y="2690"/>
                  </a:cubicBezTo>
                  <a:close/>
                  <a:moveTo>
                    <a:pt x="454" y="2702"/>
                  </a:moveTo>
                  <a:cubicBezTo>
                    <a:pt x="454" y="2702"/>
                    <a:pt x="454" y="2702"/>
                    <a:pt x="454" y="2702"/>
                  </a:cubicBezTo>
                  <a:cubicBezTo>
                    <a:pt x="460" y="2705"/>
                    <a:pt x="477" y="2715"/>
                    <a:pt x="507" y="2722"/>
                  </a:cubicBezTo>
                  <a:cubicBezTo>
                    <a:pt x="719" y="2767"/>
                    <a:pt x="824" y="2545"/>
                    <a:pt x="844" y="2402"/>
                  </a:cubicBezTo>
                  <a:cubicBezTo>
                    <a:pt x="604" y="2467"/>
                    <a:pt x="456" y="2518"/>
                    <a:pt x="448" y="2690"/>
                  </a:cubicBezTo>
                  <a:cubicBezTo>
                    <a:pt x="544" y="2672"/>
                    <a:pt x="665" y="2635"/>
                    <a:pt x="742" y="2572"/>
                  </a:cubicBezTo>
                  <a:cubicBezTo>
                    <a:pt x="694" y="2697"/>
                    <a:pt x="561" y="2719"/>
                    <a:pt x="454" y="2702"/>
                  </a:cubicBezTo>
                  <a:close/>
                  <a:moveTo>
                    <a:pt x="342" y="3050"/>
                  </a:moveTo>
                  <a:cubicBezTo>
                    <a:pt x="342" y="3050"/>
                    <a:pt x="342" y="3050"/>
                    <a:pt x="342" y="3050"/>
                  </a:cubicBezTo>
                  <a:cubicBezTo>
                    <a:pt x="335" y="3049"/>
                    <a:pt x="316" y="3050"/>
                    <a:pt x="286" y="3041"/>
                  </a:cubicBezTo>
                  <a:cubicBezTo>
                    <a:pt x="79" y="2976"/>
                    <a:pt x="97" y="2732"/>
                    <a:pt x="150" y="2597"/>
                  </a:cubicBezTo>
                  <a:cubicBezTo>
                    <a:pt x="326" y="2771"/>
                    <a:pt x="431" y="2888"/>
                    <a:pt x="353" y="3043"/>
                  </a:cubicBezTo>
                  <a:cubicBezTo>
                    <a:pt x="279" y="2980"/>
                    <a:pt x="191" y="2888"/>
                    <a:pt x="155" y="2796"/>
                  </a:cubicBezTo>
                  <a:cubicBezTo>
                    <a:pt x="135" y="2927"/>
                    <a:pt x="240" y="3012"/>
                    <a:pt x="342" y="3050"/>
                  </a:cubicBezTo>
                  <a:close/>
                  <a:moveTo>
                    <a:pt x="379" y="3057"/>
                  </a:moveTo>
                  <a:cubicBezTo>
                    <a:pt x="379" y="3057"/>
                    <a:pt x="379" y="3057"/>
                    <a:pt x="379" y="3057"/>
                  </a:cubicBezTo>
                  <a:cubicBezTo>
                    <a:pt x="487" y="3063"/>
                    <a:pt x="617" y="3026"/>
                    <a:pt x="650" y="2897"/>
                  </a:cubicBezTo>
                  <a:cubicBezTo>
                    <a:pt x="581" y="2968"/>
                    <a:pt x="465" y="3018"/>
                    <a:pt x="371" y="3046"/>
                  </a:cubicBezTo>
                  <a:cubicBezTo>
                    <a:pt x="361" y="2874"/>
                    <a:pt x="503" y="2807"/>
                    <a:pt x="733" y="2717"/>
                  </a:cubicBezTo>
                  <a:cubicBezTo>
                    <a:pt x="729" y="2861"/>
                    <a:pt x="650" y="3093"/>
                    <a:pt x="434" y="3071"/>
                  </a:cubicBezTo>
                  <a:cubicBezTo>
                    <a:pt x="403" y="3067"/>
                    <a:pt x="385" y="3059"/>
                    <a:pt x="379" y="3057"/>
                  </a:cubicBezTo>
                  <a:close/>
                  <a:moveTo>
                    <a:pt x="306" y="3415"/>
                  </a:moveTo>
                  <a:cubicBezTo>
                    <a:pt x="306" y="3415"/>
                    <a:pt x="306" y="3415"/>
                    <a:pt x="306" y="3415"/>
                  </a:cubicBezTo>
                  <a:cubicBezTo>
                    <a:pt x="200" y="3389"/>
                    <a:pt x="86" y="3316"/>
                    <a:pt x="92" y="3183"/>
                  </a:cubicBezTo>
                  <a:cubicBezTo>
                    <a:pt x="138" y="3271"/>
                    <a:pt x="235" y="3353"/>
                    <a:pt x="316" y="3407"/>
                  </a:cubicBezTo>
                  <a:cubicBezTo>
                    <a:pt x="376" y="3245"/>
                    <a:pt x="259" y="3140"/>
                    <a:pt x="65" y="2987"/>
                  </a:cubicBezTo>
                  <a:cubicBezTo>
                    <a:pt x="27" y="3126"/>
                    <a:pt x="36" y="3370"/>
                    <a:pt x="249" y="3413"/>
                  </a:cubicBezTo>
                  <a:cubicBezTo>
                    <a:pt x="279" y="3418"/>
                    <a:pt x="298" y="3415"/>
                    <a:pt x="306" y="3415"/>
                  </a:cubicBezTo>
                  <a:close/>
                  <a:moveTo>
                    <a:pt x="343" y="3419"/>
                  </a:moveTo>
                  <a:cubicBezTo>
                    <a:pt x="343" y="3419"/>
                    <a:pt x="343" y="3419"/>
                    <a:pt x="343" y="3419"/>
                  </a:cubicBezTo>
                  <a:cubicBezTo>
                    <a:pt x="349" y="3420"/>
                    <a:pt x="368" y="3426"/>
                    <a:pt x="399" y="3427"/>
                  </a:cubicBezTo>
                  <a:cubicBezTo>
                    <a:pt x="616" y="3424"/>
                    <a:pt x="670" y="3186"/>
                    <a:pt x="658" y="3042"/>
                  </a:cubicBezTo>
                  <a:cubicBezTo>
                    <a:pt x="439" y="3157"/>
                    <a:pt x="305" y="3238"/>
                    <a:pt x="334" y="3408"/>
                  </a:cubicBezTo>
                  <a:cubicBezTo>
                    <a:pt x="424" y="3370"/>
                    <a:pt x="534" y="3308"/>
                    <a:pt x="595" y="3230"/>
                  </a:cubicBezTo>
                  <a:cubicBezTo>
                    <a:pt x="576" y="3361"/>
                    <a:pt x="451" y="3412"/>
                    <a:pt x="343" y="3419"/>
                  </a:cubicBezTo>
                  <a:close/>
                  <a:moveTo>
                    <a:pt x="309" y="3782"/>
                  </a:moveTo>
                  <a:cubicBezTo>
                    <a:pt x="309" y="3782"/>
                    <a:pt x="309" y="3782"/>
                    <a:pt x="309" y="3782"/>
                  </a:cubicBezTo>
                  <a:cubicBezTo>
                    <a:pt x="302" y="3783"/>
                    <a:pt x="283" y="3788"/>
                    <a:pt x="252" y="3786"/>
                  </a:cubicBezTo>
                  <a:cubicBezTo>
                    <a:pt x="36" y="3767"/>
                    <a:pt x="0" y="3525"/>
                    <a:pt x="23" y="3383"/>
                  </a:cubicBezTo>
                  <a:cubicBezTo>
                    <a:pt x="233" y="3514"/>
                    <a:pt x="360" y="3605"/>
                    <a:pt x="319" y="3773"/>
                  </a:cubicBezTo>
                  <a:cubicBezTo>
                    <a:pt x="232" y="3728"/>
                    <a:pt x="126" y="3657"/>
                    <a:pt x="71" y="3575"/>
                  </a:cubicBezTo>
                  <a:cubicBezTo>
                    <a:pt x="80" y="3708"/>
                    <a:pt x="201" y="3768"/>
                    <a:pt x="309" y="3782"/>
                  </a:cubicBezTo>
                  <a:close/>
                  <a:moveTo>
                    <a:pt x="346" y="3782"/>
                  </a:moveTo>
                  <a:cubicBezTo>
                    <a:pt x="346" y="3782"/>
                    <a:pt x="346" y="3782"/>
                    <a:pt x="346" y="3782"/>
                  </a:cubicBezTo>
                  <a:cubicBezTo>
                    <a:pt x="453" y="3764"/>
                    <a:pt x="572" y="3700"/>
                    <a:pt x="577" y="3566"/>
                  </a:cubicBezTo>
                  <a:cubicBezTo>
                    <a:pt x="525" y="3650"/>
                    <a:pt x="422" y="3725"/>
                    <a:pt x="336" y="3773"/>
                  </a:cubicBezTo>
                  <a:cubicBezTo>
                    <a:pt x="289" y="3606"/>
                    <a:pt x="413" y="3511"/>
                    <a:pt x="619" y="3373"/>
                  </a:cubicBezTo>
                  <a:cubicBezTo>
                    <a:pt x="646" y="3515"/>
                    <a:pt x="618" y="3758"/>
                    <a:pt x="403" y="3784"/>
                  </a:cubicBezTo>
                  <a:cubicBezTo>
                    <a:pt x="372" y="3787"/>
                    <a:pt x="353" y="3783"/>
                    <a:pt x="346" y="3782"/>
                  </a:cubicBezTo>
                  <a:close/>
                  <a:moveTo>
                    <a:pt x="353" y="4147"/>
                  </a:moveTo>
                  <a:cubicBezTo>
                    <a:pt x="353" y="4147"/>
                    <a:pt x="353" y="4147"/>
                    <a:pt x="353" y="4147"/>
                  </a:cubicBezTo>
                  <a:cubicBezTo>
                    <a:pt x="244" y="4144"/>
                    <a:pt x="117" y="4098"/>
                    <a:pt x="94" y="3967"/>
                  </a:cubicBezTo>
                  <a:cubicBezTo>
                    <a:pt x="157" y="4042"/>
                    <a:pt x="270" y="4101"/>
                    <a:pt x="361" y="4137"/>
                  </a:cubicBezTo>
                  <a:cubicBezTo>
                    <a:pt x="384" y="3965"/>
                    <a:pt x="248" y="3888"/>
                    <a:pt x="25" y="3781"/>
                  </a:cubicBezTo>
                  <a:cubicBezTo>
                    <a:pt x="18" y="3925"/>
                    <a:pt x="80" y="4162"/>
                    <a:pt x="297" y="4157"/>
                  </a:cubicBezTo>
                  <a:cubicBezTo>
                    <a:pt x="328" y="4156"/>
                    <a:pt x="346" y="4149"/>
                    <a:pt x="353" y="4147"/>
                  </a:cubicBezTo>
                  <a:close/>
                  <a:moveTo>
                    <a:pt x="389" y="4142"/>
                  </a:moveTo>
                  <a:cubicBezTo>
                    <a:pt x="389" y="4142"/>
                    <a:pt x="389" y="4142"/>
                    <a:pt x="389" y="4142"/>
                  </a:cubicBezTo>
                  <a:cubicBezTo>
                    <a:pt x="396" y="4142"/>
                    <a:pt x="416" y="4144"/>
                    <a:pt x="446" y="4138"/>
                  </a:cubicBezTo>
                  <a:cubicBezTo>
                    <a:pt x="657" y="4089"/>
                    <a:pt x="658" y="3844"/>
                    <a:pt x="616" y="3706"/>
                  </a:cubicBezTo>
                  <a:cubicBezTo>
                    <a:pt x="426" y="3866"/>
                    <a:pt x="313" y="3974"/>
                    <a:pt x="379" y="4134"/>
                  </a:cubicBezTo>
                  <a:cubicBezTo>
                    <a:pt x="458" y="4077"/>
                    <a:pt x="553" y="3993"/>
                    <a:pt x="595" y="3903"/>
                  </a:cubicBezTo>
                  <a:cubicBezTo>
                    <a:pt x="605" y="4036"/>
                    <a:pt x="494" y="4113"/>
                    <a:pt x="389" y="4142"/>
                  </a:cubicBezTo>
                  <a:close/>
                  <a:moveTo>
                    <a:pt x="436" y="4505"/>
                  </a:moveTo>
                  <a:cubicBezTo>
                    <a:pt x="436" y="4505"/>
                    <a:pt x="436" y="4505"/>
                    <a:pt x="436" y="4505"/>
                  </a:cubicBezTo>
                  <a:cubicBezTo>
                    <a:pt x="327" y="4514"/>
                    <a:pt x="196" y="4481"/>
                    <a:pt x="158" y="4354"/>
                  </a:cubicBezTo>
                  <a:cubicBezTo>
                    <a:pt x="230" y="4422"/>
                    <a:pt x="348" y="4468"/>
                    <a:pt x="443" y="4494"/>
                  </a:cubicBezTo>
                  <a:cubicBezTo>
                    <a:pt x="447" y="4321"/>
                    <a:pt x="303" y="4259"/>
                    <a:pt x="70" y="4176"/>
                  </a:cubicBezTo>
                  <a:cubicBezTo>
                    <a:pt x="79" y="4321"/>
                    <a:pt x="166" y="4549"/>
                    <a:pt x="381" y="4521"/>
                  </a:cubicBezTo>
                  <a:cubicBezTo>
                    <a:pt x="412" y="4516"/>
                    <a:pt x="429" y="4507"/>
                    <a:pt x="436" y="4505"/>
                  </a:cubicBezTo>
                  <a:close/>
                  <a:moveTo>
                    <a:pt x="472" y="4496"/>
                  </a:moveTo>
                  <a:cubicBezTo>
                    <a:pt x="472" y="4496"/>
                    <a:pt x="472" y="4496"/>
                    <a:pt x="472" y="4496"/>
                  </a:cubicBezTo>
                  <a:cubicBezTo>
                    <a:pt x="572" y="4455"/>
                    <a:pt x="675" y="4367"/>
                    <a:pt x="650" y="4236"/>
                  </a:cubicBezTo>
                  <a:cubicBezTo>
                    <a:pt x="617" y="4329"/>
                    <a:pt x="533" y="4424"/>
                    <a:pt x="460" y="4489"/>
                  </a:cubicBezTo>
                  <a:cubicBezTo>
                    <a:pt x="378" y="4337"/>
                    <a:pt x="478" y="4217"/>
                    <a:pt x="649" y="4038"/>
                  </a:cubicBezTo>
                  <a:cubicBezTo>
                    <a:pt x="706" y="4170"/>
                    <a:pt x="732" y="4414"/>
                    <a:pt x="527" y="4486"/>
                  </a:cubicBezTo>
                  <a:cubicBezTo>
                    <a:pt x="498" y="4495"/>
                    <a:pt x="479" y="4496"/>
                    <a:pt x="472" y="4496"/>
                  </a:cubicBezTo>
                  <a:close/>
                  <a:moveTo>
                    <a:pt x="557" y="4851"/>
                  </a:moveTo>
                  <a:cubicBezTo>
                    <a:pt x="557" y="4851"/>
                    <a:pt x="557" y="4851"/>
                    <a:pt x="557" y="4851"/>
                  </a:cubicBezTo>
                  <a:cubicBezTo>
                    <a:pt x="450" y="4872"/>
                    <a:pt x="316" y="4854"/>
                    <a:pt x="265" y="4731"/>
                  </a:cubicBezTo>
                  <a:cubicBezTo>
                    <a:pt x="344" y="4792"/>
                    <a:pt x="466" y="4825"/>
                    <a:pt x="563" y="4839"/>
                  </a:cubicBezTo>
                  <a:cubicBezTo>
                    <a:pt x="549" y="4667"/>
                    <a:pt x="399" y="4622"/>
                    <a:pt x="158" y="4565"/>
                  </a:cubicBezTo>
                  <a:cubicBezTo>
                    <a:pt x="182" y="4707"/>
                    <a:pt x="294" y="4925"/>
                    <a:pt x="505" y="4873"/>
                  </a:cubicBezTo>
                  <a:cubicBezTo>
                    <a:pt x="534" y="4865"/>
                    <a:pt x="551" y="4855"/>
                    <a:pt x="557" y="4851"/>
                  </a:cubicBezTo>
                  <a:close/>
                  <a:moveTo>
                    <a:pt x="592" y="4839"/>
                  </a:moveTo>
                  <a:cubicBezTo>
                    <a:pt x="592" y="4839"/>
                    <a:pt x="592" y="4839"/>
                    <a:pt x="592" y="4839"/>
                  </a:cubicBezTo>
                  <a:cubicBezTo>
                    <a:pt x="599" y="4837"/>
                    <a:pt x="618" y="4835"/>
                    <a:pt x="646" y="4822"/>
                  </a:cubicBezTo>
                  <a:cubicBezTo>
                    <a:pt x="842" y="4728"/>
                    <a:pt x="790" y="4489"/>
                    <a:pt x="718" y="4364"/>
                  </a:cubicBezTo>
                  <a:cubicBezTo>
                    <a:pt x="568" y="4561"/>
                    <a:pt x="481" y="4691"/>
                    <a:pt x="580" y="4833"/>
                  </a:cubicBezTo>
                  <a:cubicBezTo>
                    <a:pt x="645" y="4761"/>
                    <a:pt x="719" y="4657"/>
                    <a:pt x="741" y="4561"/>
                  </a:cubicBezTo>
                  <a:cubicBezTo>
                    <a:pt x="780" y="4688"/>
                    <a:pt x="688" y="4787"/>
                    <a:pt x="592" y="4839"/>
                  </a:cubicBezTo>
                  <a:close/>
                  <a:moveTo>
                    <a:pt x="716" y="5183"/>
                  </a:moveTo>
                  <a:cubicBezTo>
                    <a:pt x="716" y="5183"/>
                    <a:pt x="716" y="5183"/>
                    <a:pt x="716" y="5183"/>
                  </a:cubicBezTo>
                  <a:cubicBezTo>
                    <a:pt x="612" y="5215"/>
                    <a:pt x="477" y="5212"/>
                    <a:pt x="412" y="5095"/>
                  </a:cubicBezTo>
                  <a:cubicBezTo>
                    <a:pt x="497" y="5147"/>
                    <a:pt x="622" y="5166"/>
                    <a:pt x="720" y="5170"/>
                  </a:cubicBezTo>
                  <a:cubicBezTo>
                    <a:pt x="687" y="5000"/>
                    <a:pt x="533" y="4972"/>
                    <a:pt x="287" y="4941"/>
                  </a:cubicBezTo>
                  <a:cubicBezTo>
                    <a:pt x="327" y="5080"/>
                    <a:pt x="462" y="5285"/>
                    <a:pt x="666" y="5210"/>
                  </a:cubicBezTo>
                  <a:cubicBezTo>
                    <a:pt x="695" y="5199"/>
                    <a:pt x="710" y="5187"/>
                    <a:pt x="716" y="5183"/>
                  </a:cubicBezTo>
                  <a:close/>
                  <a:moveTo>
                    <a:pt x="749" y="5166"/>
                  </a:moveTo>
                  <a:cubicBezTo>
                    <a:pt x="749" y="5166"/>
                    <a:pt x="749" y="5166"/>
                    <a:pt x="749" y="5166"/>
                  </a:cubicBezTo>
                  <a:cubicBezTo>
                    <a:pt x="838" y="5105"/>
                    <a:pt x="919" y="4996"/>
                    <a:pt x="867" y="4874"/>
                  </a:cubicBezTo>
                  <a:cubicBezTo>
                    <a:pt x="855" y="4972"/>
                    <a:pt x="793" y="5083"/>
                    <a:pt x="736" y="5162"/>
                  </a:cubicBezTo>
                  <a:cubicBezTo>
                    <a:pt x="623" y="5032"/>
                    <a:pt x="695" y="4893"/>
                    <a:pt x="823" y="4680"/>
                  </a:cubicBezTo>
                  <a:cubicBezTo>
                    <a:pt x="908" y="4797"/>
                    <a:pt x="985" y="5029"/>
                    <a:pt x="801" y="5144"/>
                  </a:cubicBezTo>
                  <a:cubicBezTo>
                    <a:pt x="774" y="5160"/>
                    <a:pt x="756" y="5164"/>
                    <a:pt x="749" y="5166"/>
                  </a:cubicBezTo>
                  <a:close/>
                  <a:moveTo>
                    <a:pt x="909" y="5495"/>
                  </a:moveTo>
                  <a:cubicBezTo>
                    <a:pt x="909" y="5495"/>
                    <a:pt x="909" y="5495"/>
                    <a:pt x="909" y="5495"/>
                  </a:cubicBezTo>
                  <a:cubicBezTo>
                    <a:pt x="810" y="5538"/>
                    <a:pt x="675" y="5550"/>
                    <a:pt x="598" y="5441"/>
                  </a:cubicBezTo>
                  <a:cubicBezTo>
                    <a:pt x="688" y="5483"/>
                    <a:pt x="815" y="5488"/>
                    <a:pt x="912" y="5482"/>
                  </a:cubicBezTo>
                  <a:cubicBezTo>
                    <a:pt x="861" y="5317"/>
                    <a:pt x="705" y="5305"/>
                    <a:pt x="457" y="5302"/>
                  </a:cubicBezTo>
                  <a:cubicBezTo>
                    <a:pt x="512" y="5435"/>
                    <a:pt x="668" y="5624"/>
                    <a:pt x="863" y="5527"/>
                  </a:cubicBezTo>
                  <a:cubicBezTo>
                    <a:pt x="890" y="5513"/>
                    <a:pt x="904" y="5499"/>
                    <a:pt x="909" y="5495"/>
                  </a:cubicBezTo>
                  <a:close/>
                  <a:moveTo>
                    <a:pt x="941" y="5475"/>
                  </a:moveTo>
                  <a:cubicBezTo>
                    <a:pt x="941" y="5475"/>
                    <a:pt x="941" y="5475"/>
                    <a:pt x="941" y="5475"/>
                  </a:cubicBezTo>
                  <a:cubicBezTo>
                    <a:pt x="947" y="5472"/>
                    <a:pt x="965" y="5466"/>
                    <a:pt x="990" y="5447"/>
                  </a:cubicBezTo>
                  <a:cubicBezTo>
                    <a:pt x="1161" y="5313"/>
                    <a:pt x="1058" y="5091"/>
                    <a:pt x="961" y="4984"/>
                  </a:cubicBezTo>
                  <a:cubicBezTo>
                    <a:pt x="857" y="5209"/>
                    <a:pt x="801" y="5355"/>
                    <a:pt x="928" y="5472"/>
                  </a:cubicBezTo>
                  <a:cubicBezTo>
                    <a:pt x="976" y="5387"/>
                    <a:pt x="1025" y="5270"/>
                    <a:pt x="1026" y="5171"/>
                  </a:cubicBezTo>
                  <a:cubicBezTo>
                    <a:pt x="1091" y="5287"/>
                    <a:pt x="1023" y="5404"/>
                    <a:pt x="941" y="5475"/>
                  </a:cubicBezTo>
                  <a:close/>
                  <a:moveTo>
                    <a:pt x="1136" y="5784"/>
                  </a:moveTo>
                  <a:cubicBezTo>
                    <a:pt x="1136" y="5784"/>
                    <a:pt x="1136" y="5784"/>
                    <a:pt x="1136" y="5784"/>
                  </a:cubicBezTo>
                  <a:cubicBezTo>
                    <a:pt x="1131" y="5789"/>
                    <a:pt x="1119" y="5804"/>
                    <a:pt x="1093" y="5821"/>
                  </a:cubicBezTo>
                  <a:cubicBezTo>
                    <a:pt x="910" y="5938"/>
                    <a:pt x="735" y="5768"/>
                    <a:pt x="666" y="5641"/>
                  </a:cubicBezTo>
                  <a:cubicBezTo>
                    <a:pt x="912" y="5617"/>
                    <a:pt x="1069" y="5612"/>
                    <a:pt x="1138" y="5770"/>
                  </a:cubicBezTo>
                  <a:cubicBezTo>
                    <a:pt x="1041" y="5788"/>
                    <a:pt x="915" y="5796"/>
                    <a:pt x="821" y="5764"/>
                  </a:cubicBezTo>
                  <a:cubicBezTo>
                    <a:pt x="909" y="5864"/>
                    <a:pt x="1042" y="5838"/>
                    <a:pt x="1136" y="5784"/>
                  </a:cubicBezTo>
                  <a:close/>
                  <a:moveTo>
                    <a:pt x="1165" y="5761"/>
                  </a:moveTo>
                  <a:cubicBezTo>
                    <a:pt x="1165" y="5761"/>
                    <a:pt x="1165" y="5761"/>
                    <a:pt x="1165" y="5761"/>
                  </a:cubicBezTo>
                  <a:cubicBezTo>
                    <a:pt x="1239" y="5681"/>
                    <a:pt x="1294" y="5558"/>
                    <a:pt x="1217" y="5449"/>
                  </a:cubicBezTo>
                  <a:cubicBezTo>
                    <a:pt x="1226" y="5548"/>
                    <a:pt x="1190" y="5669"/>
                    <a:pt x="1152" y="5759"/>
                  </a:cubicBezTo>
                  <a:cubicBezTo>
                    <a:pt x="1013" y="5656"/>
                    <a:pt x="1053" y="5505"/>
                    <a:pt x="1132" y="5270"/>
                  </a:cubicBezTo>
                  <a:cubicBezTo>
                    <a:pt x="1240" y="5366"/>
                    <a:pt x="1366" y="5575"/>
                    <a:pt x="1211" y="5727"/>
                  </a:cubicBezTo>
                  <a:cubicBezTo>
                    <a:pt x="1188" y="5749"/>
                    <a:pt x="1171" y="5757"/>
                    <a:pt x="1165" y="5761"/>
                  </a:cubicBezTo>
                  <a:close/>
                  <a:moveTo>
                    <a:pt x="1393" y="6046"/>
                  </a:moveTo>
                  <a:cubicBezTo>
                    <a:pt x="1393" y="6046"/>
                    <a:pt x="1393" y="6046"/>
                    <a:pt x="1393" y="6046"/>
                  </a:cubicBezTo>
                  <a:cubicBezTo>
                    <a:pt x="1305" y="6110"/>
                    <a:pt x="1176" y="6151"/>
                    <a:pt x="1077" y="6061"/>
                  </a:cubicBezTo>
                  <a:cubicBezTo>
                    <a:pt x="1174" y="6082"/>
                    <a:pt x="1299" y="6060"/>
                    <a:pt x="1393" y="6033"/>
                  </a:cubicBezTo>
                  <a:cubicBezTo>
                    <a:pt x="1307" y="5883"/>
                    <a:pt x="1152" y="5905"/>
                    <a:pt x="910" y="5956"/>
                  </a:cubicBezTo>
                  <a:cubicBezTo>
                    <a:pt x="992" y="6074"/>
                    <a:pt x="1185" y="6224"/>
                    <a:pt x="1354" y="6088"/>
                  </a:cubicBezTo>
                  <a:cubicBezTo>
                    <a:pt x="1378" y="6068"/>
                    <a:pt x="1388" y="6052"/>
                    <a:pt x="1393" y="6046"/>
                  </a:cubicBezTo>
                  <a:close/>
                  <a:moveTo>
                    <a:pt x="1419" y="6020"/>
                  </a:moveTo>
                  <a:cubicBezTo>
                    <a:pt x="1419" y="6020"/>
                    <a:pt x="1419" y="6020"/>
                    <a:pt x="1419" y="6020"/>
                  </a:cubicBezTo>
                  <a:cubicBezTo>
                    <a:pt x="1425" y="6016"/>
                    <a:pt x="1441" y="6006"/>
                    <a:pt x="1461" y="5982"/>
                  </a:cubicBezTo>
                  <a:cubicBezTo>
                    <a:pt x="1599" y="5814"/>
                    <a:pt x="1450" y="5620"/>
                    <a:pt x="1332" y="5536"/>
                  </a:cubicBezTo>
                  <a:cubicBezTo>
                    <a:pt x="1280" y="5778"/>
                    <a:pt x="1256" y="5933"/>
                    <a:pt x="1406" y="6020"/>
                  </a:cubicBezTo>
                  <a:cubicBezTo>
                    <a:pt x="1434" y="5927"/>
                    <a:pt x="1457" y="5802"/>
                    <a:pt x="1436" y="5705"/>
                  </a:cubicBezTo>
                  <a:cubicBezTo>
                    <a:pt x="1525" y="5804"/>
                    <a:pt x="1484" y="5933"/>
                    <a:pt x="1419" y="6020"/>
                  </a:cubicBezTo>
                  <a:close/>
                  <a:moveTo>
                    <a:pt x="1677" y="6279"/>
                  </a:moveTo>
                  <a:cubicBezTo>
                    <a:pt x="1677" y="6279"/>
                    <a:pt x="1677" y="6279"/>
                    <a:pt x="1677" y="6279"/>
                  </a:cubicBezTo>
                  <a:cubicBezTo>
                    <a:pt x="1673" y="6285"/>
                    <a:pt x="1664" y="6303"/>
                    <a:pt x="1643" y="6325"/>
                  </a:cubicBezTo>
                  <a:cubicBezTo>
                    <a:pt x="1490" y="6479"/>
                    <a:pt x="1281" y="6351"/>
                    <a:pt x="1186" y="6242"/>
                  </a:cubicBezTo>
                  <a:cubicBezTo>
                    <a:pt x="1422" y="6165"/>
                    <a:pt x="1574" y="6126"/>
                    <a:pt x="1675" y="6266"/>
                  </a:cubicBezTo>
                  <a:cubicBezTo>
                    <a:pt x="1585" y="6303"/>
                    <a:pt x="1463" y="6339"/>
                    <a:pt x="1365" y="6328"/>
                  </a:cubicBezTo>
                  <a:cubicBezTo>
                    <a:pt x="1473" y="6407"/>
                    <a:pt x="1596" y="6353"/>
                    <a:pt x="1677" y="6279"/>
                  </a:cubicBezTo>
                  <a:close/>
                  <a:moveTo>
                    <a:pt x="1700" y="6250"/>
                  </a:moveTo>
                  <a:cubicBezTo>
                    <a:pt x="1700" y="6250"/>
                    <a:pt x="1700" y="6250"/>
                    <a:pt x="1700" y="6250"/>
                  </a:cubicBezTo>
                  <a:cubicBezTo>
                    <a:pt x="1755" y="6157"/>
                    <a:pt x="1782" y="6024"/>
                    <a:pt x="1683" y="5935"/>
                  </a:cubicBezTo>
                  <a:cubicBezTo>
                    <a:pt x="1714" y="6029"/>
                    <a:pt x="1705" y="6156"/>
                    <a:pt x="1687" y="6252"/>
                  </a:cubicBezTo>
                  <a:cubicBezTo>
                    <a:pt x="1529" y="6182"/>
                    <a:pt x="1535" y="6025"/>
                    <a:pt x="1561" y="5779"/>
                  </a:cubicBezTo>
                  <a:cubicBezTo>
                    <a:pt x="1687" y="5849"/>
                    <a:pt x="1856" y="6026"/>
                    <a:pt x="1738" y="6208"/>
                  </a:cubicBezTo>
                  <a:cubicBezTo>
                    <a:pt x="1720" y="6234"/>
                    <a:pt x="1705" y="6246"/>
                    <a:pt x="1700" y="6250"/>
                  </a:cubicBezTo>
                  <a:close/>
                  <a:moveTo>
                    <a:pt x="1984" y="6480"/>
                  </a:moveTo>
                  <a:cubicBezTo>
                    <a:pt x="1984" y="6480"/>
                    <a:pt x="1984" y="6480"/>
                    <a:pt x="1984" y="6480"/>
                  </a:cubicBezTo>
                  <a:cubicBezTo>
                    <a:pt x="1912" y="6562"/>
                    <a:pt x="1795" y="6629"/>
                    <a:pt x="1680" y="6563"/>
                  </a:cubicBezTo>
                  <a:cubicBezTo>
                    <a:pt x="1779" y="6563"/>
                    <a:pt x="1896" y="6514"/>
                    <a:pt x="1982" y="6467"/>
                  </a:cubicBezTo>
                  <a:cubicBezTo>
                    <a:pt x="1865" y="6339"/>
                    <a:pt x="1719" y="6394"/>
                    <a:pt x="1493" y="6496"/>
                  </a:cubicBezTo>
                  <a:cubicBezTo>
                    <a:pt x="1599" y="6594"/>
                    <a:pt x="1820" y="6699"/>
                    <a:pt x="1956" y="6529"/>
                  </a:cubicBezTo>
                  <a:cubicBezTo>
                    <a:pt x="1975" y="6504"/>
                    <a:pt x="1981" y="6486"/>
                    <a:pt x="1984" y="6480"/>
                  </a:cubicBezTo>
                  <a:close/>
                  <a:moveTo>
                    <a:pt x="2004" y="6449"/>
                  </a:moveTo>
                  <a:cubicBezTo>
                    <a:pt x="2004" y="6449"/>
                    <a:pt x="2004" y="6449"/>
                    <a:pt x="2004" y="6449"/>
                  </a:cubicBezTo>
                  <a:cubicBezTo>
                    <a:pt x="2009" y="6443"/>
                    <a:pt x="2023" y="6430"/>
                    <a:pt x="2037" y="6402"/>
                  </a:cubicBezTo>
                  <a:cubicBezTo>
                    <a:pt x="2135" y="6209"/>
                    <a:pt x="1948" y="6051"/>
                    <a:pt x="1815" y="5995"/>
                  </a:cubicBezTo>
                  <a:cubicBezTo>
                    <a:pt x="1816" y="6243"/>
                    <a:pt x="1827" y="6399"/>
                    <a:pt x="1991" y="6452"/>
                  </a:cubicBezTo>
                  <a:cubicBezTo>
                    <a:pt x="1999" y="6354"/>
                    <a:pt x="1994" y="6227"/>
                    <a:pt x="1953" y="6137"/>
                  </a:cubicBezTo>
                  <a:cubicBezTo>
                    <a:pt x="2061" y="6215"/>
                    <a:pt x="2049" y="6349"/>
                    <a:pt x="2004" y="6449"/>
                  </a:cubicBezTo>
                  <a:close/>
                  <a:moveTo>
                    <a:pt x="2312" y="6646"/>
                  </a:moveTo>
                  <a:cubicBezTo>
                    <a:pt x="2312" y="6646"/>
                    <a:pt x="2312" y="6646"/>
                    <a:pt x="2312" y="6646"/>
                  </a:cubicBezTo>
                  <a:cubicBezTo>
                    <a:pt x="2310" y="6653"/>
                    <a:pt x="2305" y="6671"/>
                    <a:pt x="2289" y="6698"/>
                  </a:cubicBezTo>
                  <a:cubicBezTo>
                    <a:pt x="2173" y="6881"/>
                    <a:pt x="1942" y="6801"/>
                    <a:pt x="1825" y="6716"/>
                  </a:cubicBezTo>
                  <a:cubicBezTo>
                    <a:pt x="2038" y="6590"/>
                    <a:pt x="2178" y="6519"/>
                    <a:pt x="2308" y="6633"/>
                  </a:cubicBezTo>
                  <a:cubicBezTo>
                    <a:pt x="2228" y="6689"/>
                    <a:pt x="2117" y="6750"/>
                    <a:pt x="2018" y="6761"/>
                  </a:cubicBezTo>
                  <a:cubicBezTo>
                    <a:pt x="2140" y="6814"/>
                    <a:pt x="2249" y="6735"/>
                    <a:pt x="2312" y="6646"/>
                  </a:cubicBezTo>
                  <a:close/>
                  <a:moveTo>
                    <a:pt x="2328" y="6613"/>
                  </a:moveTo>
                  <a:cubicBezTo>
                    <a:pt x="2328" y="6613"/>
                    <a:pt x="2328" y="6613"/>
                    <a:pt x="2328" y="6613"/>
                  </a:cubicBezTo>
                  <a:cubicBezTo>
                    <a:pt x="2362" y="6509"/>
                    <a:pt x="2359" y="6374"/>
                    <a:pt x="2243" y="6309"/>
                  </a:cubicBezTo>
                  <a:cubicBezTo>
                    <a:pt x="2294" y="6394"/>
                    <a:pt x="2312" y="6519"/>
                    <a:pt x="2316" y="6617"/>
                  </a:cubicBezTo>
                  <a:cubicBezTo>
                    <a:pt x="2146" y="6583"/>
                    <a:pt x="2119" y="6428"/>
                    <a:pt x="2091" y="6182"/>
                  </a:cubicBezTo>
                  <a:cubicBezTo>
                    <a:pt x="2229" y="6223"/>
                    <a:pt x="2432" y="6360"/>
                    <a:pt x="2356" y="6563"/>
                  </a:cubicBezTo>
                  <a:cubicBezTo>
                    <a:pt x="2345" y="6592"/>
                    <a:pt x="2332" y="6607"/>
                    <a:pt x="2328" y="6613"/>
                  </a:cubicBezTo>
                  <a:close/>
                  <a:moveTo>
                    <a:pt x="2656" y="6775"/>
                  </a:moveTo>
                  <a:cubicBezTo>
                    <a:pt x="2656" y="6775"/>
                    <a:pt x="2656" y="6775"/>
                    <a:pt x="2656" y="6775"/>
                  </a:cubicBezTo>
                  <a:cubicBezTo>
                    <a:pt x="2603" y="6870"/>
                    <a:pt x="2504" y="6961"/>
                    <a:pt x="2376" y="6922"/>
                  </a:cubicBezTo>
                  <a:cubicBezTo>
                    <a:pt x="2473" y="6900"/>
                    <a:pt x="2577" y="6827"/>
                    <a:pt x="2650" y="6763"/>
                  </a:cubicBezTo>
                  <a:cubicBezTo>
                    <a:pt x="2509" y="6663"/>
                    <a:pt x="2378" y="6749"/>
                    <a:pt x="2180" y="6898"/>
                  </a:cubicBezTo>
                  <a:cubicBezTo>
                    <a:pt x="2305" y="6970"/>
                    <a:pt x="2543" y="7024"/>
                    <a:pt x="2639" y="6829"/>
                  </a:cubicBezTo>
                  <a:cubicBezTo>
                    <a:pt x="2652" y="6801"/>
                    <a:pt x="2654" y="6782"/>
                    <a:pt x="2656" y="6775"/>
                  </a:cubicBezTo>
                  <a:close/>
                  <a:moveTo>
                    <a:pt x="2669" y="6740"/>
                  </a:moveTo>
                  <a:cubicBezTo>
                    <a:pt x="2669" y="6740"/>
                    <a:pt x="2669" y="6740"/>
                    <a:pt x="2669" y="6740"/>
                  </a:cubicBezTo>
                  <a:cubicBezTo>
                    <a:pt x="2672" y="6734"/>
                    <a:pt x="2682" y="6718"/>
                    <a:pt x="2691" y="6688"/>
                  </a:cubicBezTo>
                  <a:cubicBezTo>
                    <a:pt x="2744" y="6477"/>
                    <a:pt x="2527" y="6364"/>
                    <a:pt x="2385" y="6338"/>
                  </a:cubicBezTo>
                  <a:cubicBezTo>
                    <a:pt x="2440" y="6580"/>
                    <a:pt x="2484" y="6730"/>
                    <a:pt x="2656" y="6746"/>
                  </a:cubicBezTo>
                  <a:cubicBezTo>
                    <a:pt x="2642" y="6649"/>
                    <a:pt x="2610" y="6526"/>
                    <a:pt x="2551" y="6447"/>
                  </a:cubicBezTo>
                  <a:cubicBezTo>
                    <a:pt x="2673" y="6500"/>
                    <a:pt x="2690" y="6634"/>
                    <a:pt x="2669" y="6740"/>
                  </a:cubicBezTo>
                  <a:close/>
                  <a:moveTo>
                    <a:pt x="3011" y="6866"/>
                  </a:moveTo>
                  <a:cubicBezTo>
                    <a:pt x="3011" y="6866"/>
                    <a:pt x="3011" y="6866"/>
                    <a:pt x="3011" y="6866"/>
                  </a:cubicBezTo>
                  <a:cubicBezTo>
                    <a:pt x="3011" y="6873"/>
                    <a:pt x="3010" y="6892"/>
                    <a:pt x="3001" y="6922"/>
                  </a:cubicBezTo>
                  <a:cubicBezTo>
                    <a:pt x="2927" y="7126"/>
                    <a:pt x="2684" y="7098"/>
                    <a:pt x="2552" y="7039"/>
                  </a:cubicBezTo>
                  <a:cubicBezTo>
                    <a:pt x="2732" y="6870"/>
                    <a:pt x="2853" y="6771"/>
                    <a:pt x="3005" y="6854"/>
                  </a:cubicBezTo>
                  <a:cubicBezTo>
                    <a:pt x="2939" y="6927"/>
                    <a:pt x="2844" y="7010"/>
                    <a:pt x="2750" y="7042"/>
                  </a:cubicBezTo>
                  <a:cubicBezTo>
                    <a:pt x="2881" y="7068"/>
                    <a:pt x="2970" y="6966"/>
                    <a:pt x="3011" y="6866"/>
                  </a:cubicBezTo>
                  <a:close/>
                  <a:moveTo>
                    <a:pt x="3380" y="6881"/>
                  </a:moveTo>
                  <a:cubicBezTo>
                    <a:pt x="3380" y="6881"/>
                    <a:pt x="3380" y="6881"/>
                    <a:pt x="3380" y="6881"/>
                  </a:cubicBezTo>
                  <a:cubicBezTo>
                    <a:pt x="3378" y="6772"/>
                    <a:pt x="3333" y="6645"/>
                    <a:pt x="3202" y="6620"/>
                  </a:cubicBezTo>
                  <a:cubicBezTo>
                    <a:pt x="3277" y="6685"/>
                    <a:pt x="3335" y="6797"/>
                    <a:pt x="3370" y="6889"/>
                  </a:cubicBezTo>
                  <a:cubicBezTo>
                    <a:pt x="3198" y="6911"/>
                    <a:pt x="3122" y="6774"/>
                    <a:pt x="3016" y="6550"/>
                  </a:cubicBezTo>
                  <a:cubicBezTo>
                    <a:pt x="3161" y="6544"/>
                    <a:pt x="3397" y="6608"/>
                    <a:pt x="3390" y="6825"/>
                  </a:cubicBezTo>
                  <a:cubicBezTo>
                    <a:pt x="3389" y="6856"/>
                    <a:pt x="3382" y="6874"/>
                    <a:pt x="3380" y="6881"/>
                  </a:cubicBezTo>
                  <a:close/>
                  <a:moveTo>
                    <a:pt x="3020" y="6830"/>
                  </a:moveTo>
                  <a:cubicBezTo>
                    <a:pt x="3020" y="6830"/>
                    <a:pt x="3020" y="6830"/>
                    <a:pt x="3020" y="6830"/>
                  </a:cubicBezTo>
                  <a:cubicBezTo>
                    <a:pt x="3031" y="6722"/>
                    <a:pt x="2999" y="6590"/>
                    <a:pt x="2872" y="6552"/>
                  </a:cubicBezTo>
                  <a:cubicBezTo>
                    <a:pt x="2939" y="6624"/>
                    <a:pt x="2985" y="6742"/>
                    <a:pt x="3009" y="6837"/>
                  </a:cubicBezTo>
                  <a:cubicBezTo>
                    <a:pt x="2836" y="6840"/>
                    <a:pt x="2776" y="6696"/>
                    <a:pt x="2695" y="6461"/>
                  </a:cubicBezTo>
                  <a:cubicBezTo>
                    <a:pt x="2839" y="6471"/>
                    <a:pt x="3067" y="6560"/>
                    <a:pt x="3037" y="6775"/>
                  </a:cubicBezTo>
                  <a:cubicBezTo>
                    <a:pt x="3032" y="6806"/>
                    <a:pt x="3023" y="6823"/>
                    <a:pt x="3020" y="6830"/>
                  </a:cubicBezTo>
                  <a:close/>
                </a:path>
              </a:pathLst>
            </a:custGeom>
            <a:gradFill flip="none" rotWithShape="1">
              <a:gsLst>
                <a:gs pos="5000">
                  <a:srgbClr val="FEF5D6"/>
                </a:gs>
                <a:gs pos="68000">
                  <a:srgbClr val="FBCB78"/>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endParaRPr>
            </a:p>
          </p:txBody>
        </p:sp>
      </p:grpSp>
      <p:sp>
        <p:nvSpPr>
          <p:cNvPr id="32" name="矩形 31">
            <a:extLst>
              <a:ext uri="{FF2B5EF4-FFF2-40B4-BE49-F238E27FC236}">
                <a16:creationId xmlns:a16="http://schemas.microsoft.com/office/drawing/2014/main" id="{AB3A69B3-F3D6-4D5E-A9CA-D94F5BE70AC4}"/>
              </a:ext>
            </a:extLst>
          </p:cNvPr>
          <p:cNvSpPr/>
          <p:nvPr/>
        </p:nvSpPr>
        <p:spPr>
          <a:xfrm>
            <a:off x="9485413" y="1903491"/>
            <a:ext cx="1498086" cy="603114"/>
          </a:xfrm>
          <a:prstGeom prst="rect">
            <a:avLst/>
          </a:prstGeom>
        </p:spPr>
        <p:txBody>
          <a:bodyPr wrap="square">
            <a:spAutoFit/>
          </a:bodyPr>
          <a:lstStyle/>
          <a:p>
            <a:pPr algn="ctr">
              <a:lnSpc>
                <a:spcPct val="140000"/>
              </a:lnSpc>
            </a:pPr>
            <a:r>
              <a:rPr lang="zh-CN" altLang="en-US" sz="2600" dirty="0">
                <a:solidFill>
                  <a:srgbClr val="D7271E"/>
                </a:solidFill>
                <a:latin typeface="微软雅黑" panose="020B0503020204020204" pitchFamily="34" charset="-122"/>
                <a:ea typeface="微软雅黑" panose="020B0503020204020204" pitchFamily="34" charset="-122"/>
              </a:rPr>
              <a:t>双赢</a:t>
            </a:r>
          </a:p>
        </p:txBody>
      </p:sp>
      <p:sp>
        <p:nvSpPr>
          <p:cNvPr id="33" name="矩形 32">
            <a:extLst>
              <a:ext uri="{FF2B5EF4-FFF2-40B4-BE49-F238E27FC236}">
                <a16:creationId xmlns:a16="http://schemas.microsoft.com/office/drawing/2014/main" id="{AB3A69B3-F3D6-4D5E-A9CA-D94F5BE70AC4}"/>
              </a:ext>
            </a:extLst>
          </p:cNvPr>
          <p:cNvSpPr/>
          <p:nvPr/>
        </p:nvSpPr>
        <p:spPr>
          <a:xfrm>
            <a:off x="1244565" y="3355162"/>
            <a:ext cx="10098491" cy="953723"/>
          </a:xfrm>
          <a:prstGeom prst="rect">
            <a:avLst/>
          </a:prstGeom>
        </p:spPr>
        <p:txBody>
          <a:bodyPr wrap="square">
            <a:spAutoFit/>
          </a:bodyPr>
          <a:lstStyle/>
          <a:p>
            <a:pPr>
              <a:lnSpc>
                <a:spcPct val="120000"/>
              </a:lnSpc>
            </a:pPr>
            <a:r>
              <a:rPr lang="zh-CN" altLang="en-US" sz="1600" spc="100" dirty="0">
                <a:solidFill>
                  <a:schemeClr val="tx1">
                    <a:lumMod val="85000"/>
                    <a:lumOff val="15000"/>
                  </a:schemeClr>
                </a:solidFill>
                <a:latin typeface="微软雅黑" panose="020B0503020204020204" pitchFamily="34" charset="-122"/>
                <a:ea typeface="微软雅黑" panose="020B0503020204020204" pitchFamily="34" charset="-122"/>
              </a:rPr>
              <a:t>“对想做爱做的事要敢试敢为，努力从无到有、从小到大，把理想变为现实。要敢于做先锋，而不做过客、当看客，让创新成为青春远航的动力，让创业成为青春搏击的能量，让青春年华在为国家、为人民的奉献中焕发出绚丽光彩。”</a:t>
            </a:r>
          </a:p>
        </p:txBody>
      </p:sp>
      <p:sp>
        <p:nvSpPr>
          <p:cNvPr id="34" name="任意多边形 33"/>
          <p:cNvSpPr/>
          <p:nvPr/>
        </p:nvSpPr>
        <p:spPr>
          <a:xfrm>
            <a:off x="889121" y="3615842"/>
            <a:ext cx="216000" cy="216000"/>
          </a:xfrm>
          <a:custGeom>
            <a:avLst/>
            <a:gdLst>
              <a:gd name="connsiteX0" fmla="*/ 60114 w 250895"/>
              <a:gd name="connsiteY0" fmla="*/ 46289 h 250895"/>
              <a:gd name="connsiteX1" fmla="*/ 132424 w 250895"/>
              <a:gd name="connsiteY1" fmla="*/ 125447 h 250895"/>
              <a:gd name="connsiteX2" fmla="*/ 60114 w 250895"/>
              <a:gd name="connsiteY2" fmla="*/ 204605 h 250895"/>
              <a:gd name="connsiteX3" fmla="*/ 119915 w 250895"/>
              <a:gd name="connsiteY3" fmla="*/ 204605 h 250895"/>
              <a:gd name="connsiteX4" fmla="*/ 192225 w 250895"/>
              <a:gd name="connsiteY4" fmla="*/ 125447 h 250895"/>
              <a:gd name="connsiteX5" fmla="*/ 119915 w 250895"/>
              <a:gd name="connsiteY5" fmla="*/ 46289 h 250895"/>
              <a:gd name="connsiteX6" fmla="*/ 33680 w 250895"/>
              <a:gd name="connsiteY6" fmla="*/ 0 h 250895"/>
              <a:gd name="connsiteX7" fmla="*/ 217215 w 250895"/>
              <a:gd name="connsiteY7" fmla="*/ 0 h 250895"/>
              <a:gd name="connsiteX8" fmla="*/ 250895 w 250895"/>
              <a:gd name="connsiteY8" fmla="*/ 33680 h 250895"/>
              <a:gd name="connsiteX9" fmla="*/ 250895 w 250895"/>
              <a:gd name="connsiteY9" fmla="*/ 217215 h 250895"/>
              <a:gd name="connsiteX10" fmla="*/ 217215 w 250895"/>
              <a:gd name="connsiteY10" fmla="*/ 250895 h 250895"/>
              <a:gd name="connsiteX11" fmla="*/ 33680 w 250895"/>
              <a:gd name="connsiteY11" fmla="*/ 250895 h 250895"/>
              <a:gd name="connsiteX12" fmla="*/ 0 w 250895"/>
              <a:gd name="connsiteY12" fmla="*/ 217215 h 250895"/>
              <a:gd name="connsiteX13" fmla="*/ 0 w 250895"/>
              <a:gd name="connsiteY13" fmla="*/ 33680 h 250895"/>
              <a:gd name="connsiteX14" fmla="*/ 33680 w 250895"/>
              <a:gd name="connsiteY14" fmla="*/ 0 h 250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0895" h="250895">
                <a:moveTo>
                  <a:pt x="60114" y="46289"/>
                </a:moveTo>
                <a:lnTo>
                  <a:pt x="132424" y="125447"/>
                </a:lnTo>
                <a:lnTo>
                  <a:pt x="60114" y="204605"/>
                </a:lnTo>
                <a:lnTo>
                  <a:pt x="119915" y="204605"/>
                </a:lnTo>
                <a:lnTo>
                  <a:pt x="192225" y="125447"/>
                </a:lnTo>
                <a:lnTo>
                  <a:pt x="119915" y="46289"/>
                </a:lnTo>
                <a:close/>
                <a:moveTo>
                  <a:pt x="33680" y="0"/>
                </a:moveTo>
                <a:lnTo>
                  <a:pt x="217215" y="0"/>
                </a:lnTo>
                <a:cubicBezTo>
                  <a:pt x="235816" y="0"/>
                  <a:pt x="250895" y="15079"/>
                  <a:pt x="250895" y="33680"/>
                </a:cubicBezTo>
                <a:lnTo>
                  <a:pt x="250895" y="217215"/>
                </a:lnTo>
                <a:cubicBezTo>
                  <a:pt x="250895" y="235816"/>
                  <a:pt x="235816" y="250895"/>
                  <a:pt x="217215" y="250895"/>
                </a:cubicBezTo>
                <a:lnTo>
                  <a:pt x="33680" y="250895"/>
                </a:lnTo>
                <a:cubicBezTo>
                  <a:pt x="15079" y="250895"/>
                  <a:pt x="0" y="235816"/>
                  <a:pt x="0" y="217215"/>
                </a:cubicBezTo>
                <a:lnTo>
                  <a:pt x="0" y="33680"/>
                </a:lnTo>
                <a:cubicBezTo>
                  <a:pt x="0" y="15079"/>
                  <a:pt x="15079" y="0"/>
                  <a:pt x="33680" y="0"/>
                </a:cubicBezTo>
                <a:close/>
              </a:path>
            </a:pathLst>
          </a:custGeom>
          <a:solidFill>
            <a:srgbClr val="C539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5" name="矩形 34">
            <a:extLst>
              <a:ext uri="{FF2B5EF4-FFF2-40B4-BE49-F238E27FC236}">
                <a16:creationId xmlns:a16="http://schemas.microsoft.com/office/drawing/2014/main" id="{AB3A69B3-F3D6-4D5E-A9CA-D94F5BE70AC4}"/>
              </a:ext>
            </a:extLst>
          </p:cNvPr>
          <p:cNvSpPr/>
          <p:nvPr/>
        </p:nvSpPr>
        <p:spPr>
          <a:xfrm>
            <a:off x="1244565" y="4357347"/>
            <a:ext cx="10098491" cy="1544654"/>
          </a:xfrm>
          <a:prstGeom prst="rect">
            <a:avLst/>
          </a:prstGeom>
        </p:spPr>
        <p:txBody>
          <a:bodyPr wrap="square">
            <a:spAutoFit/>
          </a:bodyPr>
          <a:lstStyle/>
          <a:p>
            <a:pPr>
              <a:lnSpc>
                <a:spcPct val="120000"/>
              </a:lnSpc>
            </a:pPr>
            <a:r>
              <a:rPr lang="zh-CN" altLang="en-US" sz="1600" spc="100" dirty="0">
                <a:solidFill>
                  <a:schemeClr val="tx1">
                    <a:lumMod val="85000"/>
                    <a:lumOff val="15000"/>
                  </a:schemeClr>
                </a:solidFill>
                <a:latin typeface="微软雅黑" panose="020B0503020204020204" pitchFamily="34" charset="-122"/>
                <a:ea typeface="微软雅黑" panose="020B0503020204020204" pitchFamily="34" charset="-122"/>
              </a:rPr>
              <a:t>全国脱贫攻坚取得的成就举世瞩目，但剩余任务依然艰巨，要啃下硬中之硬、攻克艰难任务，必须以更大决心、推进脱贫攻坚。多少青年人为了脱贫事业奉献，贵州省扶贫一线干部戴红蓉，取消了原本获批的病假重返扶贫一线，倒在了扶贫途中；云南共产党员王文贵，在走访建档立卡贫困户的返程途中发生交通事故，不幸因公殉职</a:t>
            </a:r>
            <a:r>
              <a:rPr lang="en-US" altLang="zh-CN" sz="1600" spc="100" dirty="0">
                <a:solidFill>
                  <a:schemeClr val="tx1">
                    <a:lumMod val="85000"/>
                    <a:lumOff val="15000"/>
                  </a:schemeClr>
                </a:solidFill>
                <a:latin typeface="微软雅黑" panose="020B0503020204020204" pitchFamily="34" charset="-122"/>
                <a:ea typeface="微软雅黑" panose="020B0503020204020204" pitchFamily="34" charset="-122"/>
              </a:rPr>
              <a:t>……</a:t>
            </a:r>
            <a:r>
              <a:rPr lang="zh-CN" altLang="en-US" sz="1600" spc="100" dirty="0">
                <a:solidFill>
                  <a:schemeClr val="tx1">
                    <a:lumMod val="85000"/>
                    <a:lumOff val="15000"/>
                  </a:schemeClr>
                </a:solidFill>
                <a:latin typeface="微软雅黑" panose="020B0503020204020204" pitchFamily="34" charset="-122"/>
                <a:ea typeface="微软雅黑" panose="020B0503020204020204" pitchFamily="34" charset="-122"/>
              </a:rPr>
              <a:t>他们是青年人中的时代榜样，他们的精神化作星星萤火，照亮了脱贫攻坚的路途。</a:t>
            </a:r>
          </a:p>
        </p:txBody>
      </p:sp>
      <p:sp>
        <p:nvSpPr>
          <p:cNvPr id="36" name="任意多边形 35"/>
          <p:cNvSpPr/>
          <p:nvPr/>
        </p:nvSpPr>
        <p:spPr>
          <a:xfrm>
            <a:off x="889121" y="4708962"/>
            <a:ext cx="216000" cy="216000"/>
          </a:xfrm>
          <a:custGeom>
            <a:avLst/>
            <a:gdLst>
              <a:gd name="connsiteX0" fmla="*/ 60114 w 250895"/>
              <a:gd name="connsiteY0" fmla="*/ 46289 h 250895"/>
              <a:gd name="connsiteX1" fmla="*/ 132424 w 250895"/>
              <a:gd name="connsiteY1" fmla="*/ 125447 h 250895"/>
              <a:gd name="connsiteX2" fmla="*/ 60114 w 250895"/>
              <a:gd name="connsiteY2" fmla="*/ 204605 h 250895"/>
              <a:gd name="connsiteX3" fmla="*/ 119915 w 250895"/>
              <a:gd name="connsiteY3" fmla="*/ 204605 h 250895"/>
              <a:gd name="connsiteX4" fmla="*/ 192225 w 250895"/>
              <a:gd name="connsiteY4" fmla="*/ 125447 h 250895"/>
              <a:gd name="connsiteX5" fmla="*/ 119915 w 250895"/>
              <a:gd name="connsiteY5" fmla="*/ 46289 h 250895"/>
              <a:gd name="connsiteX6" fmla="*/ 33680 w 250895"/>
              <a:gd name="connsiteY6" fmla="*/ 0 h 250895"/>
              <a:gd name="connsiteX7" fmla="*/ 217215 w 250895"/>
              <a:gd name="connsiteY7" fmla="*/ 0 h 250895"/>
              <a:gd name="connsiteX8" fmla="*/ 250895 w 250895"/>
              <a:gd name="connsiteY8" fmla="*/ 33680 h 250895"/>
              <a:gd name="connsiteX9" fmla="*/ 250895 w 250895"/>
              <a:gd name="connsiteY9" fmla="*/ 217215 h 250895"/>
              <a:gd name="connsiteX10" fmla="*/ 217215 w 250895"/>
              <a:gd name="connsiteY10" fmla="*/ 250895 h 250895"/>
              <a:gd name="connsiteX11" fmla="*/ 33680 w 250895"/>
              <a:gd name="connsiteY11" fmla="*/ 250895 h 250895"/>
              <a:gd name="connsiteX12" fmla="*/ 0 w 250895"/>
              <a:gd name="connsiteY12" fmla="*/ 217215 h 250895"/>
              <a:gd name="connsiteX13" fmla="*/ 0 w 250895"/>
              <a:gd name="connsiteY13" fmla="*/ 33680 h 250895"/>
              <a:gd name="connsiteX14" fmla="*/ 33680 w 250895"/>
              <a:gd name="connsiteY14" fmla="*/ 0 h 250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0895" h="250895">
                <a:moveTo>
                  <a:pt x="60114" y="46289"/>
                </a:moveTo>
                <a:lnTo>
                  <a:pt x="132424" y="125447"/>
                </a:lnTo>
                <a:lnTo>
                  <a:pt x="60114" y="204605"/>
                </a:lnTo>
                <a:lnTo>
                  <a:pt x="119915" y="204605"/>
                </a:lnTo>
                <a:lnTo>
                  <a:pt x="192225" y="125447"/>
                </a:lnTo>
                <a:lnTo>
                  <a:pt x="119915" y="46289"/>
                </a:lnTo>
                <a:close/>
                <a:moveTo>
                  <a:pt x="33680" y="0"/>
                </a:moveTo>
                <a:lnTo>
                  <a:pt x="217215" y="0"/>
                </a:lnTo>
                <a:cubicBezTo>
                  <a:pt x="235816" y="0"/>
                  <a:pt x="250895" y="15079"/>
                  <a:pt x="250895" y="33680"/>
                </a:cubicBezTo>
                <a:lnTo>
                  <a:pt x="250895" y="217215"/>
                </a:lnTo>
                <a:cubicBezTo>
                  <a:pt x="250895" y="235816"/>
                  <a:pt x="235816" y="250895"/>
                  <a:pt x="217215" y="250895"/>
                </a:cubicBezTo>
                <a:lnTo>
                  <a:pt x="33680" y="250895"/>
                </a:lnTo>
                <a:cubicBezTo>
                  <a:pt x="15079" y="250895"/>
                  <a:pt x="0" y="235816"/>
                  <a:pt x="0" y="217215"/>
                </a:cubicBezTo>
                <a:lnTo>
                  <a:pt x="0" y="33680"/>
                </a:lnTo>
                <a:cubicBezTo>
                  <a:pt x="0" y="15079"/>
                  <a:pt x="15079" y="0"/>
                  <a:pt x="33680" y="0"/>
                </a:cubicBezTo>
                <a:close/>
              </a:path>
            </a:pathLst>
          </a:custGeom>
          <a:solidFill>
            <a:srgbClr val="C539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Tree>
    <p:extLst>
      <p:ext uri="{BB962C8B-B14F-4D97-AF65-F5344CB8AC3E}">
        <p14:creationId xmlns:p14="http://schemas.microsoft.com/office/powerpoint/2010/main" val="387136923"/>
      </p:ext>
    </p:extLst>
  </p:cSld>
  <p:clrMapOvr>
    <a:masterClrMapping/>
  </p:clrMapOvr>
  <p:transition spd="slow" advClick="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1000"/>
                                        <p:tgtEl>
                                          <p:spTgt spid="16"/>
                                        </p:tgtEl>
                                      </p:cBhvr>
                                    </p:animEffect>
                                    <p:anim calcmode="lin" valueType="num">
                                      <p:cBhvr>
                                        <p:cTn id="13" dur="1000" fill="hold"/>
                                        <p:tgtEl>
                                          <p:spTgt spid="16"/>
                                        </p:tgtEl>
                                        <p:attrNameLst>
                                          <p:attrName>ppt_x</p:attrName>
                                        </p:attrNameLst>
                                      </p:cBhvr>
                                      <p:tavLst>
                                        <p:tav tm="0">
                                          <p:val>
                                            <p:strVal val="#ppt_x"/>
                                          </p:val>
                                        </p:tav>
                                        <p:tav tm="100000">
                                          <p:val>
                                            <p:strVal val="#ppt_x"/>
                                          </p:val>
                                        </p:tav>
                                      </p:tavLst>
                                    </p:anim>
                                    <p:anim calcmode="lin" valueType="num">
                                      <p:cBhvr>
                                        <p:cTn id="14" dur="1000" fill="hold"/>
                                        <p:tgtEl>
                                          <p:spTgt spid="16"/>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1000"/>
                                        <p:tgtEl>
                                          <p:spTgt spid="17"/>
                                        </p:tgtEl>
                                      </p:cBhvr>
                                    </p:animEffect>
                                    <p:anim calcmode="lin" valueType="num">
                                      <p:cBhvr>
                                        <p:cTn id="18" dur="1000" fill="hold"/>
                                        <p:tgtEl>
                                          <p:spTgt spid="17"/>
                                        </p:tgtEl>
                                        <p:attrNameLst>
                                          <p:attrName>ppt_x</p:attrName>
                                        </p:attrNameLst>
                                      </p:cBhvr>
                                      <p:tavLst>
                                        <p:tav tm="0">
                                          <p:val>
                                            <p:strVal val="#ppt_x"/>
                                          </p:val>
                                        </p:tav>
                                        <p:tav tm="100000">
                                          <p:val>
                                            <p:strVal val="#ppt_x"/>
                                          </p:val>
                                        </p:tav>
                                      </p:tavLst>
                                    </p:anim>
                                    <p:anim calcmode="lin" valueType="num">
                                      <p:cBhvr>
                                        <p:cTn id="19" dur="1000" fill="hold"/>
                                        <p:tgtEl>
                                          <p:spTgt spid="17"/>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1000"/>
                                        <p:tgtEl>
                                          <p:spTgt spid="20"/>
                                        </p:tgtEl>
                                      </p:cBhvr>
                                    </p:animEffect>
                                    <p:anim calcmode="lin" valueType="num">
                                      <p:cBhvr>
                                        <p:cTn id="23" dur="1000" fill="hold"/>
                                        <p:tgtEl>
                                          <p:spTgt spid="20"/>
                                        </p:tgtEl>
                                        <p:attrNameLst>
                                          <p:attrName>ppt_x</p:attrName>
                                        </p:attrNameLst>
                                      </p:cBhvr>
                                      <p:tavLst>
                                        <p:tav tm="0">
                                          <p:val>
                                            <p:strVal val="#ppt_x"/>
                                          </p:val>
                                        </p:tav>
                                        <p:tav tm="100000">
                                          <p:val>
                                            <p:strVal val="#ppt_x"/>
                                          </p:val>
                                        </p:tav>
                                      </p:tavLst>
                                    </p:anim>
                                    <p:anim calcmode="lin" valueType="num">
                                      <p:cBhvr>
                                        <p:cTn id="24" dur="1000" fill="hold"/>
                                        <p:tgtEl>
                                          <p:spTgt spid="20"/>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fade">
                                      <p:cBhvr>
                                        <p:cTn id="27" dur="1000"/>
                                        <p:tgtEl>
                                          <p:spTgt spid="21"/>
                                        </p:tgtEl>
                                      </p:cBhvr>
                                    </p:animEffect>
                                    <p:anim calcmode="lin" valueType="num">
                                      <p:cBhvr>
                                        <p:cTn id="28" dur="1000" fill="hold"/>
                                        <p:tgtEl>
                                          <p:spTgt spid="21"/>
                                        </p:tgtEl>
                                        <p:attrNameLst>
                                          <p:attrName>ppt_x</p:attrName>
                                        </p:attrNameLst>
                                      </p:cBhvr>
                                      <p:tavLst>
                                        <p:tav tm="0">
                                          <p:val>
                                            <p:strVal val="#ppt_x"/>
                                          </p:val>
                                        </p:tav>
                                        <p:tav tm="100000">
                                          <p:val>
                                            <p:strVal val="#ppt_x"/>
                                          </p:val>
                                        </p:tav>
                                      </p:tavLst>
                                    </p:anim>
                                    <p:anim calcmode="lin" valueType="num">
                                      <p:cBhvr>
                                        <p:cTn id="29" dur="1000" fill="hold"/>
                                        <p:tgtEl>
                                          <p:spTgt spid="21"/>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24"/>
                                        </p:tgtEl>
                                        <p:attrNameLst>
                                          <p:attrName>style.visibility</p:attrName>
                                        </p:attrNameLst>
                                      </p:cBhvr>
                                      <p:to>
                                        <p:strVal val="visible"/>
                                      </p:to>
                                    </p:set>
                                    <p:animEffect transition="in" filter="fade">
                                      <p:cBhvr>
                                        <p:cTn id="32" dur="1000"/>
                                        <p:tgtEl>
                                          <p:spTgt spid="24"/>
                                        </p:tgtEl>
                                      </p:cBhvr>
                                    </p:animEffect>
                                    <p:anim calcmode="lin" valueType="num">
                                      <p:cBhvr>
                                        <p:cTn id="33" dur="1000" fill="hold"/>
                                        <p:tgtEl>
                                          <p:spTgt spid="24"/>
                                        </p:tgtEl>
                                        <p:attrNameLst>
                                          <p:attrName>ppt_x</p:attrName>
                                        </p:attrNameLst>
                                      </p:cBhvr>
                                      <p:tavLst>
                                        <p:tav tm="0">
                                          <p:val>
                                            <p:strVal val="#ppt_x"/>
                                          </p:val>
                                        </p:tav>
                                        <p:tav tm="100000">
                                          <p:val>
                                            <p:strVal val="#ppt_x"/>
                                          </p:val>
                                        </p:tav>
                                      </p:tavLst>
                                    </p:anim>
                                    <p:anim calcmode="lin" valueType="num">
                                      <p:cBhvr>
                                        <p:cTn id="34" dur="1000" fill="hold"/>
                                        <p:tgtEl>
                                          <p:spTgt spid="24"/>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25"/>
                                        </p:tgtEl>
                                        <p:attrNameLst>
                                          <p:attrName>style.visibility</p:attrName>
                                        </p:attrNameLst>
                                      </p:cBhvr>
                                      <p:to>
                                        <p:strVal val="visible"/>
                                      </p:to>
                                    </p:set>
                                    <p:animEffect transition="in" filter="fade">
                                      <p:cBhvr>
                                        <p:cTn id="37" dur="1000"/>
                                        <p:tgtEl>
                                          <p:spTgt spid="25"/>
                                        </p:tgtEl>
                                      </p:cBhvr>
                                    </p:animEffect>
                                    <p:anim calcmode="lin" valueType="num">
                                      <p:cBhvr>
                                        <p:cTn id="38" dur="1000" fill="hold"/>
                                        <p:tgtEl>
                                          <p:spTgt spid="25"/>
                                        </p:tgtEl>
                                        <p:attrNameLst>
                                          <p:attrName>ppt_x</p:attrName>
                                        </p:attrNameLst>
                                      </p:cBhvr>
                                      <p:tavLst>
                                        <p:tav tm="0">
                                          <p:val>
                                            <p:strVal val="#ppt_x"/>
                                          </p:val>
                                        </p:tav>
                                        <p:tav tm="100000">
                                          <p:val>
                                            <p:strVal val="#ppt_x"/>
                                          </p:val>
                                        </p:tav>
                                      </p:tavLst>
                                    </p:anim>
                                    <p:anim calcmode="lin" valueType="num">
                                      <p:cBhvr>
                                        <p:cTn id="39" dur="1000" fill="hold"/>
                                        <p:tgtEl>
                                          <p:spTgt spid="25"/>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28"/>
                                        </p:tgtEl>
                                        <p:attrNameLst>
                                          <p:attrName>style.visibility</p:attrName>
                                        </p:attrNameLst>
                                      </p:cBhvr>
                                      <p:to>
                                        <p:strVal val="visible"/>
                                      </p:to>
                                    </p:set>
                                    <p:animEffect transition="in" filter="fade">
                                      <p:cBhvr>
                                        <p:cTn id="42" dur="1000"/>
                                        <p:tgtEl>
                                          <p:spTgt spid="28"/>
                                        </p:tgtEl>
                                      </p:cBhvr>
                                    </p:animEffect>
                                    <p:anim calcmode="lin" valueType="num">
                                      <p:cBhvr>
                                        <p:cTn id="43" dur="1000" fill="hold"/>
                                        <p:tgtEl>
                                          <p:spTgt spid="28"/>
                                        </p:tgtEl>
                                        <p:attrNameLst>
                                          <p:attrName>ppt_x</p:attrName>
                                        </p:attrNameLst>
                                      </p:cBhvr>
                                      <p:tavLst>
                                        <p:tav tm="0">
                                          <p:val>
                                            <p:strVal val="#ppt_x"/>
                                          </p:val>
                                        </p:tav>
                                        <p:tav tm="100000">
                                          <p:val>
                                            <p:strVal val="#ppt_x"/>
                                          </p:val>
                                        </p:tav>
                                      </p:tavLst>
                                    </p:anim>
                                    <p:anim calcmode="lin" valueType="num">
                                      <p:cBhvr>
                                        <p:cTn id="44" dur="1000" fill="hold"/>
                                        <p:tgtEl>
                                          <p:spTgt spid="28"/>
                                        </p:tgtEl>
                                        <p:attrNameLst>
                                          <p:attrName>ppt_y</p:attrName>
                                        </p:attrNameLst>
                                      </p:cBhvr>
                                      <p:tavLst>
                                        <p:tav tm="0">
                                          <p:val>
                                            <p:strVal val="#ppt_y+.1"/>
                                          </p:val>
                                        </p:tav>
                                        <p:tav tm="100000">
                                          <p:val>
                                            <p:strVal val="#ppt_y"/>
                                          </p:val>
                                        </p:tav>
                                      </p:tavLst>
                                    </p:anim>
                                  </p:childTnLst>
                                </p:cTn>
                              </p:par>
                              <p:par>
                                <p:cTn id="45" presetID="42" presetClass="entr" presetSubtype="0" fill="hold" nodeType="withEffect">
                                  <p:stCondLst>
                                    <p:cond delay="0"/>
                                  </p:stCondLst>
                                  <p:childTnLst>
                                    <p:set>
                                      <p:cBhvr>
                                        <p:cTn id="46" dur="1" fill="hold">
                                          <p:stCondLst>
                                            <p:cond delay="0"/>
                                          </p:stCondLst>
                                        </p:cTn>
                                        <p:tgtEl>
                                          <p:spTgt spid="29"/>
                                        </p:tgtEl>
                                        <p:attrNameLst>
                                          <p:attrName>style.visibility</p:attrName>
                                        </p:attrNameLst>
                                      </p:cBhvr>
                                      <p:to>
                                        <p:strVal val="visible"/>
                                      </p:to>
                                    </p:set>
                                    <p:animEffect transition="in" filter="fade">
                                      <p:cBhvr>
                                        <p:cTn id="47" dur="1000"/>
                                        <p:tgtEl>
                                          <p:spTgt spid="29"/>
                                        </p:tgtEl>
                                      </p:cBhvr>
                                    </p:animEffect>
                                    <p:anim calcmode="lin" valueType="num">
                                      <p:cBhvr>
                                        <p:cTn id="48" dur="1000" fill="hold"/>
                                        <p:tgtEl>
                                          <p:spTgt spid="29"/>
                                        </p:tgtEl>
                                        <p:attrNameLst>
                                          <p:attrName>ppt_x</p:attrName>
                                        </p:attrNameLst>
                                      </p:cBhvr>
                                      <p:tavLst>
                                        <p:tav tm="0">
                                          <p:val>
                                            <p:strVal val="#ppt_x"/>
                                          </p:val>
                                        </p:tav>
                                        <p:tav tm="100000">
                                          <p:val>
                                            <p:strVal val="#ppt_x"/>
                                          </p:val>
                                        </p:tav>
                                      </p:tavLst>
                                    </p:anim>
                                    <p:anim calcmode="lin" valueType="num">
                                      <p:cBhvr>
                                        <p:cTn id="49" dur="1000" fill="hold"/>
                                        <p:tgtEl>
                                          <p:spTgt spid="29"/>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0"/>
                                  </p:stCondLst>
                                  <p:childTnLst>
                                    <p:set>
                                      <p:cBhvr>
                                        <p:cTn id="51" dur="1" fill="hold">
                                          <p:stCondLst>
                                            <p:cond delay="0"/>
                                          </p:stCondLst>
                                        </p:cTn>
                                        <p:tgtEl>
                                          <p:spTgt spid="32"/>
                                        </p:tgtEl>
                                        <p:attrNameLst>
                                          <p:attrName>style.visibility</p:attrName>
                                        </p:attrNameLst>
                                      </p:cBhvr>
                                      <p:to>
                                        <p:strVal val="visible"/>
                                      </p:to>
                                    </p:set>
                                    <p:animEffect transition="in" filter="fade">
                                      <p:cBhvr>
                                        <p:cTn id="52" dur="1000"/>
                                        <p:tgtEl>
                                          <p:spTgt spid="32"/>
                                        </p:tgtEl>
                                      </p:cBhvr>
                                    </p:animEffect>
                                    <p:anim calcmode="lin" valueType="num">
                                      <p:cBhvr>
                                        <p:cTn id="53" dur="1000" fill="hold"/>
                                        <p:tgtEl>
                                          <p:spTgt spid="32"/>
                                        </p:tgtEl>
                                        <p:attrNameLst>
                                          <p:attrName>ppt_x</p:attrName>
                                        </p:attrNameLst>
                                      </p:cBhvr>
                                      <p:tavLst>
                                        <p:tav tm="0">
                                          <p:val>
                                            <p:strVal val="#ppt_x"/>
                                          </p:val>
                                        </p:tav>
                                        <p:tav tm="100000">
                                          <p:val>
                                            <p:strVal val="#ppt_x"/>
                                          </p:val>
                                        </p:tav>
                                      </p:tavLst>
                                    </p:anim>
                                    <p:anim calcmode="lin" valueType="num">
                                      <p:cBhvr>
                                        <p:cTn id="54" dur="1000" fill="hold"/>
                                        <p:tgtEl>
                                          <p:spTgt spid="32"/>
                                        </p:tgtEl>
                                        <p:attrNameLst>
                                          <p:attrName>ppt_y</p:attrName>
                                        </p:attrNameLst>
                                      </p:cBhvr>
                                      <p:tavLst>
                                        <p:tav tm="0">
                                          <p:val>
                                            <p:strVal val="#ppt_y+.1"/>
                                          </p:val>
                                        </p:tav>
                                        <p:tav tm="100000">
                                          <p:val>
                                            <p:strVal val="#ppt_y"/>
                                          </p:val>
                                        </p:tav>
                                      </p:tavLst>
                                    </p:anim>
                                  </p:childTnLst>
                                </p:cTn>
                              </p:par>
                            </p:childTnLst>
                          </p:cTn>
                        </p:par>
                        <p:par>
                          <p:cTn id="55" fill="hold">
                            <p:stCondLst>
                              <p:cond delay="1000"/>
                            </p:stCondLst>
                            <p:childTnLst>
                              <p:par>
                                <p:cTn id="56" presetID="2" presetClass="entr" presetSubtype="2" fill="hold" grpId="0" nodeType="afterEffect">
                                  <p:stCondLst>
                                    <p:cond delay="0"/>
                                  </p:stCondLst>
                                  <p:childTnLst>
                                    <p:set>
                                      <p:cBhvr>
                                        <p:cTn id="57" dur="1" fill="hold">
                                          <p:stCondLst>
                                            <p:cond delay="0"/>
                                          </p:stCondLst>
                                        </p:cTn>
                                        <p:tgtEl>
                                          <p:spTgt spid="33"/>
                                        </p:tgtEl>
                                        <p:attrNameLst>
                                          <p:attrName>style.visibility</p:attrName>
                                        </p:attrNameLst>
                                      </p:cBhvr>
                                      <p:to>
                                        <p:strVal val="visible"/>
                                      </p:to>
                                    </p:set>
                                    <p:anim calcmode="lin" valueType="num">
                                      <p:cBhvr additive="base">
                                        <p:cTn id="58" dur="500" fill="hold"/>
                                        <p:tgtEl>
                                          <p:spTgt spid="33"/>
                                        </p:tgtEl>
                                        <p:attrNameLst>
                                          <p:attrName>ppt_x</p:attrName>
                                        </p:attrNameLst>
                                      </p:cBhvr>
                                      <p:tavLst>
                                        <p:tav tm="0">
                                          <p:val>
                                            <p:strVal val="1+#ppt_w/2"/>
                                          </p:val>
                                        </p:tav>
                                        <p:tav tm="100000">
                                          <p:val>
                                            <p:strVal val="#ppt_x"/>
                                          </p:val>
                                        </p:tav>
                                      </p:tavLst>
                                    </p:anim>
                                    <p:anim calcmode="lin" valueType="num">
                                      <p:cBhvr additive="base">
                                        <p:cTn id="59" dur="500" fill="hold"/>
                                        <p:tgtEl>
                                          <p:spTgt spid="33"/>
                                        </p:tgtEl>
                                        <p:attrNameLst>
                                          <p:attrName>ppt_y</p:attrName>
                                        </p:attrNameLst>
                                      </p:cBhvr>
                                      <p:tavLst>
                                        <p:tav tm="0">
                                          <p:val>
                                            <p:strVal val="#ppt_y"/>
                                          </p:val>
                                        </p:tav>
                                        <p:tav tm="100000">
                                          <p:val>
                                            <p:strVal val="#ppt_y"/>
                                          </p:val>
                                        </p:tav>
                                      </p:tavLst>
                                    </p:anim>
                                  </p:childTnLst>
                                </p:cTn>
                              </p:par>
                              <p:par>
                                <p:cTn id="60" presetID="2" presetClass="entr" presetSubtype="2" fill="hold" grpId="0" nodeType="withEffect">
                                  <p:stCondLst>
                                    <p:cond delay="0"/>
                                  </p:stCondLst>
                                  <p:childTnLst>
                                    <p:set>
                                      <p:cBhvr>
                                        <p:cTn id="61" dur="1" fill="hold">
                                          <p:stCondLst>
                                            <p:cond delay="0"/>
                                          </p:stCondLst>
                                        </p:cTn>
                                        <p:tgtEl>
                                          <p:spTgt spid="34"/>
                                        </p:tgtEl>
                                        <p:attrNameLst>
                                          <p:attrName>style.visibility</p:attrName>
                                        </p:attrNameLst>
                                      </p:cBhvr>
                                      <p:to>
                                        <p:strVal val="visible"/>
                                      </p:to>
                                    </p:set>
                                    <p:anim calcmode="lin" valueType="num">
                                      <p:cBhvr additive="base">
                                        <p:cTn id="62" dur="500" fill="hold"/>
                                        <p:tgtEl>
                                          <p:spTgt spid="34"/>
                                        </p:tgtEl>
                                        <p:attrNameLst>
                                          <p:attrName>ppt_x</p:attrName>
                                        </p:attrNameLst>
                                      </p:cBhvr>
                                      <p:tavLst>
                                        <p:tav tm="0">
                                          <p:val>
                                            <p:strVal val="1+#ppt_w/2"/>
                                          </p:val>
                                        </p:tav>
                                        <p:tav tm="100000">
                                          <p:val>
                                            <p:strVal val="#ppt_x"/>
                                          </p:val>
                                        </p:tav>
                                      </p:tavLst>
                                    </p:anim>
                                    <p:anim calcmode="lin" valueType="num">
                                      <p:cBhvr additive="base">
                                        <p:cTn id="63" dur="500" fill="hold"/>
                                        <p:tgtEl>
                                          <p:spTgt spid="34"/>
                                        </p:tgtEl>
                                        <p:attrNameLst>
                                          <p:attrName>ppt_y</p:attrName>
                                        </p:attrNameLst>
                                      </p:cBhvr>
                                      <p:tavLst>
                                        <p:tav tm="0">
                                          <p:val>
                                            <p:strVal val="#ppt_y"/>
                                          </p:val>
                                        </p:tav>
                                        <p:tav tm="100000">
                                          <p:val>
                                            <p:strVal val="#ppt_y"/>
                                          </p:val>
                                        </p:tav>
                                      </p:tavLst>
                                    </p:anim>
                                  </p:childTnLst>
                                </p:cTn>
                              </p:par>
                            </p:childTnLst>
                          </p:cTn>
                        </p:par>
                        <p:par>
                          <p:cTn id="64" fill="hold">
                            <p:stCondLst>
                              <p:cond delay="1500"/>
                            </p:stCondLst>
                            <p:childTnLst>
                              <p:par>
                                <p:cTn id="65" presetID="2" presetClass="entr" presetSubtype="2" fill="hold" grpId="0" nodeType="afterEffect">
                                  <p:stCondLst>
                                    <p:cond delay="0"/>
                                  </p:stCondLst>
                                  <p:childTnLst>
                                    <p:set>
                                      <p:cBhvr>
                                        <p:cTn id="66" dur="1" fill="hold">
                                          <p:stCondLst>
                                            <p:cond delay="0"/>
                                          </p:stCondLst>
                                        </p:cTn>
                                        <p:tgtEl>
                                          <p:spTgt spid="35"/>
                                        </p:tgtEl>
                                        <p:attrNameLst>
                                          <p:attrName>style.visibility</p:attrName>
                                        </p:attrNameLst>
                                      </p:cBhvr>
                                      <p:to>
                                        <p:strVal val="visible"/>
                                      </p:to>
                                    </p:set>
                                    <p:anim calcmode="lin" valueType="num">
                                      <p:cBhvr additive="base">
                                        <p:cTn id="67" dur="500" fill="hold"/>
                                        <p:tgtEl>
                                          <p:spTgt spid="35"/>
                                        </p:tgtEl>
                                        <p:attrNameLst>
                                          <p:attrName>ppt_x</p:attrName>
                                        </p:attrNameLst>
                                      </p:cBhvr>
                                      <p:tavLst>
                                        <p:tav tm="0">
                                          <p:val>
                                            <p:strVal val="1+#ppt_w/2"/>
                                          </p:val>
                                        </p:tav>
                                        <p:tav tm="100000">
                                          <p:val>
                                            <p:strVal val="#ppt_x"/>
                                          </p:val>
                                        </p:tav>
                                      </p:tavLst>
                                    </p:anim>
                                    <p:anim calcmode="lin" valueType="num">
                                      <p:cBhvr additive="base">
                                        <p:cTn id="68" dur="500" fill="hold"/>
                                        <p:tgtEl>
                                          <p:spTgt spid="35"/>
                                        </p:tgtEl>
                                        <p:attrNameLst>
                                          <p:attrName>ppt_y</p:attrName>
                                        </p:attrNameLst>
                                      </p:cBhvr>
                                      <p:tavLst>
                                        <p:tav tm="0">
                                          <p:val>
                                            <p:strVal val="#ppt_y"/>
                                          </p:val>
                                        </p:tav>
                                        <p:tav tm="100000">
                                          <p:val>
                                            <p:strVal val="#ppt_y"/>
                                          </p:val>
                                        </p:tav>
                                      </p:tavLst>
                                    </p:anim>
                                  </p:childTnLst>
                                </p:cTn>
                              </p:par>
                              <p:par>
                                <p:cTn id="69" presetID="2" presetClass="entr" presetSubtype="2" fill="hold" grpId="0" nodeType="withEffect">
                                  <p:stCondLst>
                                    <p:cond delay="0"/>
                                  </p:stCondLst>
                                  <p:childTnLst>
                                    <p:set>
                                      <p:cBhvr>
                                        <p:cTn id="70" dur="1" fill="hold">
                                          <p:stCondLst>
                                            <p:cond delay="0"/>
                                          </p:stCondLst>
                                        </p:cTn>
                                        <p:tgtEl>
                                          <p:spTgt spid="36"/>
                                        </p:tgtEl>
                                        <p:attrNameLst>
                                          <p:attrName>style.visibility</p:attrName>
                                        </p:attrNameLst>
                                      </p:cBhvr>
                                      <p:to>
                                        <p:strVal val="visible"/>
                                      </p:to>
                                    </p:set>
                                    <p:anim calcmode="lin" valueType="num">
                                      <p:cBhvr additive="base">
                                        <p:cTn id="71" dur="500" fill="hold"/>
                                        <p:tgtEl>
                                          <p:spTgt spid="36"/>
                                        </p:tgtEl>
                                        <p:attrNameLst>
                                          <p:attrName>ppt_x</p:attrName>
                                        </p:attrNameLst>
                                      </p:cBhvr>
                                      <p:tavLst>
                                        <p:tav tm="0">
                                          <p:val>
                                            <p:strVal val="1+#ppt_w/2"/>
                                          </p:val>
                                        </p:tav>
                                        <p:tav tm="100000">
                                          <p:val>
                                            <p:strVal val="#ppt_x"/>
                                          </p:val>
                                        </p:tav>
                                      </p:tavLst>
                                    </p:anim>
                                    <p:anim calcmode="lin" valueType="num">
                                      <p:cBhvr additive="base">
                                        <p:cTn id="72" dur="500" fill="hold"/>
                                        <p:tgtEl>
                                          <p:spTgt spid="3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20" grpId="0"/>
      <p:bldP spid="24" grpId="0"/>
      <p:bldP spid="28" grpId="0"/>
      <p:bldP spid="32" grpId="0"/>
      <p:bldP spid="33" grpId="0"/>
      <p:bldP spid="34" grpId="0" animBg="1"/>
      <p:bldP spid="35" grpId="0"/>
      <p:bldP spid="3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3" cstate="screen">
            <a:extLst>
              <a:ext uri="{28A0092B-C50C-407E-A947-70E740481C1C}">
                <a14:useLocalDpi xmlns:a14="http://schemas.microsoft.com/office/drawing/2010/main"/>
              </a:ext>
            </a:extLst>
          </a:blip>
          <a:srcRect l="-2"/>
          <a:stretch/>
        </p:blipFill>
        <p:spPr>
          <a:xfrm>
            <a:off x="0" y="0"/>
            <a:ext cx="12191999" cy="6858000"/>
          </a:xfrm>
          <a:prstGeom prst="rect">
            <a:avLst/>
          </a:prstGeom>
        </p:spPr>
      </p:pic>
      <p:pic>
        <p:nvPicPr>
          <p:cNvPr id="29" name="图片 28"/>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363462" y="528393"/>
            <a:ext cx="5045190" cy="3366552"/>
          </a:xfrm>
          <a:prstGeom prst="rect">
            <a:avLst/>
          </a:prstGeom>
        </p:spPr>
      </p:pic>
      <p:pic>
        <p:nvPicPr>
          <p:cNvPr id="30" name="图片 29"/>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8594436" y="319568"/>
            <a:ext cx="1743075" cy="1190625"/>
          </a:xfrm>
          <a:prstGeom prst="rect">
            <a:avLst/>
          </a:prstGeom>
        </p:spPr>
      </p:pic>
      <p:pic>
        <p:nvPicPr>
          <p:cNvPr id="2" name="图片 1"/>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784485" y="5093904"/>
            <a:ext cx="10623030" cy="1586656"/>
          </a:xfrm>
          <a:prstGeom prst="rect">
            <a:avLst/>
          </a:prstGeom>
        </p:spPr>
      </p:pic>
      <p:pic>
        <p:nvPicPr>
          <p:cNvPr id="3" name="图片 2"/>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0" y="5470681"/>
            <a:ext cx="12192000" cy="1387319"/>
          </a:xfrm>
          <a:prstGeom prst="rect">
            <a:avLst/>
          </a:prstGeom>
        </p:spPr>
      </p:pic>
      <p:sp>
        <p:nvSpPr>
          <p:cNvPr id="23" name="文本框 7"/>
          <p:cNvSpPr txBox="1">
            <a:spLocks noChangeArrowheads="1"/>
          </p:cNvSpPr>
          <p:nvPr/>
        </p:nvSpPr>
        <p:spPr bwMode="auto">
          <a:xfrm>
            <a:off x="4698602" y="2049756"/>
            <a:ext cx="6475799" cy="144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4400" b="1" dirty="0">
                <a:solidFill>
                  <a:srgbClr val="D7271E"/>
                </a:solidFill>
                <a:ea typeface="微软雅黑" panose="020B0503020204020204" pitchFamily="34" charset="-122"/>
              </a:rPr>
              <a:t>在建设科技强国中</a:t>
            </a:r>
            <a:endParaRPr lang="en-US" altLang="zh-CN" sz="4400" b="1" dirty="0">
              <a:solidFill>
                <a:srgbClr val="D7271E"/>
              </a:solidFill>
              <a:ea typeface="微软雅黑" panose="020B0503020204020204" pitchFamily="34" charset="-122"/>
            </a:endParaRPr>
          </a:p>
          <a:p>
            <a:r>
              <a:rPr lang="zh-CN" altLang="en-US" sz="4400" b="1" dirty="0">
                <a:solidFill>
                  <a:srgbClr val="D7271E"/>
                </a:solidFill>
                <a:ea typeface="微软雅黑" panose="020B0503020204020204" pitchFamily="34" charset="-122"/>
              </a:rPr>
              <a:t>谱写青春之歌</a:t>
            </a:r>
          </a:p>
        </p:txBody>
      </p:sp>
      <p:sp>
        <p:nvSpPr>
          <p:cNvPr id="25" name="文本框 24"/>
          <p:cNvSpPr txBox="1"/>
          <p:nvPr/>
        </p:nvSpPr>
        <p:spPr>
          <a:xfrm>
            <a:off x="1446007" y="1335640"/>
            <a:ext cx="2889133" cy="2786276"/>
          </a:xfrm>
          <a:prstGeom prst="rect">
            <a:avLst/>
          </a:prstGeom>
          <a:noFill/>
        </p:spPr>
        <p:txBody>
          <a:bodyPr wrap="square">
            <a:spAutoFit/>
          </a:bodyPr>
          <a:lstStyle/>
          <a:p>
            <a:pPr algn="r" fontAlgn="auto">
              <a:spcBef>
                <a:spcPts val="0"/>
              </a:spcBef>
              <a:spcAft>
                <a:spcPts val="0"/>
              </a:spcAft>
              <a:defRPr/>
            </a:pPr>
            <a:r>
              <a:rPr lang="en-US" altLang="zh-CN" sz="17505" b="1" dirty="0">
                <a:solidFill>
                  <a:srgbClr val="D7271E"/>
                </a:solidFill>
                <a:latin typeface="Impact" panose="020B0806030902050204" pitchFamily="34" charset="0"/>
                <a:ea typeface="微软雅黑" panose="020B0503020204020204" pitchFamily="34" charset="-122"/>
              </a:rPr>
              <a:t>02</a:t>
            </a:r>
            <a:endParaRPr lang="zh-CN" altLang="en-US" sz="17505" b="1" dirty="0">
              <a:solidFill>
                <a:srgbClr val="D7271E"/>
              </a:solidFill>
              <a:latin typeface="Impact" panose="020B0806030902050204" pitchFamily="34" charset="0"/>
              <a:ea typeface="微软雅黑" panose="020B0503020204020204" pitchFamily="34" charset="-122"/>
            </a:endParaRPr>
          </a:p>
        </p:txBody>
      </p:sp>
    </p:spTree>
    <p:extLst>
      <p:ext uri="{BB962C8B-B14F-4D97-AF65-F5344CB8AC3E}">
        <p14:creationId xmlns:p14="http://schemas.microsoft.com/office/powerpoint/2010/main" val="493718302"/>
      </p:ext>
    </p:extLst>
  </p:cSld>
  <p:clrMapOvr>
    <a:masterClrMapping/>
  </p:clrMapOvr>
  <p:transition spd="slow" advClick="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32" fill="hold" grpId="0" nodeType="after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p:cTn id="7" dur="500" fill="hold"/>
                                        <p:tgtEl>
                                          <p:spTgt spid="25"/>
                                        </p:tgtEl>
                                        <p:attrNameLst>
                                          <p:attrName>ppt_w</p:attrName>
                                        </p:attrNameLst>
                                      </p:cBhvr>
                                      <p:tavLst>
                                        <p:tav tm="0">
                                          <p:val>
                                            <p:strVal val="4*#ppt_w"/>
                                          </p:val>
                                        </p:tav>
                                        <p:tav tm="100000">
                                          <p:val>
                                            <p:strVal val="#ppt_w"/>
                                          </p:val>
                                        </p:tav>
                                      </p:tavLst>
                                    </p:anim>
                                    <p:anim calcmode="lin" valueType="num">
                                      <p:cBhvr>
                                        <p:cTn id="8" dur="500" fill="hold"/>
                                        <p:tgtEl>
                                          <p:spTgt spid="25"/>
                                        </p:tgtEl>
                                        <p:attrNameLst>
                                          <p:attrName>ppt_h</p:attrName>
                                        </p:attrNameLst>
                                      </p:cBhvr>
                                      <p:tavLst>
                                        <p:tav tm="0">
                                          <p:val>
                                            <p:strVal val="4*#ppt_h"/>
                                          </p:val>
                                        </p:tav>
                                        <p:tav tm="100000">
                                          <p:val>
                                            <p:strVal val="#ppt_h"/>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wipe(left)">
                                      <p:cBhvr>
                                        <p:cTn id="12"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3" cstate="screen">
            <a:extLst>
              <a:ext uri="{28A0092B-C50C-407E-A947-70E740481C1C}">
                <a14:useLocalDpi xmlns:a14="http://schemas.microsoft.com/office/drawing/2010/main"/>
              </a:ext>
            </a:extLst>
          </a:blip>
          <a:srcRect l="-2"/>
          <a:stretch/>
        </p:blipFill>
        <p:spPr>
          <a:xfrm>
            <a:off x="0" y="0"/>
            <a:ext cx="12191999" cy="6858000"/>
          </a:xfrm>
          <a:prstGeom prst="rect">
            <a:avLst/>
          </a:prstGeom>
        </p:spPr>
      </p:pic>
      <p:sp>
        <p:nvSpPr>
          <p:cNvPr id="3" name="矩形 2">
            <a:extLst>
              <a:ext uri="{FF2B5EF4-FFF2-40B4-BE49-F238E27FC236}">
                <a16:creationId xmlns:a16="http://schemas.microsoft.com/office/drawing/2014/main" id="{29EF2EC5-EE7F-4874-BF62-4A5449E0A99B}"/>
              </a:ext>
            </a:extLst>
          </p:cNvPr>
          <p:cNvSpPr/>
          <p:nvPr/>
        </p:nvSpPr>
        <p:spPr>
          <a:xfrm>
            <a:off x="3246595" y="355854"/>
            <a:ext cx="5723234" cy="646331"/>
          </a:xfrm>
          <a:prstGeom prst="rect">
            <a:avLst/>
          </a:prstGeom>
          <a:noFill/>
        </p:spPr>
        <p:txBody>
          <a:bodyPr wrap="square" rtlCol="0">
            <a:spAutoFit/>
          </a:bodyPr>
          <a:lstStyle/>
          <a:p>
            <a:pPr algn="ctr"/>
            <a:r>
              <a:rPr lang="zh-CN" altLang="en-US" sz="3600" dirty="0">
                <a:gradFill flip="none" rotWithShape="1">
                  <a:gsLst>
                    <a:gs pos="0">
                      <a:srgbClr val="F16C06"/>
                    </a:gs>
                    <a:gs pos="30000">
                      <a:srgbClr val="EA3C10"/>
                    </a:gs>
                    <a:gs pos="60000">
                      <a:srgbClr val="DF2417"/>
                    </a:gs>
                    <a:gs pos="100000">
                      <a:srgbClr val="D7271E"/>
                    </a:gs>
                  </a:gsLst>
                  <a:lin ang="10800000" scaled="1"/>
                  <a:tileRect/>
                </a:gradFill>
                <a:effectLst>
                  <a:outerShdw blurRad="12700" dist="38100" dir="2700000" algn="tl" rotWithShape="0">
                    <a:schemeClr val="tx1">
                      <a:lumMod val="85000"/>
                      <a:lumOff val="15000"/>
                      <a:alpha val="14000"/>
                    </a:schemeClr>
                  </a:outerShdw>
                </a:effectLst>
                <a:latin typeface="华文隶书" panose="02010800040101010101" pitchFamily="2" charset="-122"/>
                <a:ea typeface="华文隶书" panose="02010800040101010101" pitchFamily="2" charset="-122"/>
              </a:rPr>
              <a:t>为科技事业奉献青春</a:t>
            </a:r>
          </a:p>
        </p:txBody>
      </p:sp>
      <p:grpSp>
        <p:nvGrpSpPr>
          <p:cNvPr id="4" name="Group 4">
            <a:extLst>
              <a:ext uri="{FF2B5EF4-FFF2-40B4-BE49-F238E27FC236}">
                <a16:creationId xmlns:a16="http://schemas.microsoft.com/office/drawing/2014/main" id="{B36919EA-45DD-4F0B-B6AD-8DE8CCC9D55E}"/>
              </a:ext>
            </a:extLst>
          </p:cNvPr>
          <p:cNvGrpSpPr>
            <a:grpSpLocks noChangeAspect="1"/>
          </p:cNvGrpSpPr>
          <p:nvPr/>
        </p:nvGrpSpPr>
        <p:grpSpPr bwMode="auto">
          <a:xfrm flipH="1">
            <a:off x="8655779" y="487371"/>
            <a:ext cx="607778" cy="337494"/>
            <a:chOff x="2" y="-28"/>
            <a:chExt cx="8111" cy="4504"/>
          </a:xfrm>
          <a:gradFill>
            <a:gsLst>
              <a:gs pos="5000">
                <a:srgbClr val="F16C06"/>
              </a:gs>
              <a:gs pos="68000">
                <a:srgbClr val="DF2417"/>
              </a:gs>
            </a:gsLst>
            <a:lin ang="2700000" scaled="1"/>
          </a:gradFill>
        </p:grpSpPr>
        <p:sp>
          <p:nvSpPr>
            <p:cNvPr id="5" name="Freeform 5">
              <a:extLst>
                <a:ext uri="{FF2B5EF4-FFF2-40B4-BE49-F238E27FC236}">
                  <a16:creationId xmlns:a16="http://schemas.microsoft.com/office/drawing/2014/main" id="{F91DD144-1361-4A9A-B2D5-7A8B204B20A8}"/>
                </a:ext>
              </a:extLst>
            </p:cNvPr>
            <p:cNvSpPr>
              <a:spLocks/>
            </p:cNvSpPr>
            <p:nvPr/>
          </p:nvSpPr>
          <p:spPr bwMode="auto">
            <a:xfrm>
              <a:off x="2" y="-28"/>
              <a:ext cx="8111" cy="3845"/>
            </a:xfrm>
            <a:custGeom>
              <a:avLst/>
              <a:gdLst>
                <a:gd name="T0" fmla="*/ 3708 w 4964"/>
                <a:gd name="T1" fmla="*/ 892 h 2353"/>
                <a:gd name="T2" fmla="*/ 3978 w 4964"/>
                <a:gd name="T3" fmla="*/ 1161 h 2353"/>
                <a:gd name="T4" fmla="*/ 3770 w 4964"/>
                <a:gd name="T5" fmla="*/ 1393 h 2353"/>
                <a:gd name="T6" fmla="*/ 3620 w 4964"/>
                <a:gd name="T7" fmla="*/ 2113 h 2353"/>
                <a:gd name="T8" fmla="*/ 4339 w 4964"/>
                <a:gd name="T9" fmla="*/ 1302 h 2353"/>
                <a:gd name="T10" fmla="*/ 4605 w 4964"/>
                <a:gd name="T11" fmla="*/ 1565 h 2353"/>
                <a:gd name="T12" fmla="*/ 4313 w 4964"/>
                <a:gd name="T13" fmla="*/ 1784 h 2353"/>
                <a:gd name="T14" fmla="*/ 4942 w 4964"/>
                <a:gd name="T15" fmla="*/ 1424 h 2353"/>
                <a:gd name="T16" fmla="*/ 4840 w 4964"/>
                <a:gd name="T17" fmla="*/ 983 h 2353"/>
                <a:gd name="T18" fmla="*/ 4445 w 4964"/>
                <a:gd name="T19" fmla="*/ 867 h 2353"/>
                <a:gd name="T20" fmla="*/ 4200 w 4964"/>
                <a:gd name="T21" fmla="*/ 1050 h 2353"/>
                <a:gd name="T22" fmla="*/ 4090 w 4964"/>
                <a:gd name="T23" fmla="*/ 619 h 2353"/>
                <a:gd name="T24" fmla="*/ 3970 w 4964"/>
                <a:gd name="T25" fmla="*/ 869 h 2353"/>
                <a:gd name="T26" fmla="*/ 4351 w 4964"/>
                <a:gd name="T27" fmla="*/ 843 h 2353"/>
                <a:gd name="T28" fmla="*/ 4281 w 4964"/>
                <a:gd name="T29" fmla="*/ 501 h 2353"/>
                <a:gd name="T30" fmla="*/ 4049 w 4964"/>
                <a:gd name="T31" fmla="*/ 245 h 2353"/>
                <a:gd name="T32" fmla="*/ 3626 w 4964"/>
                <a:gd name="T33" fmla="*/ 247 h 2353"/>
                <a:gd name="T34" fmla="*/ 3157 w 4964"/>
                <a:gd name="T35" fmla="*/ 84 h 2353"/>
                <a:gd name="T36" fmla="*/ 2919 w 4964"/>
                <a:gd name="T37" fmla="*/ 236 h 2353"/>
                <a:gd name="T38" fmla="*/ 2654 w 4964"/>
                <a:gd name="T39" fmla="*/ 599 h 2353"/>
                <a:gd name="T40" fmla="*/ 2922 w 4964"/>
                <a:gd name="T41" fmla="*/ 846 h 2353"/>
                <a:gd name="T42" fmla="*/ 2864 w 4964"/>
                <a:gd name="T43" fmla="*/ 528 h 2353"/>
                <a:gd name="T44" fmla="*/ 3065 w 4964"/>
                <a:gd name="T45" fmla="*/ 608 h 2353"/>
                <a:gd name="T46" fmla="*/ 2952 w 4964"/>
                <a:gd name="T47" fmla="*/ 906 h 2353"/>
                <a:gd name="T48" fmla="*/ 2651 w 4964"/>
                <a:gd name="T49" fmla="*/ 743 h 2353"/>
                <a:gd name="T50" fmla="*/ 2410 w 4964"/>
                <a:gd name="T51" fmla="*/ 538 h 2353"/>
                <a:gd name="T52" fmla="*/ 2250 w 4964"/>
                <a:gd name="T53" fmla="*/ 726 h 2353"/>
                <a:gd name="T54" fmla="*/ 2164 w 4964"/>
                <a:gd name="T55" fmla="*/ 1168 h 2353"/>
                <a:gd name="T56" fmla="*/ 2428 w 4964"/>
                <a:gd name="T57" fmla="*/ 1468 h 2353"/>
                <a:gd name="T58" fmla="*/ 2234 w 4964"/>
                <a:gd name="T59" fmla="*/ 1505 h 2353"/>
                <a:gd name="T60" fmla="*/ 2491 w 4964"/>
                <a:gd name="T61" fmla="*/ 1401 h 2353"/>
                <a:gd name="T62" fmla="*/ 2294 w 4964"/>
                <a:gd name="T63" fmla="*/ 1817 h 2353"/>
                <a:gd name="T64" fmla="*/ 1184 w 4964"/>
                <a:gd name="T65" fmla="*/ 1881 h 2353"/>
                <a:gd name="T66" fmla="*/ 669 w 4964"/>
                <a:gd name="T67" fmla="*/ 1533 h 2353"/>
                <a:gd name="T68" fmla="*/ 0 w 4964"/>
                <a:gd name="T69" fmla="*/ 1528 h 2353"/>
                <a:gd name="T70" fmla="*/ 1164 w 4964"/>
                <a:gd name="T71" fmla="*/ 2144 h 2353"/>
                <a:gd name="T72" fmla="*/ 2891 w 4964"/>
                <a:gd name="T73" fmla="*/ 1717 h 2353"/>
                <a:gd name="T74" fmla="*/ 2724 w 4964"/>
                <a:gd name="T75" fmla="*/ 1203 h 2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964" h="2353">
                  <a:moveTo>
                    <a:pt x="3103" y="1008"/>
                  </a:moveTo>
                  <a:cubicBezTo>
                    <a:pt x="3130" y="659"/>
                    <a:pt x="3633" y="632"/>
                    <a:pt x="3708" y="892"/>
                  </a:cubicBezTo>
                  <a:cubicBezTo>
                    <a:pt x="3789" y="890"/>
                    <a:pt x="3852" y="930"/>
                    <a:pt x="3898" y="984"/>
                  </a:cubicBezTo>
                  <a:cubicBezTo>
                    <a:pt x="3916" y="1006"/>
                    <a:pt x="3974" y="1066"/>
                    <a:pt x="3978" y="1161"/>
                  </a:cubicBezTo>
                  <a:cubicBezTo>
                    <a:pt x="3978" y="1187"/>
                    <a:pt x="3980" y="1255"/>
                    <a:pt x="3931" y="1315"/>
                  </a:cubicBezTo>
                  <a:cubicBezTo>
                    <a:pt x="3871" y="1387"/>
                    <a:pt x="3785" y="1392"/>
                    <a:pt x="3770" y="1393"/>
                  </a:cubicBezTo>
                  <a:cubicBezTo>
                    <a:pt x="3742" y="1790"/>
                    <a:pt x="3508" y="2071"/>
                    <a:pt x="3013" y="2344"/>
                  </a:cubicBezTo>
                  <a:cubicBezTo>
                    <a:pt x="3164" y="2327"/>
                    <a:pt x="3398" y="2276"/>
                    <a:pt x="3620" y="2113"/>
                  </a:cubicBezTo>
                  <a:cubicBezTo>
                    <a:pt x="3746" y="2020"/>
                    <a:pt x="3834" y="1915"/>
                    <a:pt x="3888" y="1851"/>
                  </a:cubicBezTo>
                  <a:cubicBezTo>
                    <a:pt x="4136" y="1554"/>
                    <a:pt x="4150" y="1354"/>
                    <a:pt x="4339" y="1302"/>
                  </a:cubicBezTo>
                  <a:cubicBezTo>
                    <a:pt x="4360" y="1297"/>
                    <a:pt x="4465" y="1268"/>
                    <a:pt x="4540" y="1327"/>
                  </a:cubicBezTo>
                  <a:cubicBezTo>
                    <a:pt x="4634" y="1401"/>
                    <a:pt x="4607" y="1554"/>
                    <a:pt x="4605" y="1565"/>
                  </a:cubicBezTo>
                  <a:cubicBezTo>
                    <a:pt x="4601" y="1227"/>
                    <a:pt x="4147" y="1338"/>
                    <a:pt x="4223" y="1628"/>
                  </a:cubicBezTo>
                  <a:cubicBezTo>
                    <a:pt x="4241" y="1695"/>
                    <a:pt x="4273" y="1747"/>
                    <a:pt x="4313" y="1784"/>
                  </a:cubicBezTo>
                  <a:cubicBezTo>
                    <a:pt x="4417" y="1881"/>
                    <a:pt x="4610" y="1917"/>
                    <a:pt x="4764" y="1824"/>
                  </a:cubicBezTo>
                  <a:cubicBezTo>
                    <a:pt x="4909" y="1736"/>
                    <a:pt x="4964" y="1566"/>
                    <a:pt x="4942" y="1424"/>
                  </a:cubicBezTo>
                  <a:cubicBezTo>
                    <a:pt x="4922" y="1292"/>
                    <a:pt x="4837" y="1209"/>
                    <a:pt x="4807" y="1182"/>
                  </a:cubicBezTo>
                  <a:cubicBezTo>
                    <a:pt x="4818" y="1164"/>
                    <a:pt x="4864" y="1082"/>
                    <a:pt x="4840" y="983"/>
                  </a:cubicBezTo>
                  <a:cubicBezTo>
                    <a:pt x="4817" y="893"/>
                    <a:pt x="4741" y="806"/>
                    <a:pt x="4641" y="794"/>
                  </a:cubicBezTo>
                  <a:cubicBezTo>
                    <a:pt x="4536" y="781"/>
                    <a:pt x="4456" y="857"/>
                    <a:pt x="4445" y="867"/>
                  </a:cubicBezTo>
                  <a:cubicBezTo>
                    <a:pt x="4405" y="906"/>
                    <a:pt x="4414" y="929"/>
                    <a:pt x="4372" y="969"/>
                  </a:cubicBezTo>
                  <a:cubicBezTo>
                    <a:pt x="4316" y="1020"/>
                    <a:pt x="4251" y="1043"/>
                    <a:pt x="4200" y="1050"/>
                  </a:cubicBezTo>
                  <a:cubicBezTo>
                    <a:pt x="4099" y="1062"/>
                    <a:pt x="3945" y="1027"/>
                    <a:pt x="3900" y="888"/>
                  </a:cubicBezTo>
                  <a:cubicBezTo>
                    <a:pt x="3827" y="664"/>
                    <a:pt x="4035" y="561"/>
                    <a:pt x="4090" y="619"/>
                  </a:cubicBezTo>
                  <a:cubicBezTo>
                    <a:pt x="4060" y="620"/>
                    <a:pt x="4032" y="629"/>
                    <a:pt x="4009" y="647"/>
                  </a:cubicBezTo>
                  <a:cubicBezTo>
                    <a:pt x="3946" y="695"/>
                    <a:pt x="3931" y="797"/>
                    <a:pt x="3970" y="869"/>
                  </a:cubicBezTo>
                  <a:cubicBezTo>
                    <a:pt x="4018" y="957"/>
                    <a:pt x="4126" y="964"/>
                    <a:pt x="4141" y="964"/>
                  </a:cubicBezTo>
                  <a:cubicBezTo>
                    <a:pt x="4270" y="969"/>
                    <a:pt x="4345" y="854"/>
                    <a:pt x="4351" y="843"/>
                  </a:cubicBezTo>
                  <a:cubicBezTo>
                    <a:pt x="4362" y="827"/>
                    <a:pt x="4406" y="751"/>
                    <a:pt x="4385" y="653"/>
                  </a:cubicBezTo>
                  <a:cubicBezTo>
                    <a:pt x="4365" y="565"/>
                    <a:pt x="4304" y="517"/>
                    <a:pt x="4281" y="501"/>
                  </a:cubicBezTo>
                  <a:cubicBezTo>
                    <a:pt x="4202" y="446"/>
                    <a:pt x="4120" y="453"/>
                    <a:pt x="4100" y="455"/>
                  </a:cubicBezTo>
                  <a:cubicBezTo>
                    <a:pt x="4103" y="434"/>
                    <a:pt x="4116" y="334"/>
                    <a:pt x="4049" y="245"/>
                  </a:cubicBezTo>
                  <a:cubicBezTo>
                    <a:pt x="3993" y="169"/>
                    <a:pt x="3892" y="120"/>
                    <a:pt x="3789" y="140"/>
                  </a:cubicBezTo>
                  <a:cubicBezTo>
                    <a:pt x="3693" y="158"/>
                    <a:pt x="3639" y="228"/>
                    <a:pt x="3626" y="247"/>
                  </a:cubicBezTo>
                  <a:cubicBezTo>
                    <a:pt x="3618" y="219"/>
                    <a:pt x="3589" y="123"/>
                    <a:pt x="3495" y="65"/>
                  </a:cubicBezTo>
                  <a:cubicBezTo>
                    <a:pt x="3396" y="4"/>
                    <a:pt x="3252" y="0"/>
                    <a:pt x="3157" y="84"/>
                  </a:cubicBezTo>
                  <a:cubicBezTo>
                    <a:pt x="3084" y="147"/>
                    <a:pt x="3070" y="236"/>
                    <a:pt x="3067" y="264"/>
                  </a:cubicBezTo>
                  <a:cubicBezTo>
                    <a:pt x="3042" y="252"/>
                    <a:pt x="2988" y="230"/>
                    <a:pt x="2919" y="236"/>
                  </a:cubicBezTo>
                  <a:cubicBezTo>
                    <a:pt x="2807" y="245"/>
                    <a:pt x="2739" y="317"/>
                    <a:pt x="2725" y="333"/>
                  </a:cubicBezTo>
                  <a:cubicBezTo>
                    <a:pt x="2629" y="439"/>
                    <a:pt x="2650" y="574"/>
                    <a:pt x="2654" y="599"/>
                  </a:cubicBezTo>
                  <a:cubicBezTo>
                    <a:pt x="2658" y="626"/>
                    <a:pt x="2683" y="763"/>
                    <a:pt x="2797" y="824"/>
                  </a:cubicBezTo>
                  <a:cubicBezTo>
                    <a:pt x="2820" y="836"/>
                    <a:pt x="2869" y="862"/>
                    <a:pt x="2922" y="846"/>
                  </a:cubicBezTo>
                  <a:cubicBezTo>
                    <a:pt x="2997" y="823"/>
                    <a:pt x="3059" y="721"/>
                    <a:pt x="3023" y="635"/>
                  </a:cubicBezTo>
                  <a:cubicBezTo>
                    <a:pt x="3003" y="586"/>
                    <a:pt x="2953" y="543"/>
                    <a:pt x="2864" y="528"/>
                  </a:cubicBezTo>
                  <a:cubicBezTo>
                    <a:pt x="2881" y="524"/>
                    <a:pt x="2914" y="519"/>
                    <a:pt x="2952" y="528"/>
                  </a:cubicBezTo>
                  <a:cubicBezTo>
                    <a:pt x="2971" y="533"/>
                    <a:pt x="3029" y="550"/>
                    <a:pt x="3065" y="608"/>
                  </a:cubicBezTo>
                  <a:cubicBezTo>
                    <a:pt x="3099" y="661"/>
                    <a:pt x="3093" y="716"/>
                    <a:pt x="3090" y="734"/>
                  </a:cubicBezTo>
                  <a:cubicBezTo>
                    <a:pt x="3081" y="809"/>
                    <a:pt x="3027" y="878"/>
                    <a:pt x="2952" y="906"/>
                  </a:cubicBezTo>
                  <a:cubicBezTo>
                    <a:pt x="2946" y="909"/>
                    <a:pt x="2866" y="937"/>
                    <a:pt x="2788" y="900"/>
                  </a:cubicBezTo>
                  <a:cubicBezTo>
                    <a:pt x="2730" y="873"/>
                    <a:pt x="2700" y="824"/>
                    <a:pt x="2651" y="743"/>
                  </a:cubicBezTo>
                  <a:cubicBezTo>
                    <a:pt x="2612" y="679"/>
                    <a:pt x="2621" y="675"/>
                    <a:pt x="2593" y="641"/>
                  </a:cubicBezTo>
                  <a:cubicBezTo>
                    <a:pt x="2574" y="618"/>
                    <a:pt x="2509" y="539"/>
                    <a:pt x="2410" y="538"/>
                  </a:cubicBezTo>
                  <a:cubicBezTo>
                    <a:pt x="2390" y="537"/>
                    <a:pt x="2320" y="536"/>
                    <a:pt x="2276" y="592"/>
                  </a:cubicBezTo>
                  <a:cubicBezTo>
                    <a:pt x="2232" y="648"/>
                    <a:pt x="2248" y="717"/>
                    <a:pt x="2250" y="726"/>
                  </a:cubicBezTo>
                  <a:cubicBezTo>
                    <a:pt x="2148" y="731"/>
                    <a:pt x="2055" y="798"/>
                    <a:pt x="2034" y="893"/>
                  </a:cubicBezTo>
                  <a:cubicBezTo>
                    <a:pt x="2011" y="1000"/>
                    <a:pt x="2046" y="1124"/>
                    <a:pt x="2164" y="1168"/>
                  </a:cubicBezTo>
                  <a:cubicBezTo>
                    <a:pt x="1932" y="1200"/>
                    <a:pt x="1938" y="1554"/>
                    <a:pt x="2134" y="1630"/>
                  </a:cubicBezTo>
                  <a:cubicBezTo>
                    <a:pt x="2329" y="1706"/>
                    <a:pt x="2450" y="1591"/>
                    <a:pt x="2428" y="1468"/>
                  </a:cubicBezTo>
                  <a:cubicBezTo>
                    <a:pt x="2401" y="1308"/>
                    <a:pt x="2262" y="1292"/>
                    <a:pt x="2202" y="1359"/>
                  </a:cubicBezTo>
                  <a:cubicBezTo>
                    <a:pt x="2155" y="1410"/>
                    <a:pt x="2179" y="1466"/>
                    <a:pt x="2234" y="1505"/>
                  </a:cubicBezTo>
                  <a:cubicBezTo>
                    <a:pt x="2127" y="1528"/>
                    <a:pt x="2117" y="1357"/>
                    <a:pt x="2182" y="1293"/>
                  </a:cubicBezTo>
                  <a:cubicBezTo>
                    <a:pt x="2247" y="1230"/>
                    <a:pt x="2448" y="1255"/>
                    <a:pt x="2491" y="1401"/>
                  </a:cubicBezTo>
                  <a:cubicBezTo>
                    <a:pt x="2506" y="1455"/>
                    <a:pt x="2505" y="1502"/>
                    <a:pt x="2499" y="1533"/>
                  </a:cubicBezTo>
                  <a:cubicBezTo>
                    <a:pt x="2494" y="1561"/>
                    <a:pt x="2467" y="1684"/>
                    <a:pt x="2294" y="1817"/>
                  </a:cubicBezTo>
                  <a:cubicBezTo>
                    <a:pt x="2080" y="1983"/>
                    <a:pt x="1844" y="2008"/>
                    <a:pt x="1780" y="2013"/>
                  </a:cubicBezTo>
                  <a:cubicBezTo>
                    <a:pt x="1711" y="2019"/>
                    <a:pt x="1430" y="2039"/>
                    <a:pt x="1184" y="1881"/>
                  </a:cubicBezTo>
                  <a:cubicBezTo>
                    <a:pt x="1108" y="1833"/>
                    <a:pt x="915" y="1690"/>
                    <a:pt x="859" y="1648"/>
                  </a:cubicBezTo>
                  <a:cubicBezTo>
                    <a:pt x="804" y="1607"/>
                    <a:pt x="751" y="1568"/>
                    <a:pt x="669" y="1533"/>
                  </a:cubicBezTo>
                  <a:cubicBezTo>
                    <a:pt x="649" y="1525"/>
                    <a:pt x="568" y="1492"/>
                    <a:pt x="443" y="1479"/>
                  </a:cubicBezTo>
                  <a:cubicBezTo>
                    <a:pt x="266" y="1460"/>
                    <a:pt x="111" y="1492"/>
                    <a:pt x="0" y="1528"/>
                  </a:cubicBezTo>
                  <a:cubicBezTo>
                    <a:pt x="114" y="1530"/>
                    <a:pt x="281" y="1546"/>
                    <a:pt x="462" y="1621"/>
                  </a:cubicBezTo>
                  <a:cubicBezTo>
                    <a:pt x="818" y="1766"/>
                    <a:pt x="858" y="1981"/>
                    <a:pt x="1164" y="2144"/>
                  </a:cubicBezTo>
                  <a:cubicBezTo>
                    <a:pt x="1556" y="2353"/>
                    <a:pt x="1978" y="2259"/>
                    <a:pt x="2070" y="2238"/>
                  </a:cubicBezTo>
                  <a:cubicBezTo>
                    <a:pt x="2537" y="2134"/>
                    <a:pt x="2807" y="1823"/>
                    <a:pt x="2891" y="1717"/>
                  </a:cubicBezTo>
                  <a:cubicBezTo>
                    <a:pt x="2861" y="1705"/>
                    <a:pt x="2818" y="1685"/>
                    <a:pt x="2779" y="1647"/>
                  </a:cubicBezTo>
                  <a:cubicBezTo>
                    <a:pt x="2673" y="1542"/>
                    <a:pt x="2641" y="1352"/>
                    <a:pt x="2724" y="1203"/>
                  </a:cubicBezTo>
                  <a:cubicBezTo>
                    <a:pt x="2797" y="1071"/>
                    <a:pt x="2946" y="994"/>
                    <a:pt x="3103" y="10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noFill/>
              </a:endParaRPr>
            </a:p>
          </p:txBody>
        </p:sp>
        <p:sp>
          <p:nvSpPr>
            <p:cNvPr id="6" name="Freeform 6">
              <a:extLst>
                <a:ext uri="{FF2B5EF4-FFF2-40B4-BE49-F238E27FC236}">
                  <a16:creationId xmlns:a16="http://schemas.microsoft.com/office/drawing/2014/main" id="{6618C9E3-D6C3-4AF7-8C68-9BEDB44A70E6}"/>
                </a:ext>
              </a:extLst>
            </p:cNvPr>
            <p:cNvSpPr>
              <a:spLocks/>
            </p:cNvSpPr>
            <p:nvPr/>
          </p:nvSpPr>
          <p:spPr bwMode="auto">
            <a:xfrm>
              <a:off x="165" y="1230"/>
              <a:ext cx="6260" cy="3246"/>
            </a:xfrm>
            <a:custGeom>
              <a:avLst/>
              <a:gdLst>
                <a:gd name="T0" fmla="*/ 3611 w 3831"/>
                <a:gd name="T1" fmla="*/ 588 h 1986"/>
                <a:gd name="T2" fmla="*/ 3760 w 3831"/>
                <a:gd name="T3" fmla="*/ 529 h 1986"/>
                <a:gd name="T4" fmla="*/ 3817 w 3831"/>
                <a:gd name="T5" fmla="*/ 350 h 1986"/>
                <a:gd name="T6" fmla="*/ 3707 w 3831"/>
                <a:gd name="T7" fmla="*/ 195 h 1986"/>
                <a:gd name="T8" fmla="*/ 3560 w 3831"/>
                <a:gd name="T9" fmla="*/ 162 h 1986"/>
                <a:gd name="T10" fmla="*/ 3467 w 3831"/>
                <a:gd name="T11" fmla="*/ 53 h 1986"/>
                <a:gd name="T12" fmla="*/ 3248 w 3831"/>
                <a:gd name="T13" fmla="*/ 17 h 1986"/>
                <a:gd name="T14" fmla="*/ 3038 w 3831"/>
                <a:gd name="T15" fmla="*/ 315 h 1986"/>
                <a:gd name="T16" fmla="*/ 2874 w 3831"/>
                <a:gd name="T17" fmla="*/ 310 h 1986"/>
                <a:gd name="T18" fmla="*/ 2690 w 3831"/>
                <a:gd name="T19" fmla="*/ 471 h 1986"/>
                <a:gd name="T20" fmla="*/ 2670 w 3831"/>
                <a:gd name="T21" fmla="*/ 558 h 1986"/>
                <a:gd name="T22" fmla="*/ 2692 w 3831"/>
                <a:gd name="T23" fmla="*/ 743 h 1986"/>
                <a:gd name="T24" fmla="*/ 2750 w 3831"/>
                <a:gd name="T25" fmla="*/ 828 h 1986"/>
                <a:gd name="T26" fmla="*/ 2862 w 3831"/>
                <a:gd name="T27" fmla="*/ 876 h 1986"/>
                <a:gd name="T28" fmla="*/ 2999 w 3831"/>
                <a:gd name="T29" fmla="*/ 771 h 1986"/>
                <a:gd name="T30" fmla="*/ 2983 w 3831"/>
                <a:gd name="T31" fmla="*/ 661 h 1986"/>
                <a:gd name="T32" fmla="*/ 2912 w 3831"/>
                <a:gd name="T33" fmla="*/ 629 h 1986"/>
                <a:gd name="T34" fmla="*/ 2873 w 3831"/>
                <a:gd name="T35" fmla="*/ 661 h 1986"/>
                <a:gd name="T36" fmla="*/ 2880 w 3831"/>
                <a:gd name="T37" fmla="*/ 746 h 1986"/>
                <a:gd name="T38" fmla="*/ 2841 w 3831"/>
                <a:gd name="T39" fmla="*/ 711 h 1986"/>
                <a:gd name="T40" fmla="*/ 2825 w 3831"/>
                <a:gd name="T41" fmla="*/ 645 h 1986"/>
                <a:gd name="T42" fmla="*/ 2907 w 3831"/>
                <a:gd name="T43" fmla="*/ 551 h 1986"/>
                <a:gd name="T44" fmla="*/ 3022 w 3831"/>
                <a:gd name="T45" fmla="*/ 577 h 1986"/>
                <a:gd name="T46" fmla="*/ 3104 w 3831"/>
                <a:gd name="T47" fmla="*/ 705 h 1986"/>
                <a:gd name="T48" fmla="*/ 3040 w 3831"/>
                <a:gd name="T49" fmla="*/ 897 h 1986"/>
                <a:gd name="T50" fmla="*/ 2868 w 3831"/>
                <a:gd name="T51" fmla="*/ 970 h 1986"/>
                <a:gd name="T52" fmla="*/ 2569 w 3831"/>
                <a:gd name="T53" fmla="*/ 1305 h 1986"/>
                <a:gd name="T54" fmla="*/ 2226 w 3831"/>
                <a:gd name="T55" fmla="*/ 1495 h 1986"/>
                <a:gd name="T56" fmla="*/ 1568 w 3831"/>
                <a:gd name="T57" fmla="*/ 1591 h 1986"/>
                <a:gd name="T58" fmla="*/ 1166 w 3831"/>
                <a:gd name="T59" fmla="*/ 1519 h 1986"/>
                <a:gd name="T60" fmla="*/ 917 w 3831"/>
                <a:gd name="T61" fmla="*/ 1343 h 1986"/>
                <a:gd name="T62" fmla="*/ 0 w 3831"/>
                <a:gd name="T63" fmla="*/ 850 h 1986"/>
                <a:gd name="T64" fmla="*/ 476 w 3831"/>
                <a:gd name="T65" fmla="*/ 1111 h 1986"/>
                <a:gd name="T66" fmla="*/ 764 w 3831"/>
                <a:gd name="T67" fmla="*/ 1399 h 1986"/>
                <a:gd name="T68" fmla="*/ 1307 w 3831"/>
                <a:gd name="T69" fmla="*/ 1779 h 1986"/>
                <a:gd name="T70" fmla="*/ 1573 w 3831"/>
                <a:gd name="T71" fmla="*/ 1852 h 1986"/>
                <a:gd name="T72" fmla="*/ 3183 w 3831"/>
                <a:gd name="T73" fmla="*/ 1305 h 1986"/>
                <a:gd name="T74" fmla="*/ 3430 w 3831"/>
                <a:gd name="T75" fmla="*/ 1041 h 1986"/>
                <a:gd name="T76" fmla="*/ 3611 w 3831"/>
                <a:gd name="T77" fmla="*/ 588 h 19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831" h="1986">
                  <a:moveTo>
                    <a:pt x="3611" y="588"/>
                  </a:moveTo>
                  <a:cubicBezTo>
                    <a:pt x="3626" y="588"/>
                    <a:pt x="3701" y="587"/>
                    <a:pt x="3760" y="529"/>
                  </a:cubicBezTo>
                  <a:cubicBezTo>
                    <a:pt x="3831" y="457"/>
                    <a:pt x="3819" y="362"/>
                    <a:pt x="3817" y="350"/>
                  </a:cubicBezTo>
                  <a:cubicBezTo>
                    <a:pt x="3802" y="252"/>
                    <a:pt x="3722" y="204"/>
                    <a:pt x="3707" y="195"/>
                  </a:cubicBezTo>
                  <a:cubicBezTo>
                    <a:pt x="3644" y="157"/>
                    <a:pt x="3582" y="160"/>
                    <a:pt x="3560" y="162"/>
                  </a:cubicBezTo>
                  <a:cubicBezTo>
                    <a:pt x="3548" y="138"/>
                    <a:pt x="3521" y="90"/>
                    <a:pt x="3467" y="53"/>
                  </a:cubicBezTo>
                  <a:cubicBezTo>
                    <a:pt x="3395" y="5"/>
                    <a:pt x="3310" y="0"/>
                    <a:pt x="3248" y="17"/>
                  </a:cubicBezTo>
                  <a:cubicBezTo>
                    <a:pt x="3131" y="48"/>
                    <a:pt x="3044" y="169"/>
                    <a:pt x="3038" y="315"/>
                  </a:cubicBezTo>
                  <a:cubicBezTo>
                    <a:pt x="3010" y="306"/>
                    <a:pt x="2947" y="290"/>
                    <a:pt x="2874" y="310"/>
                  </a:cubicBezTo>
                  <a:cubicBezTo>
                    <a:pt x="2787" y="334"/>
                    <a:pt x="2721" y="399"/>
                    <a:pt x="2690" y="471"/>
                  </a:cubicBezTo>
                  <a:cubicBezTo>
                    <a:pt x="2676" y="505"/>
                    <a:pt x="2673" y="533"/>
                    <a:pt x="2670" y="558"/>
                  </a:cubicBezTo>
                  <a:cubicBezTo>
                    <a:pt x="2666" y="591"/>
                    <a:pt x="2658" y="664"/>
                    <a:pt x="2692" y="743"/>
                  </a:cubicBezTo>
                  <a:cubicBezTo>
                    <a:pt x="2704" y="769"/>
                    <a:pt x="2718" y="800"/>
                    <a:pt x="2750" y="828"/>
                  </a:cubicBezTo>
                  <a:cubicBezTo>
                    <a:pt x="2766" y="843"/>
                    <a:pt x="2806" y="877"/>
                    <a:pt x="2862" y="876"/>
                  </a:cubicBezTo>
                  <a:cubicBezTo>
                    <a:pt x="2923" y="874"/>
                    <a:pt x="2981" y="829"/>
                    <a:pt x="2999" y="771"/>
                  </a:cubicBezTo>
                  <a:cubicBezTo>
                    <a:pt x="3001" y="762"/>
                    <a:pt x="3018" y="703"/>
                    <a:pt x="2983" y="661"/>
                  </a:cubicBezTo>
                  <a:cubicBezTo>
                    <a:pt x="2979" y="657"/>
                    <a:pt x="2948" y="621"/>
                    <a:pt x="2912" y="629"/>
                  </a:cubicBezTo>
                  <a:cubicBezTo>
                    <a:pt x="2887" y="635"/>
                    <a:pt x="2875" y="657"/>
                    <a:pt x="2873" y="661"/>
                  </a:cubicBezTo>
                  <a:cubicBezTo>
                    <a:pt x="2852" y="700"/>
                    <a:pt x="2879" y="744"/>
                    <a:pt x="2880" y="746"/>
                  </a:cubicBezTo>
                  <a:cubicBezTo>
                    <a:pt x="2871" y="741"/>
                    <a:pt x="2854" y="731"/>
                    <a:pt x="2841" y="711"/>
                  </a:cubicBezTo>
                  <a:cubicBezTo>
                    <a:pt x="2839" y="708"/>
                    <a:pt x="2821" y="681"/>
                    <a:pt x="2825" y="645"/>
                  </a:cubicBezTo>
                  <a:cubicBezTo>
                    <a:pt x="2830" y="600"/>
                    <a:pt x="2867" y="564"/>
                    <a:pt x="2907" y="551"/>
                  </a:cubicBezTo>
                  <a:cubicBezTo>
                    <a:pt x="2959" y="536"/>
                    <a:pt x="3003" y="565"/>
                    <a:pt x="3022" y="577"/>
                  </a:cubicBezTo>
                  <a:cubicBezTo>
                    <a:pt x="3086" y="619"/>
                    <a:pt x="3101" y="690"/>
                    <a:pt x="3104" y="705"/>
                  </a:cubicBezTo>
                  <a:cubicBezTo>
                    <a:pt x="3123" y="808"/>
                    <a:pt x="3051" y="885"/>
                    <a:pt x="3040" y="897"/>
                  </a:cubicBezTo>
                  <a:cubicBezTo>
                    <a:pt x="2973" y="966"/>
                    <a:pt x="2887" y="970"/>
                    <a:pt x="2868" y="970"/>
                  </a:cubicBezTo>
                  <a:cubicBezTo>
                    <a:pt x="2815" y="1057"/>
                    <a:pt x="2720" y="1186"/>
                    <a:pt x="2569" y="1305"/>
                  </a:cubicBezTo>
                  <a:cubicBezTo>
                    <a:pt x="2542" y="1326"/>
                    <a:pt x="2418" y="1421"/>
                    <a:pt x="2226" y="1495"/>
                  </a:cubicBezTo>
                  <a:cubicBezTo>
                    <a:pt x="1953" y="1601"/>
                    <a:pt x="1721" y="1596"/>
                    <a:pt x="1568" y="1591"/>
                  </a:cubicBezTo>
                  <a:cubicBezTo>
                    <a:pt x="1424" y="1587"/>
                    <a:pt x="1305" y="1582"/>
                    <a:pt x="1166" y="1519"/>
                  </a:cubicBezTo>
                  <a:cubicBezTo>
                    <a:pt x="1030" y="1457"/>
                    <a:pt x="946" y="1372"/>
                    <a:pt x="917" y="1343"/>
                  </a:cubicBezTo>
                  <a:cubicBezTo>
                    <a:pt x="740" y="1166"/>
                    <a:pt x="365" y="833"/>
                    <a:pt x="0" y="850"/>
                  </a:cubicBezTo>
                  <a:cubicBezTo>
                    <a:pt x="197" y="917"/>
                    <a:pt x="352" y="1009"/>
                    <a:pt x="476" y="1111"/>
                  </a:cubicBezTo>
                  <a:cubicBezTo>
                    <a:pt x="599" y="1213"/>
                    <a:pt x="584" y="1234"/>
                    <a:pt x="764" y="1399"/>
                  </a:cubicBezTo>
                  <a:cubicBezTo>
                    <a:pt x="928" y="1551"/>
                    <a:pt x="1078" y="1688"/>
                    <a:pt x="1307" y="1779"/>
                  </a:cubicBezTo>
                  <a:cubicBezTo>
                    <a:pt x="1427" y="1826"/>
                    <a:pt x="1524" y="1843"/>
                    <a:pt x="1573" y="1852"/>
                  </a:cubicBezTo>
                  <a:cubicBezTo>
                    <a:pt x="2347" y="1986"/>
                    <a:pt x="3077" y="1391"/>
                    <a:pt x="3183" y="1305"/>
                  </a:cubicBezTo>
                  <a:cubicBezTo>
                    <a:pt x="3288" y="1220"/>
                    <a:pt x="3365" y="1138"/>
                    <a:pt x="3430" y="1041"/>
                  </a:cubicBezTo>
                  <a:cubicBezTo>
                    <a:pt x="3548" y="866"/>
                    <a:pt x="3592" y="694"/>
                    <a:pt x="3611"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noFill/>
              </a:endParaRPr>
            </a:p>
          </p:txBody>
        </p:sp>
      </p:grpSp>
      <p:cxnSp>
        <p:nvCxnSpPr>
          <p:cNvPr id="7" name="直接连接符 6">
            <a:extLst>
              <a:ext uri="{FF2B5EF4-FFF2-40B4-BE49-F238E27FC236}">
                <a16:creationId xmlns:a16="http://schemas.microsoft.com/office/drawing/2014/main" id="{1E469B4E-B484-4911-BB03-741DF9228068}"/>
              </a:ext>
            </a:extLst>
          </p:cNvPr>
          <p:cNvCxnSpPr>
            <a:cxnSpLocks/>
          </p:cNvCxnSpPr>
          <p:nvPr/>
        </p:nvCxnSpPr>
        <p:spPr>
          <a:xfrm>
            <a:off x="9224690" y="670351"/>
            <a:ext cx="2074681" cy="0"/>
          </a:xfrm>
          <a:prstGeom prst="line">
            <a:avLst/>
          </a:prstGeom>
          <a:ln>
            <a:solidFill>
              <a:srgbClr val="F16C06"/>
            </a:solidFill>
          </a:ln>
        </p:spPr>
        <p:style>
          <a:lnRef idx="1">
            <a:schemeClr val="accent1"/>
          </a:lnRef>
          <a:fillRef idx="0">
            <a:schemeClr val="accent1"/>
          </a:fillRef>
          <a:effectRef idx="0">
            <a:schemeClr val="accent1"/>
          </a:effectRef>
          <a:fontRef idx="minor">
            <a:schemeClr val="tx1"/>
          </a:fontRef>
        </p:style>
      </p:cxnSp>
      <p:grpSp>
        <p:nvGrpSpPr>
          <p:cNvPr id="8" name="Group 4">
            <a:extLst>
              <a:ext uri="{FF2B5EF4-FFF2-40B4-BE49-F238E27FC236}">
                <a16:creationId xmlns:a16="http://schemas.microsoft.com/office/drawing/2014/main" id="{810482A4-7122-45B4-8840-3242C45B68A2}"/>
              </a:ext>
            </a:extLst>
          </p:cNvPr>
          <p:cNvGrpSpPr>
            <a:grpSpLocks noChangeAspect="1"/>
          </p:cNvGrpSpPr>
          <p:nvPr/>
        </p:nvGrpSpPr>
        <p:grpSpPr bwMode="auto">
          <a:xfrm>
            <a:off x="2940653" y="487371"/>
            <a:ext cx="607778" cy="337494"/>
            <a:chOff x="2" y="-28"/>
            <a:chExt cx="8111" cy="4504"/>
          </a:xfrm>
          <a:gradFill>
            <a:gsLst>
              <a:gs pos="5000">
                <a:srgbClr val="F16C06"/>
              </a:gs>
              <a:gs pos="68000">
                <a:srgbClr val="DF2417"/>
              </a:gs>
            </a:gsLst>
            <a:lin ang="2700000" scaled="1"/>
          </a:gradFill>
        </p:grpSpPr>
        <p:sp>
          <p:nvSpPr>
            <p:cNvPr id="9" name="Freeform 5">
              <a:extLst>
                <a:ext uri="{FF2B5EF4-FFF2-40B4-BE49-F238E27FC236}">
                  <a16:creationId xmlns:a16="http://schemas.microsoft.com/office/drawing/2014/main" id="{32DBB995-9DEC-41E8-8F61-3F5725B1F7D3}"/>
                </a:ext>
              </a:extLst>
            </p:cNvPr>
            <p:cNvSpPr>
              <a:spLocks/>
            </p:cNvSpPr>
            <p:nvPr/>
          </p:nvSpPr>
          <p:spPr bwMode="auto">
            <a:xfrm>
              <a:off x="2" y="-28"/>
              <a:ext cx="8111" cy="3845"/>
            </a:xfrm>
            <a:custGeom>
              <a:avLst/>
              <a:gdLst>
                <a:gd name="T0" fmla="*/ 3708 w 4964"/>
                <a:gd name="T1" fmla="*/ 892 h 2353"/>
                <a:gd name="T2" fmla="*/ 3978 w 4964"/>
                <a:gd name="T3" fmla="*/ 1161 h 2353"/>
                <a:gd name="T4" fmla="*/ 3770 w 4964"/>
                <a:gd name="T5" fmla="*/ 1393 h 2353"/>
                <a:gd name="T6" fmla="*/ 3620 w 4964"/>
                <a:gd name="T7" fmla="*/ 2113 h 2353"/>
                <a:gd name="T8" fmla="*/ 4339 w 4964"/>
                <a:gd name="T9" fmla="*/ 1302 h 2353"/>
                <a:gd name="T10" fmla="*/ 4605 w 4964"/>
                <a:gd name="T11" fmla="*/ 1565 h 2353"/>
                <a:gd name="T12" fmla="*/ 4313 w 4964"/>
                <a:gd name="T13" fmla="*/ 1784 h 2353"/>
                <a:gd name="T14" fmla="*/ 4942 w 4964"/>
                <a:gd name="T15" fmla="*/ 1424 h 2353"/>
                <a:gd name="T16" fmla="*/ 4840 w 4964"/>
                <a:gd name="T17" fmla="*/ 983 h 2353"/>
                <a:gd name="T18" fmla="*/ 4445 w 4964"/>
                <a:gd name="T19" fmla="*/ 867 h 2353"/>
                <a:gd name="T20" fmla="*/ 4200 w 4964"/>
                <a:gd name="T21" fmla="*/ 1050 h 2353"/>
                <a:gd name="T22" fmla="*/ 4090 w 4964"/>
                <a:gd name="T23" fmla="*/ 619 h 2353"/>
                <a:gd name="T24" fmla="*/ 3970 w 4964"/>
                <a:gd name="T25" fmla="*/ 869 h 2353"/>
                <a:gd name="T26" fmla="*/ 4351 w 4964"/>
                <a:gd name="T27" fmla="*/ 843 h 2353"/>
                <a:gd name="T28" fmla="*/ 4281 w 4964"/>
                <a:gd name="T29" fmla="*/ 501 h 2353"/>
                <a:gd name="T30" fmla="*/ 4049 w 4964"/>
                <a:gd name="T31" fmla="*/ 245 h 2353"/>
                <a:gd name="T32" fmla="*/ 3626 w 4964"/>
                <a:gd name="T33" fmla="*/ 247 h 2353"/>
                <a:gd name="T34" fmla="*/ 3157 w 4964"/>
                <a:gd name="T35" fmla="*/ 84 h 2353"/>
                <a:gd name="T36" fmla="*/ 2919 w 4964"/>
                <a:gd name="T37" fmla="*/ 236 h 2353"/>
                <a:gd name="T38" fmla="*/ 2654 w 4964"/>
                <a:gd name="T39" fmla="*/ 599 h 2353"/>
                <a:gd name="T40" fmla="*/ 2922 w 4964"/>
                <a:gd name="T41" fmla="*/ 846 h 2353"/>
                <a:gd name="T42" fmla="*/ 2864 w 4964"/>
                <a:gd name="T43" fmla="*/ 528 h 2353"/>
                <a:gd name="T44" fmla="*/ 3065 w 4964"/>
                <a:gd name="T45" fmla="*/ 608 h 2353"/>
                <a:gd name="T46" fmla="*/ 2952 w 4964"/>
                <a:gd name="T47" fmla="*/ 906 h 2353"/>
                <a:gd name="T48" fmla="*/ 2651 w 4964"/>
                <a:gd name="T49" fmla="*/ 743 h 2353"/>
                <a:gd name="T50" fmla="*/ 2410 w 4964"/>
                <a:gd name="T51" fmla="*/ 538 h 2353"/>
                <a:gd name="T52" fmla="*/ 2250 w 4964"/>
                <a:gd name="T53" fmla="*/ 726 h 2353"/>
                <a:gd name="T54" fmla="*/ 2164 w 4964"/>
                <a:gd name="T55" fmla="*/ 1168 h 2353"/>
                <a:gd name="T56" fmla="*/ 2428 w 4964"/>
                <a:gd name="T57" fmla="*/ 1468 h 2353"/>
                <a:gd name="T58" fmla="*/ 2234 w 4964"/>
                <a:gd name="T59" fmla="*/ 1505 h 2353"/>
                <a:gd name="T60" fmla="*/ 2491 w 4964"/>
                <a:gd name="T61" fmla="*/ 1401 h 2353"/>
                <a:gd name="T62" fmla="*/ 2294 w 4964"/>
                <a:gd name="T63" fmla="*/ 1817 h 2353"/>
                <a:gd name="T64" fmla="*/ 1184 w 4964"/>
                <a:gd name="T65" fmla="*/ 1881 h 2353"/>
                <a:gd name="T66" fmla="*/ 669 w 4964"/>
                <a:gd name="T67" fmla="*/ 1533 h 2353"/>
                <a:gd name="T68" fmla="*/ 0 w 4964"/>
                <a:gd name="T69" fmla="*/ 1528 h 2353"/>
                <a:gd name="T70" fmla="*/ 1164 w 4964"/>
                <a:gd name="T71" fmla="*/ 2144 h 2353"/>
                <a:gd name="T72" fmla="*/ 2891 w 4964"/>
                <a:gd name="T73" fmla="*/ 1717 h 2353"/>
                <a:gd name="T74" fmla="*/ 2724 w 4964"/>
                <a:gd name="T75" fmla="*/ 1203 h 2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964" h="2353">
                  <a:moveTo>
                    <a:pt x="3103" y="1008"/>
                  </a:moveTo>
                  <a:cubicBezTo>
                    <a:pt x="3130" y="659"/>
                    <a:pt x="3633" y="632"/>
                    <a:pt x="3708" y="892"/>
                  </a:cubicBezTo>
                  <a:cubicBezTo>
                    <a:pt x="3789" y="890"/>
                    <a:pt x="3852" y="930"/>
                    <a:pt x="3898" y="984"/>
                  </a:cubicBezTo>
                  <a:cubicBezTo>
                    <a:pt x="3916" y="1006"/>
                    <a:pt x="3974" y="1066"/>
                    <a:pt x="3978" y="1161"/>
                  </a:cubicBezTo>
                  <a:cubicBezTo>
                    <a:pt x="3978" y="1187"/>
                    <a:pt x="3980" y="1255"/>
                    <a:pt x="3931" y="1315"/>
                  </a:cubicBezTo>
                  <a:cubicBezTo>
                    <a:pt x="3871" y="1387"/>
                    <a:pt x="3785" y="1392"/>
                    <a:pt x="3770" y="1393"/>
                  </a:cubicBezTo>
                  <a:cubicBezTo>
                    <a:pt x="3742" y="1790"/>
                    <a:pt x="3508" y="2071"/>
                    <a:pt x="3013" y="2344"/>
                  </a:cubicBezTo>
                  <a:cubicBezTo>
                    <a:pt x="3164" y="2327"/>
                    <a:pt x="3398" y="2276"/>
                    <a:pt x="3620" y="2113"/>
                  </a:cubicBezTo>
                  <a:cubicBezTo>
                    <a:pt x="3746" y="2020"/>
                    <a:pt x="3834" y="1915"/>
                    <a:pt x="3888" y="1851"/>
                  </a:cubicBezTo>
                  <a:cubicBezTo>
                    <a:pt x="4136" y="1554"/>
                    <a:pt x="4150" y="1354"/>
                    <a:pt x="4339" y="1302"/>
                  </a:cubicBezTo>
                  <a:cubicBezTo>
                    <a:pt x="4360" y="1297"/>
                    <a:pt x="4465" y="1268"/>
                    <a:pt x="4540" y="1327"/>
                  </a:cubicBezTo>
                  <a:cubicBezTo>
                    <a:pt x="4634" y="1401"/>
                    <a:pt x="4607" y="1554"/>
                    <a:pt x="4605" y="1565"/>
                  </a:cubicBezTo>
                  <a:cubicBezTo>
                    <a:pt x="4601" y="1227"/>
                    <a:pt x="4147" y="1338"/>
                    <a:pt x="4223" y="1628"/>
                  </a:cubicBezTo>
                  <a:cubicBezTo>
                    <a:pt x="4241" y="1695"/>
                    <a:pt x="4273" y="1747"/>
                    <a:pt x="4313" y="1784"/>
                  </a:cubicBezTo>
                  <a:cubicBezTo>
                    <a:pt x="4417" y="1881"/>
                    <a:pt x="4610" y="1917"/>
                    <a:pt x="4764" y="1824"/>
                  </a:cubicBezTo>
                  <a:cubicBezTo>
                    <a:pt x="4909" y="1736"/>
                    <a:pt x="4964" y="1566"/>
                    <a:pt x="4942" y="1424"/>
                  </a:cubicBezTo>
                  <a:cubicBezTo>
                    <a:pt x="4922" y="1292"/>
                    <a:pt x="4837" y="1209"/>
                    <a:pt x="4807" y="1182"/>
                  </a:cubicBezTo>
                  <a:cubicBezTo>
                    <a:pt x="4818" y="1164"/>
                    <a:pt x="4864" y="1082"/>
                    <a:pt x="4840" y="983"/>
                  </a:cubicBezTo>
                  <a:cubicBezTo>
                    <a:pt x="4817" y="893"/>
                    <a:pt x="4741" y="806"/>
                    <a:pt x="4641" y="794"/>
                  </a:cubicBezTo>
                  <a:cubicBezTo>
                    <a:pt x="4536" y="781"/>
                    <a:pt x="4456" y="857"/>
                    <a:pt x="4445" y="867"/>
                  </a:cubicBezTo>
                  <a:cubicBezTo>
                    <a:pt x="4405" y="906"/>
                    <a:pt x="4414" y="929"/>
                    <a:pt x="4372" y="969"/>
                  </a:cubicBezTo>
                  <a:cubicBezTo>
                    <a:pt x="4316" y="1020"/>
                    <a:pt x="4251" y="1043"/>
                    <a:pt x="4200" y="1050"/>
                  </a:cubicBezTo>
                  <a:cubicBezTo>
                    <a:pt x="4099" y="1062"/>
                    <a:pt x="3945" y="1027"/>
                    <a:pt x="3900" y="888"/>
                  </a:cubicBezTo>
                  <a:cubicBezTo>
                    <a:pt x="3827" y="664"/>
                    <a:pt x="4035" y="561"/>
                    <a:pt x="4090" y="619"/>
                  </a:cubicBezTo>
                  <a:cubicBezTo>
                    <a:pt x="4060" y="620"/>
                    <a:pt x="4032" y="629"/>
                    <a:pt x="4009" y="647"/>
                  </a:cubicBezTo>
                  <a:cubicBezTo>
                    <a:pt x="3946" y="695"/>
                    <a:pt x="3931" y="797"/>
                    <a:pt x="3970" y="869"/>
                  </a:cubicBezTo>
                  <a:cubicBezTo>
                    <a:pt x="4018" y="957"/>
                    <a:pt x="4126" y="964"/>
                    <a:pt x="4141" y="964"/>
                  </a:cubicBezTo>
                  <a:cubicBezTo>
                    <a:pt x="4270" y="969"/>
                    <a:pt x="4345" y="854"/>
                    <a:pt x="4351" y="843"/>
                  </a:cubicBezTo>
                  <a:cubicBezTo>
                    <a:pt x="4362" y="827"/>
                    <a:pt x="4406" y="751"/>
                    <a:pt x="4385" y="653"/>
                  </a:cubicBezTo>
                  <a:cubicBezTo>
                    <a:pt x="4365" y="565"/>
                    <a:pt x="4304" y="517"/>
                    <a:pt x="4281" y="501"/>
                  </a:cubicBezTo>
                  <a:cubicBezTo>
                    <a:pt x="4202" y="446"/>
                    <a:pt x="4120" y="453"/>
                    <a:pt x="4100" y="455"/>
                  </a:cubicBezTo>
                  <a:cubicBezTo>
                    <a:pt x="4103" y="434"/>
                    <a:pt x="4116" y="334"/>
                    <a:pt x="4049" y="245"/>
                  </a:cubicBezTo>
                  <a:cubicBezTo>
                    <a:pt x="3993" y="169"/>
                    <a:pt x="3892" y="120"/>
                    <a:pt x="3789" y="140"/>
                  </a:cubicBezTo>
                  <a:cubicBezTo>
                    <a:pt x="3693" y="158"/>
                    <a:pt x="3639" y="228"/>
                    <a:pt x="3626" y="247"/>
                  </a:cubicBezTo>
                  <a:cubicBezTo>
                    <a:pt x="3618" y="219"/>
                    <a:pt x="3589" y="123"/>
                    <a:pt x="3495" y="65"/>
                  </a:cubicBezTo>
                  <a:cubicBezTo>
                    <a:pt x="3396" y="4"/>
                    <a:pt x="3252" y="0"/>
                    <a:pt x="3157" y="84"/>
                  </a:cubicBezTo>
                  <a:cubicBezTo>
                    <a:pt x="3084" y="147"/>
                    <a:pt x="3070" y="236"/>
                    <a:pt x="3067" y="264"/>
                  </a:cubicBezTo>
                  <a:cubicBezTo>
                    <a:pt x="3042" y="252"/>
                    <a:pt x="2988" y="230"/>
                    <a:pt x="2919" y="236"/>
                  </a:cubicBezTo>
                  <a:cubicBezTo>
                    <a:pt x="2807" y="245"/>
                    <a:pt x="2739" y="317"/>
                    <a:pt x="2725" y="333"/>
                  </a:cubicBezTo>
                  <a:cubicBezTo>
                    <a:pt x="2629" y="439"/>
                    <a:pt x="2650" y="574"/>
                    <a:pt x="2654" y="599"/>
                  </a:cubicBezTo>
                  <a:cubicBezTo>
                    <a:pt x="2658" y="626"/>
                    <a:pt x="2683" y="763"/>
                    <a:pt x="2797" y="824"/>
                  </a:cubicBezTo>
                  <a:cubicBezTo>
                    <a:pt x="2820" y="836"/>
                    <a:pt x="2869" y="862"/>
                    <a:pt x="2922" y="846"/>
                  </a:cubicBezTo>
                  <a:cubicBezTo>
                    <a:pt x="2997" y="823"/>
                    <a:pt x="3059" y="721"/>
                    <a:pt x="3023" y="635"/>
                  </a:cubicBezTo>
                  <a:cubicBezTo>
                    <a:pt x="3003" y="586"/>
                    <a:pt x="2953" y="543"/>
                    <a:pt x="2864" y="528"/>
                  </a:cubicBezTo>
                  <a:cubicBezTo>
                    <a:pt x="2881" y="524"/>
                    <a:pt x="2914" y="519"/>
                    <a:pt x="2952" y="528"/>
                  </a:cubicBezTo>
                  <a:cubicBezTo>
                    <a:pt x="2971" y="533"/>
                    <a:pt x="3029" y="550"/>
                    <a:pt x="3065" y="608"/>
                  </a:cubicBezTo>
                  <a:cubicBezTo>
                    <a:pt x="3099" y="661"/>
                    <a:pt x="3093" y="716"/>
                    <a:pt x="3090" y="734"/>
                  </a:cubicBezTo>
                  <a:cubicBezTo>
                    <a:pt x="3081" y="809"/>
                    <a:pt x="3027" y="878"/>
                    <a:pt x="2952" y="906"/>
                  </a:cubicBezTo>
                  <a:cubicBezTo>
                    <a:pt x="2946" y="909"/>
                    <a:pt x="2866" y="937"/>
                    <a:pt x="2788" y="900"/>
                  </a:cubicBezTo>
                  <a:cubicBezTo>
                    <a:pt x="2730" y="873"/>
                    <a:pt x="2700" y="824"/>
                    <a:pt x="2651" y="743"/>
                  </a:cubicBezTo>
                  <a:cubicBezTo>
                    <a:pt x="2612" y="679"/>
                    <a:pt x="2621" y="675"/>
                    <a:pt x="2593" y="641"/>
                  </a:cubicBezTo>
                  <a:cubicBezTo>
                    <a:pt x="2574" y="618"/>
                    <a:pt x="2509" y="539"/>
                    <a:pt x="2410" y="538"/>
                  </a:cubicBezTo>
                  <a:cubicBezTo>
                    <a:pt x="2390" y="537"/>
                    <a:pt x="2320" y="536"/>
                    <a:pt x="2276" y="592"/>
                  </a:cubicBezTo>
                  <a:cubicBezTo>
                    <a:pt x="2232" y="648"/>
                    <a:pt x="2248" y="717"/>
                    <a:pt x="2250" y="726"/>
                  </a:cubicBezTo>
                  <a:cubicBezTo>
                    <a:pt x="2148" y="731"/>
                    <a:pt x="2055" y="798"/>
                    <a:pt x="2034" y="893"/>
                  </a:cubicBezTo>
                  <a:cubicBezTo>
                    <a:pt x="2011" y="1000"/>
                    <a:pt x="2046" y="1124"/>
                    <a:pt x="2164" y="1168"/>
                  </a:cubicBezTo>
                  <a:cubicBezTo>
                    <a:pt x="1932" y="1200"/>
                    <a:pt x="1938" y="1554"/>
                    <a:pt x="2134" y="1630"/>
                  </a:cubicBezTo>
                  <a:cubicBezTo>
                    <a:pt x="2329" y="1706"/>
                    <a:pt x="2450" y="1591"/>
                    <a:pt x="2428" y="1468"/>
                  </a:cubicBezTo>
                  <a:cubicBezTo>
                    <a:pt x="2401" y="1308"/>
                    <a:pt x="2262" y="1292"/>
                    <a:pt x="2202" y="1359"/>
                  </a:cubicBezTo>
                  <a:cubicBezTo>
                    <a:pt x="2155" y="1410"/>
                    <a:pt x="2179" y="1466"/>
                    <a:pt x="2234" y="1505"/>
                  </a:cubicBezTo>
                  <a:cubicBezTo>
                    <a:pt x="2127" y="1528"/>
                    <a:pt x="2117" y="1357"/>
                    <a:pt x="2182" y="1293"/>
                  </a:cubicBezTo>
                  <a:cubicBezTo>
                    <a:pt x="2247" y="1230"/>
                    <a:pt x="2448" y="1255"/>
                    <a:pt x="2491" y="1401"/>
                  </a:cubicBezTo>
                  <a:cubicBezTo>
                    <a:pt x="2506" y="1455"/>
                    <a:pt x="2505" y="1502"/>
                    <a:pt x="2499" y="1533"/>
                  </a:cubicBezTo>
                  <a:cubicBezTo>
                    <a:pt x="2494" y="1561"/>
                    <a:pt x="2467" y="1684"/>
                    <a:pt x="2294" y="1817"/>
                  </a:cubicBezTo>
                  <a:cubicBezTo>
                    <a:pt x="2080" y="1983"/>
                    <a:pt x="1844" y="2008"/>
                    <a:pt x="1780" y="2013"/>
                  </a:cubicBezTo>
                  <a:cubicBezTo>
                    <a:pt x="1711" y="2019"/>
                    <a:pt x="1430" y="2039"/>
                    <a:pt x="1184" y="1881"/>
                  </a:cubicBezTo>
                  <a:cubicBezTo>
                    <a:pt x="1108" y="1833"/>
                    <a:pt x="915" y="1690"/>
                    <a:pt x="859" y="1648"/>
                  </a:cubicBezTo>
                  <a:cubicBezTo>
                    <a:pt x="804" y="1607"/>
                    <a:pt x="751" y="1568"/>
                    <a:pt x="669" y="1533"/>
                  </a:cubicBezTo>
                  <a:cubicBezTo>
                    <a:pt x="649" y="1525"/>
                    <a:pt x="568" y="1492"/>
                    <a:pt x="443" y="1479"/>
                  </a:cubicBezTo>
                  <a:cubicBezTo>
                    <a:pt x="266" y="1460"/>
                    <a:pt x="111" y="1492"/>
                    <a:pt x="0" y="1528"/>
                  </a:cubicBezTo>
                  <a:cubicBezTo>
                    <a:pt x="114" y="1530"/>
                    <a:pt x="281" y="1546"/>
                    <a:pt x="462" y="1621"/>
                  </a:cubicBezTo>
                  <a:cubicBezTo>
                    <a:pt x="818" y="1766"/>
                    <a:pt x="858" y="1981"/>
                    <a:pt x="1164" y="2144"/>
                  </a:cubicBezTo>
                  <a:cubicBezTo>
                    <a:pt x="1556" y="2353"/>
                    <a:pt x="1978" y="2259"/>
                    <a:pt x="2070" y="2238"/>
                  </a:cubicBezTo>
                  <a:cubicBezTo>
                    <a:pt x="2537" y="2134"/>
                    <a:pt x="2807" y="1823"/>
                    <a:pt x="2891" y="1717"/>
                  </a:cubicBezTo>
                  <a:cubicBezTo>
                    <a:pt x="2861" y="1705"/>
                    <a:pt x="2818" y="1685"/>
                    <a:pt x="2779" y="1647"/>
                  </a:cubicBezTo>
                  <a:cubicBezTo>
                    <a:pt x="2673" y="1542"/>
                    <a:pt x="2641" y="1352"/>
                    <a:pt x="2724" y="1203"/>
                  </a:cubicBezTo>
                  <a:cubicBezTo>
                    <a:pt x="2797" y="1071"/>
                    <a:pt x="2946" y="994"/>
                    <a:pt x="3103" y="10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noFill/>
              </a:endParaRPr>
            </a:p>
          </p:txBody>
        </p:sp>
        <p:sp>
          <p:nvSpPr>
            <p:cNvPr id="10" name="Freeform 6">
              <a:extLst>
                <a:ext uri="{FF2B5EF4-FFF2-40B4-BE49-F238E27FC236}">
                  <a16:creationId xmlns:a16="http://schemas.microsoft.com/office/drawing/2014/main" id="{7FB53955-B832-4603-9C71-E7D7D7903B76}"/>
                </a:ext>
              </a:extLst>
            </p:cNvPr>
            <p:cNvSpPr>
              <a:spLocks/>
            </p:cNvSpPr>
            <p:nvPr/>
          </p:nvSpPr>
          <p:spPr bwMode="auto">
            <a:xfrm>
              <a:off x="165" y="1230"/>
              <a:ext cx="6260" cy="3246"/>
            </a:xfrm>
            <a:custGeom>
              <a:avLst/>
              <a:gdLst>
                <a:gd name="T0" fmla="*/ 3611 w 3831"/>
                <a:gd name="T1" fmla="*/ 588 h 1986"/>
                <a:gd name="T2" fmla="*/ 3760 w 3831"/>
                <a:gd name="T3" fmla="*/ 529 h 1986"/>
                <a:gd name="T4" fmla="*/ 3817 w 3831"/>
                <a:gd name="T5" fmla="*/ 350 h 1986"/>
                <a:gd name="T6" fmla="*/ 3707 w 3831"/>
                <a:gd name="T7" fmla="*/ 195 h 1986"/>
                <a:gd name="T8" fmla="*/ 3560 w 3831"/>
                <a:gd name="T9" fmla="*/ 162 h 1986"/>
                <a:gd name="T10" fmla="*/ 3467 w 3831"/>
                <a:gd name="T11" fmla="*/ 53 h 1986"/>
                <a:gd name="T12" fmla="*/ 3248 w 3831"/>
                <a:gd name="T13" fmla="*/ 17 h 1986"/>
                <a:gd name="T14" fmla="*/ 3038 w 3831"/>
                <a:gd name="T15" fmla="*/ 315 h 1986"/>
                <a:gd name="T16" fmla="*/ 2874 w 3831"/>
                <a:gd name="T17" fmla="*/ 310 h 1986"/>
                <a:gd name="T18" fmla="*/ 2690 w 3831"/>
                <a:gd name="T19" fmla="*/ 471 h 1986"/>
                <a:gd name="T20" fmla="*/ 2670 w 3831"/>
                <a:gd name="T21" fmla="*/ 558 h 1986"/>
                <a:gd name="T22" fmla="*/ 2692 w 3831"/>
                <a:gd name="T23" fmla="*/ 743 h 1986"/>
                <a:gd name="T24" fmla="*/ 2750 w 3831"/>
                <a:gd name="T25" fmla="*/ 828 h 1986"/>
                <a:gd name="T26" fmla="*/ 2862 w 3831"/>
                <a:gd name="T27" fmla="*/ 876 h 1986"/>
                <a:gd name="T28" fmla="*/ 2999 w 3831"/>
                <a:gd name="T29" fmla="*/ 771 h 1986"/>
                <a:gd name="T30" fmla="*/ 2983 w 3831"/>
                <a:gd name="T31" fmla="*/ 661 h 1986"/>
                <a:gd name="T32" fmla="*/ 2912 w 3831"/>
                <a:gd name="T33" fmla="*/ 629 h 1986"/>
                <a:gd name="T34" fmla="*/ 2873 w 3831"/>
                <a:gd name="T35" fmla="*/ 661 h 1986"/>
                <a:gd name="T36" fmla="*/ 2880 w 3831"/>
                <a:gd name="T37" fmla="*/ 746 h 1986"/>
                <a:gd name="T38" fmla="*/ 2841 w 3831"/>
                <a:gd name="T39" fmla="*/ 711 h 1986"/>
                <a:gd name="T40" fmla="*/ 2825 w 3831"/>
                <a:gd name="T41" fmla="*/ 645 h 1986"/>
                <a:gd name="T42" fmla="*/ 2907 w 3831"/>
                <a:gd name="T43" fmla="*/ 551 h 1986"/>
                <a:gd name="T44" fmla="*/ 3022 w 3831"/>
                <a:gd name="T45" fmla="*/ 577 h 1986"/>
                <a:gd name="T46" fmla="*/ 3104 w 3831"/>
                <a:gd name="T47" fmla="*/ 705 h 1986"/>
                <a:gd name="T48" fmla="*/ 3040 w 3831"/>
                <a:gd name="T49" fmla="*/ 897 h 1986"/>
                <a:gd name="T50" fmla="*/ 2868 w 3831"/>
                <a:gd name="T51" fmla="*/ 970 h 1986"/>
                <a:gd name="T52" fmla="*/ 2569 w 3831"/>
                <a:gd name="T53" fmla="*/ 1305 h 1986"/>
                <a:gd name="T54" fmla="*/ 2226 w 3831"/>
                <a:gd name="T55" fmla="*/ 1495 h 1986"/>
                <a:gd name="T56" fmla="*/ 1568 w 3831"/>
                <a:gd name="T57" fmla="*/ 1591 h 1986"/>
                <a:gd name="T58" fmla="*/ 1166 w 3831"/>
                <a:gd name="T59" fmla="*/ 1519 h 1986"/>
                <a:gd name="T60" fmla="*/ 917 w 3831"/>
                <a:gd name="T61" fmla="*/ 1343 h 1986"/>
                <a:gd name="T62" fmla="*/ 0 w 3831"/>
                <a:gd name="T63" fmla="*/ 850 h 1986"/>
                <a:gd name="T64" fmla="*/ 476 w 3831"/>
                <a:gd name="T65" fmla="*/ 1111 h 1986"/>
                <a:gd name="T66" fmla="*/ 764 w 3831"/>
                <a:gd name="T67" fmla="*/ 1399 h 1986"/>
                <a:gd name="T68" fmla="*/ 1307 w 3831"/>
                <a:gd name="T69" fmla="*/ 1779 h 1986"/>
                <a:gd name="T70" fmla="*/ 1573 w 3831"/>
                <a:gd name="T71" fmla="*/ 1852 h 1986"/>
                <a:gd name="T72" fmla="*/ 3183 w 3831"/>
                <a:gd name="T73" fmla="*/ 1305 h 1986"/>
                <a:gd name="T74" fmla="*/ 3430 w 3831"/>
                <a:gd name="T75" fmla="*/ 1041 h 1986"/>
                <a:gd name="T76" fmla="*/ 3611 w 3831"/>
                <a:gd name="T77" fmla="*/ 588 h 19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831" h="1986">
                  <a:moveTo>
                    <a:pt x="3611" y="588"/>
                  </a:moveTo>
                  <a:cubicBezTo>
                    <a:pt x="3626" y="588"/>
                    <a:pt x="3701" y="587"/>
                    <a:pt x="3760" y="529"/>
                  </a:cubicBezTo>
                  <a:cubicBezTo>
                    <a:pt x="3831" y="457"/>
                    <a:pt x="3819" y="362"/>
                    <a:pt x="3817" y="350"/>
                  </a:cubicBezTo>
                  <a:cubicBezTo>
                    <a:pt x="3802" y="252"/>
                    <a:pt x="3722" y="204"/>
                    <a:pt x="3707" y="195"/>
                  </a:cubicBezTo>
                  <a:cubicBezTo>
                    <a:pt x="3644" y="157"/>
                    <a:pt x="3582" y="160"/>
                    <a:pt x="3560" y="162"/>
                  </a:cubicBezTo>
                  <a:cubicBezTo>
                    <a:pt x="3548" y="138"/>
                    <a:pt x="3521" y="90"/>
                    <a:pt x="3467" y="53"/>
                  </a:cubicBezTo>
                  <a:cubicBezTo>
                    <a:pt x="3395" y="5"/>
                    <a:pt x="3310" y="0"/>
                    <a:pt x="3248" y="17"/>
                  </a:cubicBezTo>
                  <a:cubicBezTo>
                    <a:pt x="3131" y="48"/>
                    <a:pt x="3044" y="169"/>
                    <a:pt x="3038" y="315"/>
                  </a:cubicBezTo>
                  <a:cubicBezTo>
                    <a:pt x="3010" y="306"/>
                    <a:pt x="2947" y="290"/>
                    <a:pt x="2874" y="310"/>
                  </a:cubicBezTo>
                  <a:cubicBezTo>
                    <a:pt x="2787" y="334"/>
                    <a:pt x="2721" y="399"/>
                    <a:pt x="2690" y="471"/>
                  </a:cubicBezTo>
                  <a:cubicBezTo>
                    <a:pt x="2676" y="505"/>
                    <a:pt x="2673" y="533"/>
                    <a:pt x="2670" y="558"/>
                  </a:cubicBezTo>
                  <a:cubicBezTo>
                    <a:pt x="2666" y="591"/>
                    <a:pt x="2658" y="664"/>
                    <a:pt x="2692" y="743"/>
                  </a:cubicBezTo>
                  <a:cubicBezTo>
                    <a:pt x="2704" y="769"/>
                    <a:pt x="2718" y="800"/>
                    <a:pt x="2750" y="828"/>
                  </a:cubicBezTo>
                  <a:cubicBezTo>
                    <a:pt x="2766" y="843"/>
                    <a:pt x="2806" y="877"/>
                    <a:pt x="2862" y="876"/>
                  </a:cubicBezTo>
                  <a:cubicBezTo>
                    <a:pt x="2923" y="874"/>
                    <a:pt x="2981" y="829"/>
                    <a:pt x="2999" y="771"/>
                  </a:cubicBezTo>
                  <a:cubicBezTo>
                    <a:pt x="3001" y="762"/>
                    <a:pt x="3018" y="703"/>
                    <a:pt x="2983" y="661"/>
                  </a:cubicBezTo>
                  <a:cubicBezTo>
                    <a:pt x="2979" y="657"/>
                    <a:pt x="2948" y="621"/>
                    <a:pt x="2912" y="629"/>
                  </a:cubicBezTo>
                  <a:cubicBezTo>
                    <a:pt x="2887" y="635"/>
                    <a:pt x="2875" y="657"/>
                    <a:pt x="2873" y="661"/>
                  </a:cubicBezTo>
                  <a:cubicBezTo>
                    <a:pt x="2852" y="700"/>
                    <a:pt x="2879" y="744"/>
                    <a:pt x="2880" y="746"/>
                  </a:cubicBezTo>
                  <a:cubicBezTo>
                    <a:pt x="2871" y="741"/>
                    <a:pt x="2854" y="731"/>
                    <a:pt x="2841" y="711"/>
                  </a:cubicBezTo>
                  <a:cubicBezTo>
                    <a:pt x="2839" y="708"/>
                    <a:pt x="2821" y="681"/>
                    <a:pt x="2825" y="645"/>
                  </a:cubicBezTo>
                  <a:cubicBezTo>
                    <a:pt x="2830" y="600"/>
                    <a:pt x="2867" y="564"/>
                    <a:pt x="2907" y="551"/>
                  </a:cubicBezTo>
                  <a:cubicBezTo>
                    <a:pt x="2959" y="536"/>
                    <a:pt x="3003" y="565"/>
                    <a:pt x="3022" y="577"/>
                  </a:cubicBezTo>
                  <a:cubicBezTo>
                    <a:pt x="3086" y="619"/>
                    <a:pt x="3101" y="690"/>
                    <a:pt x="3104" y="705"/>
                  </a:cubicBezTo>
                  <a:cubicBezTo>
                    <a:pt x="3123" y="808"/>
                    <a:pt x="3051" y="885"/>
                    <a:pt x="3040" y="897"/>
                  </a:cubicBezTo>
                  <a:cubicBezTo>
                    <a:pt x="2973" y="966"/>
                    <a:pt x="2887" y="970"/>
                    <a:pt x="2868" y="970"/>
                  </a:cubicBezTo>
                  <a:cubicBezTo>
                    <a:pt x="2815" y="1057"/>
                    <a:pt x="2720" y="1186"/>
                    <a:pt x="2569" y="1305"/>
                  </a:cubicBezTo>
                  <a:cubicBezTo>
                    <a:pt x="2542" y="1326"/>
                    <a:pt x="2418" y="1421"/>
                    <a:pt x="2226" y="1495"/>
                  </a:cubicBezTo>
                  <a:cubicBezTo>
                    <a:pt x="1953" y="1601"/>
                    <a:pt x="1721" y="1596"/>
                    <a:pt x="1568" y="1591"/>
                  </a:cubicBezTo>
                  <a:cubicBezTo>
                    <a:pt x="1424" y="1587"/>
                    <a:pt x="1305" y="1582"/>
                    <a:pt x="1166" y="1519"/>
                  </a:cubicBezTo>
                  <a:cubicBezTo>
                    <a:pt x="1030" y="1457"/>
                    <a:pt x="946" y="1372"/>
                    <a:pt x="917" y="1343"/>
                  </a:cubicBezTo>
                  <a:cubicBezTo>
                    <a:pt x="740" y="1166"/>
                    <a:pt x="365" y="833"/>
                    <a:pt x="0" y="850"/>
                  </a:cubicBezTo>
                  <a:cubicBezTo>
                    <a:pt x="197" y="917"/>
                    <a:pt x="352" y="1009"/>
                    <a:pt x="476" y="1111"/>
                  </a:cubicBezTo>
                  <a:cubicBezTo>
                    <a:pt x="599" y="1213"/>
                    <a:pt x="584" y="1234"/>
                    <a:pt x="764" y="1399"/>
                  </a:cubicBezTo>
                  <a:cubicBezTo>
                    <a:pt x="928" y="1551"/>
                    <a:pt x="1078" y="1688"/>
                    <a:pt x="1307" y="1779"/>
                  </a:cubicBezTo>
                  <a:cubicBezTo>
                    <a:pt x="1427" y="1826"/>
                    <a:pt x="1524" y="1843"/>
                    <a:pt x="1573" y="1852"/>
                  </a:cubicBezTo>
                  <a:cubicBezTo>
                    <a:pt x="2347" y="1986"/>
                    <a:pt x="3077" y="1391"/>
                    <a:pt x="3183" y="1305"/>
                  </a:cubicBezTo>
                  <a:cubicBezTo>
                    <a:pt x="3288" y="1220"/>
                    <a:pt x="3365" y="1138"/>
                    <a:pt x="3430" y="1041"/>
                  </a:cubicBezTo>
                  <a:cubicBezTo>
                    <a:pt x="3548" y="866"/>
                    <a:pt x="3592" y="694"/>
                    <a:pt x="3611"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noFill/>
              </a:endParaRPr>
            </a:p>
          </p:txBody>
        </p:sp>
      </p:grpSp>
      <p:cxnSp>
        <p:nvCxnSpPr>
          <p:cNvPr id="11" name="直接连接符 10">
            <a:extLst>
              <a:ext uri="{FF2B5EF4-FFF2-40B4-BE49-F238E27FC236}">
                <a16:creationId xmlns:a16="http://schemas.microsoft.com/office/drawing/2014/main" id="{7766579E-031E-457A-A881-F8C8FC2FEED3}"/>
              </a:ext>
            </a:extLst>
          </p:cNvPr>
          <p:cNvCxnSpPr>
            <a:cxnSpLocks/>
          </p:cNvCxnSpPr>
          <p:nvPr/>
        </p:nvCxnSpPr>
        <p:spPr>
          <a:xfrm flipH="1">
            <a:off x="870857" y="670351"/>
            <a:ext cx="2082010" cy="0"/>
          </a:xfrm>
          <a:prstGeom prst="line">
            <a:avLst/>
          </a:prstGeom>
          <a:ln>
            <a:solidFill>
              <a:srgbClr val="F16C06"/>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A5E1D690-343F-225D-F3A8-022B8368C03B}"/>
              </a:ext>
            </a:extLst>
          </p:cNvPr>
          <p:cNvSpPr txBox="1"/>
          <p:nvPr/>
        </p:nvSpPr>
        <p:spPr>
          <a:xfrm>
            <a:off x="870857" y="1340703"/>
            <a:ext cx="10506366" cy="3015697"/>
          </a:xfrm>
          <a:prstGeom prst="rect">
            <a:avLst/>
          </a:prstGeom>
          <a:noFill/>
        </p:spPr>
        <p:txBody>
          <a:bodyPr wrap="square" rtlCol="0">
            <a:spAutoFit/>
          </a:bodyPr>
          <a:lstStyle/>
          <a:p>
            <a:pPr indent="457200" algn="l">
              <a:lnSpc>
                <a:spcPct val="120000"/>
              </a:lnSpc>
            </a:pPr>
            <a:r>
              <a:rPr lang="zh-CN" altLang="en-US" sz="2000" b="0" i="0" dirty="0">
                <a:solidFill>
                  <a:srgbClr val="333333"/>
                </a:solidFill>
                <a:effectLst/>
                <a:latin typeface="微软雅黑" panose="020B0503020204020204" pitchFamily="34" charset="-122"/>
                <a:ea typeface="微软雅黑" panose="020B0503020204020204" pitchFamily="34" charset="-122"/>
              </a:rPr>
              <a:t>在两院院士大会、中国科协第十次全国代表大会上，习近平在讲话中热情赞扬几年来科技创新取得的一系列历史性成就：“实践证明，我国自主创新事业是大有可为的！我国广大科技工作者是大有作为的！”是的，在如今的中国，有这样一批中青年科学家，他们年龄不大，却作为中国科技的中坚力量，以汗水讴歌青春，始终奋战于科研的第一线。</a:t>
            </a:r>
          </a:p>
          <a:p>
            <a:pPr indent="457200" algn="l">
              <a:lnSpc>
                <a:spcPct val="120000"/>
              </a:lnSpc>
            </a:pPr>
            <a:r>
              <a:rPr lang="zh-CN" altLang="en-US" sz="2000" b="0" i="0" dirty="0">
                <a:solidFill>
                  <a:srgbClr val="333333"/>
                </a:solidFill>
                <a:effectLst/>
                <a:latin typeface="微软雅黑" panose="020B0503020204020204" pitchFamily="34" charset="-122"/>
                <a:ea typeface="微软雅黑" panose="020B0503020204020204" pitchFamily="34" charset="-122"/>
              </a:rPr>
              <a:t>他们中有人研究月壤，有人参与用二氧化碳直接人工合成淀粉，有人奋战在新冠疫苗研制一线；有人是全海深载人潜水器“奋斗者”号副总建造师，有人是天问一号北京总调度</a:t>
            </a:r>
            <a:r>
              <a:rPr lang="en-US" altLang="zh-CN" sz="2000" b="0" i="0" dirty="0">
                <a:solidFill>
                  <a:srgbClr val="333333"/>
                </a:solidFill>
                <a:effectLst/>
                <a:latin typeface="微软雅黑" panose="020B0503020204020204" pitchFamily="34" charset="-122"/>
                <a:ea typeface="微软雅黑" panose="020B0503020204020204" pitchFamily="34" charset="-122"/>
              </a:rPr>
              <a:t>……</a:t>
            </a:r>
            <a:r>
              <a:rPr lang="zh-CN" altLang="en-US" sz="2000" b="0" i="0" dirty="0">
                <a:solidFill>
                  <a:srgbClr val="333333"/>
                </a:solidFill>
                <a:effectLst/>
                <a:latin typeface="微软雅黑" panose="020B0503020204020204" pitchFamily="34" charset="-122"/>
                <a:ea typeface="微软雅黑" panose="020B0503020204020204" pitchFamily="34" charset="-122"/>
              </a:rPr>
              <a:t>从他们身上，我们看到了科研人员对工作更高层次的要求，也看到了青年一代的无畏、勇气与奋斗。</a:t>
            </a:r>
          </a:p>
        </p:txBody>
      </p:sp>
      <p:pic>
        <p:nvPicPr>
          <p:cNvPr id="3074" name="Picture 2" descr="查看源图像">
            <a:extLst>
              <a:ext uri="{FF2B5EF4-FFF2-40B4-BE49-F238E27FC236}">
                <a16:creationId xmlns:a16="http://schemas.microsoft.com/office/drawing/2014/main" id="{9052F6A4-D3DB-5EB8-CC0A-6871A9B5C9E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205569" y="4500192"/>
            <a:ext cx="3321024" cy="2214016"/>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查看源图像">
            <a:extLst>
              <a:ext uri="{FF2B5EF4-FFF2-40B4-BE49-F238E27FC236}">
                <a16:creationId xmlns:a16="http://schemas.microsoft.com/office/drawing/2014/main" id="{577E4682-D416-02F7-7FE1-EEA542D0E54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75517" y="4500192"/>
            <a:ext cx="3321024" cy="22084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3044648"/>
      </p:ext>
    </p:extLst>
  </p:cSld>
  <p:clrMapOvr>
    <a:masterClrMapping/>
  </p:clrMapOvr>
  <p:transition spd="slow" advClick="0">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3" cstate="screen">
            <a:extLst>
              <a:ext uri="{28A0092B-C50C-407E-A947-70E740481C1C}">
                <a14:useLocalDpi xmlns:a14="http://schemas.microsoft.com/office/drawing/2010/main"/>
              </a:ext>
            </a:extLst>
          </a:blip>
          <a:srcRect l="-2"/>
          <a:stretch/>
        </p:blipFill>
        <p:spPr>
          <a:xfrm>
            <a:off x="0" y="0"/>
            <a:ext cx="12191999" cy="6858000"/>
          </a:xfrm>
          <a:prstGeom prst="rect">
            <a:avLst/>
          </a:prstGeom>
        </p:spPr>
      </p:pic>
      <p:sp>
        <p:nvSpPr>
          <p:cNvPr id="3" name="矩形 2">
            <a:extLst>
              <a:ext uri="{FF2B5EF4-FFF2-40B4-BE49-F238E27FC236}">
                <a16:creationId xmlns:a16="http://schemas.microsoft.com/office/drawing/2014/main" id="{29EF2EC5-EE7F-4874-BF62-4A5449E0A99B}"/>
              </a:ext>
            </a:extLst>
          </p:cNvPr>
          <p:cNvSpPr/>
          <p:nvPr/>
        </p:nvSpPr>
        <p:spPr>
          <a:xfrm>
            <a:off x="3246595" y="355854"/>
            <a:ext cx="5723234" cy="646331"/>
          </a:xfrm>
          <a:prstGeom prst="rect">
            <a:avLst/>
          </a:prstGeom>
          <a:noFill/>
        </p:spPr>
        <p:txBody>
          <a:bodyPr wrap="square" rtlCol="0">
            <a:spAutoFit/>
          </a:bodyPr>
          <a:lstStyle/>
          <a:p>
            <a:pPr algn="ctr"/>
            <a:r>
              <a:rPr lang="zh-CN" altLang="en-US" sz="3600" dirty="0">
                <a:gradFill flip="none" rotWithShape="1">
                  <a:gsLst>
                    <a:gs pos="0">
                      <a:srgbClr val="F16C06"/>
                    </a:gs>
                    <a:gs pos="30000">
                      <a:srgbClr val="EA3C10"/>
                    </a:gs>
                    <a:gs pos="60000">
                      <a:srgbClr val="DF2417"/>
                    </a:gs>
                    <a:gs pos="100000">
                      <a:srgbClr val="D7271E"/>
                    </a:gs>
                  </a:gsLst>
                  <a:lin ang="10800000" scaled="1"/>
                  <a:tileRect/>
                </a:gradFill>
                <a:effectLst>
                  <a:outerShdw blurRad="12700" dist="38100" dir="2700000" algn="tl" rotWithShape="0">
                    <a:schemeClr val="tx1">
                      <a:lumMod val="85000"/>
                      <a:lumOff val="15000"/>
                      <a:alpha val="14000"/>
                    </a:schemeClr>
                  </a:outerShdw>
                </a:effectLst>
                <a:latin typeface="华文隶书" panose="02010800040101010101" pitchFamily="2" charset="-122"/>
                <a:ea typeface="华文隶书" panose="02010800040101010101" pitchFamily="2" charset="-122"/>
              </a:rPr>
              <a:t>为科技事业奉献青春</a:t>
            </a:r>
          </a:p>
        </p:txBody>
      </p:sp>
      <p:grpSp>
        <p:nvGrpSpPr>
          <p:cNvPr id="4" name="Group 4">
            <a:extLst>
              <a:ext uri="{FF2B5EF4-FFF2-40B4-BE49-F238E27FC236}">
                <a16:creationId xmlns:a16="http://schemas.microsoft.com/office/drawing/2014/main" id="{B36919EA-45DD-4F0B-B6AD-8DE8CCC9D55E}"/>
              </a:ext>
            </a:extLst>
          </p:cNvPr>
          <p:cNvGrpSpPr>
            <a:grpSpLocks noChangeAspect="1"/>
          </p:cNvGrpSpPr>
          <p:nvPr/>
        </p:nvGrpSpPr>
        <p:grpSpPr bwMode="auto">
          <a:xfrm flipH="1">
            <a:off x="8655779" y="487371"/>
            <a:ext cx="607778" cy="337494"/>
            <a:chOff x="2" y="-28"/>
            <a:chExt cx="8111" cy="4504"/>
          </a:xfrm>
          <a:gradFill>
            <a:gsLst>
              <a:gs pos="5000">
                <a:srgbClr val="F16C06"/>
              </a:gs>
              <a:gs pos="68000">
                <a:srgbClr val="DF2417"/>
              </a:gs>
            </a:gsLst>
            <a:lin ang="2700000" scaled="1"/>
          </a:gradFill>
        </p:grpSpPr>
        <p:sp>
          <p:nvSpPr>
            <p:cNvPr id="5" name="Freeform 5">
              <a:extLst>
                <a:ext uri="{FF2B5EF4-FFF2-40B4-BE49-F238E27FC236}">
                  <a16:creationId xmlns:a16="http://schemas.microsoft.com/office/drawing/2014/main" id="{F91DD144-1361-4A9A-B2D5-7A8B204B20A8}"/>
                </a:ext>
              </a:extLst>
            </p:cNvPr>
            <p:cNvSpPr>
              <a:spLocks/>
            </p:cNvSpPr>
            <p:nvPr/>
          </p:nvSpPr>
          <p:spPr bwMode="auto">
            <a:xfrm>
              <a:off x="2" y="-28"/>
              <a:ext cx="8111" cy="3845"/>
            </a:xfrm>
            <a:custGeom>
              <a:avLst/>
              <a:gdLst>
                <a:gd name="T0" fmla="*/ 3708 w 4964"/>
                <a:gd name="T1" fmla="*/ 892 h 2353"/>
                <a:gd name="T2" fmla="*/ 3978 w 4964"/>
                <a:gd name="T3" fmla="*/ 1161 h 2353"/>
                <a:gd name="T4" fmla="*/ 3770 w 4964"/>
                <a:gd name="T5" fmla="*/ 1393 h 2353"/>
                <a:gd name="T6" fmla="*/ 3620 w 4964"/>
                <a:gd name="T7" fmla="*/ 2113 h 2353"/>
                <a:gd name="T8" fmla="*/ 4339 w 4964"/>
                <a:gd name="T9" fmla="*/ 1302 h 2353"/>
                <a:gd name="T10" fmla="*/ 4605 w 4964"/>
                <a:gd name="T11" fmla="*/ 1565 h 2353"/>
                <a:gd name="T12" fmla="*/ 4313 w 4964"/>
                <a:gd name="T13" fmla="*/ 1784 h 2353"/>
                <a:gd name="T14" fmla="*/ 4942 w 4964"/>
                <a:gd name="T15" fmla="*/ 1424 h 2353"/>
                <a:gd name="T16" fmla="*/ 4840 w 4964"/>
                <a:gd name="T17" fmla="*/ 983 h 2353"/>
                <a:gd name="T18" fmla="*/ 4445 w 4964"/>
                <a:gd name="T19" fmla="*/ 867 h 2353"/>
                <a:gd name="T20" fmla="*/ 4200 w 4964"/>
                <a:gd name="T21" fmla="*/ 1050 h 2353"/>
                <a:gd name="T22" fmla="*/ 4090 w 4964"/>
                <a:gd name="T23" fmla="*/ 619 h 2353"/>
                <a:gd name="T24" fmla="*/ 3970 w 4964"/>
                <a:gd name="T25" fmla="*/ 869 h 2353"/>
                <a:gd name="T26" fmla="*/ 4351 w 4964"/>
                <a:gd name="T27" fmla="*/ 843 h 2353"/>
                <a:gd name="T28" fmla="*/ 4281 w 4964"/>
                <a:gd name="T29" fmla="*/ 501 h 2353"/>
                <a:gd name="T30" fmla="*/ 4049 w 4964"/>
                <a:gd name="T31" fmla="*/ 245 h 2353"/>
                <a:gd name="T32" fmla="*/ 3626 w 4964"/>
                <a:gd name="T33" fmla="*/ 247 h 2353"/>
                <a:gd name="T34" fmla="*/ 3157 w 4964"/>
                <a:gd name="T35" fmla="*/ 84 h 2353"/>
                <a:gd name="T36" fmla="*/ 2919 w 4964"/>
                <a:gd name="T37" fmla="*/ 236 h 2353"/>
                <a:gd name="T38" fmla="*/ 2654 w 4964"/>
                <a:gd name="T39" fmla="*/ 599 h 2353"/>
                <a:gd name="T40" fmla="*/ 2922 w 4964"/>
                <a:gd name="T41" fmla="*/ 846 h 2353"/>
                <a:gd name="T42" fmla="*/ 2864 w 4964"/>
                <a:gd name="T43" fmla="*/ 528 h 2353"/>
                <a:gd name="T44" fmla="*/ 3065 w 4964"/>
                <a:gd name="T45" fmla="*/ 608 h 2353"/>
                <a:gd name="T46" fmla="*/ 2952 w 4964"/>
                <a:gd name="T47" fmla="*/ 906 h 2353"/>
                <a:gd name="T48" fmla="*/ 2651 w 4964"/>
                <a:gd name="T49" fmla="*/ 743 h 2353"/>
                <a:gd name="T50" fmla="*/ 2410 w 4964"/>
                <a:gd name="T51" fmla="*/ 538 h 2353"/>
                <a:gd name="T52" fmla="*/ 2250 w 4964"/>
                <a:gd name="T53" fmla="*/ 726 h 2353"/>
                <a:gd name="T54" fmla="*/ 2164 w 4964"/>
                <a:gd name="T55" fmla="*/ 1168 h 2353"/>
                <a:gd name="T56" fmla="*/ 2428 w 4964"/>
                <a:gd name="T57" fmla="*/ 1468 h 2353"/>
                <a:gd name="T58" fmla="*/ 2234 w 4964"/>
                <a:gd name="T59" fmla="*/ 1505 h 2353"/>
                <a:gd name="T60" fmla="*/ 2491 w 4964"/>
                <a:gd name="T61" fmla="*/ 1401 h 2353"/>
                <a:gd name="T62" fmla="*/ 2294 w 4964"/>
                <a:gd name="T63" fmla="*/ 1817 h 2353"/>
                <a:gd name="T64" fmla="*/ 1184 w 4964"/>
                <a:gd name="T65" fmla="*/ 1881 h 2353"/>
                <a:gd name="T66" fmla="*/ 669 w 4964"/>
                <a:gd name="T67" fmla="*/ 1533 h 2353"/>
                <a:gd name="T68" fmla="*/ 0 w 4964"/>
                <a:gd name="T69" fmla="*/ 1528 h 2353"/>
                <a:gd name="T70" fmla="*/ 1164 w 4964"/>
                <a:gd name="T71" fmla="*/ 2144 h 2353"/>
                <a:gd name="T72" fmla="*/ 2891 w 4964"/>
                <a:gd name="T73" fmla="*/ 1717 h 2353"/>
                <a:gd name="T74" fmla="*/ 2724 w 4964"/>
                <a:gd name="T75" fmla="*/ 1203 h 2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964" h="2353">
                  <a:moveTo>
                    <a:pt x="3103" y="1008"/>
                  </a:moveTo>
                  <a:cubicBezTo>
                    <a:pt x="3130" y="659"/>
                    <a:pt x="3633" y="632"/>
                    <a:pt x="3708" y="892"/>
                  </a:cubicBezTo>
                  <a:cubicBezTo>
                    <a:pt x="3789" y="890"/>
                    <a:pt x="3852" y="930"/>
                    <a:pt x="3898" y="984"/>
                  </a:cubicBezTo>
                  <a:cubicBezTo>
                    <a:pt x="3916" y="1006"/>
                    <a:pt x="3974" y="1066"/>
                    <a:pt x="3978" y="1161"/>
                  </a:cubicBezTo>
                  <a:cubicBezTo>
                    <a:pt x="3978" y="1187"/>
                    <a:pt x="3980" y="1255"/>
                    <a:pt x="3931" y="1315"/>
                  </a:cubicBezTo>
                  <a:cubicBezTo>
                    <a:pt x="3871" y="1387"/>
                    <a:pt x="3785" y="1392"/>
                    <a:pt x="3770" y="1393"/>
                  </a:cubicBezTo>
                  <a:cubicBezTo>
                    <a:pt x="3742" y="1790"/>
                    <a:pt x="3508" y="2071"/>
                    <a:pt x="3013" y="2344"/>
                  </a:cubicBezTo>
                  <a:cubicBezTo>
                    <a:pt x="3164" y="2327"/>
                    <a:pt x="3398" y="2276"/>
                    <a:pt x="3620" y="2113"/>
                  </a:cubicBezTo>
                  <a:cubicBezTo>
                    <a:pt x="3746" y="2020"/>
                    <a:pt x="3834" y="1915"/>
                    <a:pt x="3888" y="1851"/>
                  </a:cubicBezTo>
                  <a:cubicBezTo>
                    <a:pt x="4136" y="1554"/>
                    <a:pt x="4150" y="1354"/>
                    <a:pt x="4339" y="1302"/>
                  </a:cubicBezTo>
                  <a:cubicBezTo>
                    <a:pt x="4360" y="1297"/>
                    <a:pt x="4465" y="1268"/>
                    <a:pt x="4540" y="1327"/>
                  </a:cubicBezTo>
                  <a:cubicBezTo>
                    <a:pt x="4634" y="1401"/>
                    <a:pt x="4607" y="1554"/>
                    <a:pt x="4605" y="1565"/>
                  </a:cubicBezTo>
                  <a:cubicBezTo>
                    <a:pt x="4601" y="1227"/>
                    <a:pt x="4147" y="1338"/>
                    <a:pt x="4223" y="1628"/>
                  </a:cubicBezTo>
                  <a:cubicBezTo>
                    <a:pt x="4241" y="1695"/>
                    <a:pt x="4273" y="1747"/>
                    <a:pt x="4313" y="1784"/>
                  </a:cubicBezTo>
                  <a:cubicBezTo>
                    <a:pt x="4417" y="1881"/>
                    <a:pt x="4610" y="1917"/>
                    <a:pt x="4764" y="1824"/>
                  </a:cubicBezTo>
                  <a:cubicBezTo>
                    <a:pt x="4909" y="1736"/>
                    <a:pt x="4964" y="1566"/>
                    <a:pt x="4942" y="1424"/>
                  </a:cubicBezTo>
                  <a:cubicBezTo>
                    <a:pt x="4922" y="1292"/>
                    <a:pt x="4837" y="1209"/>
                    <a:pt x="4807" y="1182"/>
                  </a:cubicBezTo>
                  <a:cubicBezTo>
                    <a:pt x="4818" y="1164"/>
                    <a:pt x="4864" y="1082"/>
                    <a:pt x="4840" y="983"/>
                  </a:cubicBezTo>
                  <a:cubicBezTo>
                    <a:pt x="4817" y="893"/>
                    <a:pt x="4741" y="806"/>
                    <a:pt x="4641" y="794"/>
                  </a:cubicBezTo>
                  <a:cubicBezTo>
                    <a:pt x="4536" y="781"/>
                    <a:pt x="4456" y="857"/>
                    <a:pt x="4445" y="867"/>
                  </a:cubicBezTo>
                  <a:cubicBezTo>
                    <a:pt x="4405" y="906"/>
                    <a:pt x="4414" y="929"/>
                    <a:pt x="4372" y="969"/>
                  </a:cubicBezTo>
                  <a:cubicBezTo>
                    <a:pt x="4316" y="1020"/>
                    <a:pt x="4251" y="1043"/>
                    <a:pt x="4200" y="1050"/>
                  </a:cubicBezTo>
                  <a:cubicBezTo>
                    <a:pt x="4099" y="1062"/>
                    <a:pt x="3945" y="1027"/>
                    <a:pt x="3900" y="888"/>
                  </a:cubicBezTo>
                  <a:cubicBezTo>
                    <a:pt x="3827" y="664"/>
                    <a:pt x="4035" y="561"/>
                    <a:pt x="4090" y="619"/>
                  </a:cubicBezTo>
                  <a:cubicBezTo>
                    <a:pt x="4060" y="620"/>
                    <a:pt x="4032" y="629"/>
                    <a:pt x="4009" y="647"/>
                  </a:cubicBezTo>
                  <a:cubicBezTo>
                    <a:pt x="3946" y="695"/>
                    <a:pt x="3931" y="797"/>
                    <a:pt x="3970" y="869"/>
                  </a:cubicBezTo>
                  <a:cubicBezTo>
                    <a:pt x="4018" y="957"/>
                    <a:pt x="4126" y="964"/>
                    <a:pt x="4141" y="964"/>
                  </a:cubicBezTo>
                  <a:cubicBezTo>
                    <a:pt x="4270" y="969"/>
                    <a:pt x="4345" y="854"/>
                    <a:pt x="4351" y="843"/>
                  </a:cubicBezTo>
                  <a:cubicBezTo>
                    <a:pt x="4362" y="827"/>
                    <a:pt x="4406" y="751"/>
                    <a:pt x="4385" y="653"/>
                  </a:cubicBezTo>
                  <a:cubicBezTo>
                    <a:pt x="4365" y="565"/>
                    <a:pt x="4304" y="517"/>
                    <a:pt x="4281" y="501"/>
                  </a:cubicBezTo>
                  <a:cubicBezTo>
                    <a:pt x="4202" y="446"/>
                    <a:pt x="4120" y="453"/>
                    <a:pt x="4100" y="455"/>
                  </a:cubicBezTo>
                  <a:cubicBezTo>
                    <a:pt x="4103" y="434"/>
                    <a:pt x="4116" y="334"/>
                    <a:pt x="4049" y="245"/>
                  </a:cubicBezTo>
                  <a:cubicBezTo>
                    <a:pt x="3993" y="169"/>
                    <a:pt x="3892" y="120"/>
                    <a:pt x="3789" y="140"/>
                  </a:cubicBezTo>
                  <a:cubicBezTo>
                    <a:pt x="3693" y="158"/>
                    <a:pt x="3639" y="228"/>
                    <a:pt x="3626" y="247"/>
                  </a:cubicBezTo>
                  <a:cubicBezTo>
                    <a:pt x="3618" y="219"/>
                    <a:pt x="3589" y="123"/>
                    <a:pt x="3495" y="65"/>
                  </a:cubicBezTo>
                  <a:cubicBezTo>
                    <a:pt x="3396" y="4"/>
                    <a:pt x="3252" y="0"/>
                    <a:pt x="3157" y="84"/>
                  </a:cubicBezTo>
                  <a:cubicBezTo>
                    <a:pt x="3084" y="147"/>
                    <a:pt x="3070" y="236"/>
                    <a:pt x="3067" y="264"/>
                  </a:cubicBezTo>
                  <a:cubicBezTo>
                    <a:pt x="3042" y="252"/>
                    <a:pt x="2988" y="230"/>
                    <a:pt x="2919" y="236"/>
                  </a:cubicBezTo>
                  <a:cubicBezTo>
                    <a:pt x="2807" y="245"/>
                    <a:pt x="2739" y="317"/>
                    <a:pt x="2725" y="333"/>
                  </a:cubicBezTo>
                  <a:cubicBezTo>
                    <a:pt x="2629" y="439"/>
                    <a:pt x="2650" y="574"/>
                    <a:pt x="2654" y="599"/>
                  </a:cubicBezTo>
                  <a:cubicBezTo>
                    <a:pt x="2658" y="626"/>
                    <a:pt x="2683" y="763"/>
                    <a:pt x="2797" y="824"/>
                  </a:cubicBezTo>
                  <a:cubicBezTo>
                    <a:pt x="2820" y="836"/>
                    <a:pt x="2869" y="862"/>
                    <a:pt x="2922" y="846"/>
                  </a:cubicBezTo>
                  <a:cubicBezTo>
                    <a:pt x="2997" y="823"/>
                    <a:pt x="3059" y="721"/>
                    <a:pt x="3023" y="635"/>
                  </a:cubicBezTo>
                  <a:cubicBezTo>
                    <a:pt x="3003" y="586"/>
                    <a:pt x="2953" y="543"/>
                    <a:pt x="2864" y="528"/>
                  </a:cubicBezTo>
                  <a:cubicBezTo>
                    <a:pt x="2881" y="524"/>
                    <a:pt x="2914" y="519"/>
                    <a:pt x="2952" y="528"/>
                  </a:cubicBezTo>
                  <a:cubicBezTo>
                    <a:pt x="2971" y="533"/>
                    <a:pt x="3029" y="550"/>
                    <a:pt x="3065" y="608"/>
                  </a:cubicBezTo>
                  <a:cubicBezTo>
                    <a:pt x="3099" y="661"/>
                    <a:pt x="3093" y="716"/>
                    <a:pt x="3090" y="734"/>
                  </a:cubicBezTo>
                  <a:cubicBezTo>
                    <a:pt x="3081" y="809"/>
                    <a:pt x="3027" y="878"/>
                    <a:pt x="2952" y="906"/>
                  </a:cubicBezTo>
                  <a:cubicBezTo>
                    <a:pt x="2946" y="909"/>
                    <a:pt x="2866" y="937"/>
                    <a:pt x="2788" y="900"/>
                  </a:cubicBezTo>
                  <a:cubicBezTo>
                    <a:pt x="2730" y="873"/>
                    <a:pt x="2700" y="824"/>
                    <a:pt x="2651" y="743"/>
                  </a:cubicBezTo>
                  <a:cubicBezTo>
                    <a:pt x="2612" y="679"/>
                    <a:pt x="2621" y="675"/>
                    <a:pt x="2593" y="641"/>
                  </a:cubicBezTo>
                  <a:cubicBezTo>
                    <a:pt x="2574" y="618"/>
                    <a:pt x="2509" y="539"/>
                    <a:pt x="2410" y="538"/>
                  </a:cubicBezTo>
                  <a:cubicBezTo>
                    <a:pt x="2390" y="537"/>
                    <a:pt x="2320" y="536"/>
                    <a:pt x="2276" y="592"/>
                  </a:cubicBezTo>
                  <a:cubicBezTo>
                    <a:pt x="2232" y="648"/>
                    <a:pt x="2248" y="717"/>
                    <a:pt x="2250" y="726"/>
                  </a:cubicBezTo>
                  <a:cubicBezTo>
                    <a:pt x="2148" y="731"/>
                    <a:pt x="2055" y="798"/>
                    <a:pt x="2034" y="893"/>
                  </a:cubicBezTo>
                  <a:cubicBezTo>
                    <a:pt x="2011" y="1000"/>
                    <a:pt x="2046" y="1124"/>
                    <a:pt x="2164" y="1168"/>
                  </a:cubicBezTo>
                  <a:cubicBezTo>
                    <a:pt x="1932" y="1200"/>
                    <a:pt x="1938" y="1554"/>
                    <a:pt x="2134" y="1630"/>
                  </a:cubicBezTo>
                  <a:cubicBezTo>
                    <a:pt x="2329" y="1706"/>
                    <a:pt x="2450" y="1591"/>
                    <a:pt x="2428" y="1468"/>
                  </a:cubicBezTo>
                  <a:cubicBezTo>
                    <a:pt x="2401" y="1308"/>
                    <a:pt x="2262" y="1292"/>
                    <a:pt x="2202" y="1359"/>
                  </a:cubicBezTo>
                  <a:cubicBezTo>
                    <a:pt x="2155" y="1410"/>
                    <a:pt x="2179" y="1466"/>
                    <a:pt x="2234" y="1505"/>
                  </a:cubicBezTo>
                  <a:cubicBezTo>
                    <a:pt x="2127" y="1528"/>
                    <a:pt x="2117" y="1357"/>
                    <a:pt x="2182" y="1293"/>
                  </a:cubicBezTo>
                  <a:cubicBezTo>
                    <a:pt x="2247" y="1230"/>
                    <a:pt x="2448" y="1255"/>
                    <a:pt x="2491" y="1401"/>
                  </a:cubicBezTo>
                  <a:cubicBezTo>
                    <a:pt x="2506" y="1455"/>
                    <a:pt x="2505" y="1502"/>
                    <a:pt x="2499" y="1533"/>
                  </a:cubicBezTo>
                  <a:cubicBezTo>
                    <a:pt x="2494" y="1561"/>
                    <a:pt x="2467" y="1684"/>
                    <a:pt x="2294" y="1817"/>
                  </a:cubicBezTo>
                  <a:cubicBezTo>
                    <a:pt x="2080" y="1983"/>
                    <a:pt x="1844" y="2008"/>
                    <a:pt x="1780" y="2013"/>
                  </a:cubicBezTo>
                  <a:cubicBezTo>
                    <a:pt x="1711" y="2019"/>
                    <a:pt x="1430" y="2039"/>
                    <a:pt x="1184" y="1881"/>
                  </a:cubicBezTo>
                  <a:cubicBezTo>
                    <a:pt x="1108" y="1833"/>
                    <a:pt x="915" y="1690"/>
                    <a:pt x="859" y="1648"/>
                  </a:cubicBezTo>
                  <a:cubicBezTo>
                    <a:pt x="804" y="1607"/>
                    <a:pt x="751" y="1568"/>
                    <a:pt x="669" y="1533"/>
                  </a:cubicBezTo>
                  <a:cubicBezTo>
                    <a:pt x="649" y="1525"/>
                    <a:pt x="568" y="1492"/>
                    <a:pt x="443" y="1479"/>
                  </a:cubicBezTo>
                  <a:cubicBezTo>
                    <a:pt x="266" y="1460"/>
                    <a:pt x="111" y="1492"/>
                    <a:pt x="0" y="1528"/>
                  </a:cubicBezTo>
                  <a:cubicBezTo>
                    <a:pt x="114" y="1530"/>
                    <a:pt x="281" y="1546"/>
                    <a:pt x="462" y="1621"/>
                  </a:cubicBezTo>
                  <a:cubicBezTo>
                    <a:pt x="818" y="1766"/>
                    <a:pt x="858" y="1981"/>
                    <a:pt x="1164" y="2144"/>
                  </a:cubicBezTo>
                  <a:cubicBezTo>
                    <a:pt x="1556" y="2353"/>
                    <a:pt x="1978" y="2259"/>
                    <a:pt x="2070" y="2238"/>
                  </a:cubicBezTo>
                  <a:cubicBezTo>
                    <a:pt x="2537" y="2134"/>
                    <a:pt x="2807" y="1823"/>
                    <a:pt x="2891" y="1717"/>
                  </a:cubicBezTo>
                  <a:cubicBezTo>
                    <a:pt x="2861" y="1705"/>
                    <a:pt x="2818" y="1685"/>
                    <a:pt x="2779" y="1647"/>
                  </a:cubicBezTo>
                  <a:cubicBezTo>
                    <a:pt x="2673" y="1542"/>
                    <a:pt x="2641" y="1352"/>
                    <a:pt x="2724" y="1203"/>
                  </a:cubicBezTo>
                  <a:cubicBezTo>
                    <a:pt x="2797" y="1071"/>
                    <a:pt x="2946" y="994"/>
                    <a:pt x="3103" y="10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noFill/>
              </a:endParaRPr>
            </a:p>
          </p:txBody>
        </p:sp>
        <p:sp>
          <p:nvSpPr>
            <p:cNvPr id="6" name="Freeform 6">
              <a:extLst>
                <a:ext uri="{FF2B5EF4-FFF2-40B4-BE49-F238E27FC236}">
                  <a16:creationId xmlns:a16="http://schemas.microsoft.com/office/drawing/2014/main" id="{6618C9E3-D6C3-4AF7-8C68-9BEDB44A70E6}"/>
                </a:ext>
              </a:extLst>
            </p:cNvPr>
            <p:cNvSpPr>
              <a:spLocks/>
            </p:cNvSpPr>
            <p:nvPr/>
          </p:nvSpPr>
          <p:spPr bwMode="auto">
            <a:xfrm>
              <a:off x="165" y="1230"/>
              <a:ext cx="6260" cy="3246"/>
            </a:xfrm>
            <a:custGeom>
              <a:avLst/>
              <a:gdLst>
                <a:gd name="T0" fmla="*/ 3611 w 3831"/>
                <a:gd name="T1" fmla="*/ 588 h 1986"/>
                <a:gd name="T2" fmla="*/ 3760 w 3831"/>
                <a:gd name="T3" fmla="*/ 529 h 1986"/>
                <a:gd name="T4" fmla="*/ 3817 w 3831"/>
                <a:gd name="T5" fmla="*/ 350 h 1986"/>
                <a:gd name="T6" fmla="*/ 3707 w 3831"/>
                <a:gd name="T7" fmla="*/ 195 h 1986"/>
                <a:gd name="T8" fmla="*/ 3560 w 3831"/>
                <a:gd name="T9" fmla="*/ 162 h 1986"/>
                <a:gd name="T10" fmla="*/ 3467 w 3831"/>
                <a:gd name="T11" fmla="*/ 53 h 1986"/>
                <a:gd name="T12" fmla="*/ 3248 w 3831"/>
                <a:gd name="T13" fmla="*/ 17 h 1986"/>
                <a:gd name="T14" fmla="*/ 3038 w 3831"/>
                <a:gd name="T15" fmla="*/ 315 h 1986"/>
                <a:gd name="T16" fmla="*/ 2874 w 3831"/>
                <a:gd name="T17" fmla="*/ 310 h 1986"/>
                <a:gd name="T18" fmla="*/ 2690 w 3831"/>
                <a:gd name="T19" fmla="*/ 471 h 1986"/>
                <a:gd name="T20" fmla="*/ 2670 w 3831"/>
                <a:gd name="T21" fmla="*/ 558 h 1986"/>
                <a:gd name="T22" fmla="*/ 2692 w 3831"/>
                <a:gd name="T23" fmla="*/ 743 h 1986"/>
                <a:gd name="T24" fmla="*/ 2750 w 3831"/>
                <a:gd name="T25" fmla="*/ 828 h 1986"/>
                <a:gd name="T26" fmla="*/ 2862 w 3831"/>
                <a:gd name="T27" fmla="*/ 876 h 1986"/>
                <a:gd name="T28" fmla="*/ 2999 w 3831"/>
                <a:gd name="T29" fmla="*/ 771 h 1986"/>
                <a:gd name="T30" fmla="*/ 2983 w 3831"/>
                <a:gd name="T31" fmla="*/ 661 h 1986"/>
                <a:gd name="T32" fmla="*/ 2912 w 3831"/>
                <a:gd name="T33" fmla="*/ 629 h 1986"/>
                <a:gd name="T34" fmla="*/ 2873 w 3831"/>
                <a:gd name="T35" fmla="*/ 661 h 1986"/>
                <a:gd name="T36" fmla="*/ 2880 w 3831"/>
                <a:gd name="T37" fmla="*/ 746 h 1986"/>
                <a:gd name="T38" fmla="*/ 2841 w 3831"/>
                <a:gd name="T39" fmla="*/ 711 h 1986"/>
                <a:gd name="T40" fmla="*/ 2825 w 3831"/>
                <a:gd name="T41" fmla="*/ 645 h 1986"/>
                <a:gd name="T42" fmla="*/ 2907 w 3831"/>
                <a:gd name="T43" fmla="*/ 551 h 1986"/>
                <a:gd name="T44" fmla="*/ 3022 w 3831"/>
                <a:gd name="T45" fmla="*/ 577 h 1986"/>
                <a:gd name="T46" fmla="*/ 3104 w 3831"/>
                <a:gd name="T47" fmla="*/ 705 h 1986"/>
                <a:gd name="T48" fmla="*/ 3040 w 3831"/>
                <a:gd name="T49" fmla="*/ 897 h 1986"/>
                <a:gd name="T50" fmla="*/ 2868 w 3831"/>
                <a:gd name="T51" fmla="*/ 970 h 1986"/>
                <a:gd name="T52" fmla="*/ 2569 w 3831"/>
                <a:gd name="T53" fmla="*/ 1305 h 1986"/>
                <a:gd name="T54" fmla="*/ 2226 w 3831"/>
                <a:gd name="T55" fmla="*/ 1495 h 1986"/>
                <a:gd name="T56" fmla="*/ 1568 w 3831"/>
                <a:gd name="T57" fmla="*/ 1591 h 1986"/>
                <a:gd name="T58" fmla="*/ 1166 w 3831"/>
                <a:gd name="T59" fmla="*/ 1519 h 1986"/>
                <a:gd name="T60" fmla="*/ 917 w 3831"/>
                <a:gd name="T61" fmla="*/ 1343 h 1986"/>
                <a:gd name="T62" fmla="*/ 0 w 3831"/>
                <a:gd name="T63" fmla="*/ 850 h 1986"/>
                <a:gd name="T64" fmla="*/ 476 w 3831"/>
                <a:gd name="T65" fmla="*/ 1111 h 1986"/>
                <a:gd name="T66" fmla="*/ 764 w 3831"/>
                <a:gd name="T67" fmla="*/ 1399 h 1986"/>
                <a:gd name="T68" fmla="*/ 1307 w 3831"/>
                <a:gd name="T69" fmla="*/ 1779 h 1986"/>
                <a:gd name="T70" fmla="*/ 1573 w 3831"/>
                <a:gd name="T71" fmla="*/ 1852 h 1986"/>
                <a:gd name="T72" fmla="*/ 3183 w 3831"/>
                <a:gd name="T73" fmla="*/ 1305 h 1986"/>
                <a:gd name="T74" fmla="*/ 3430 w 3831"/>
                <a:gd name="T75" fmla="*/ 1041 h 1986"/>
                <a:gd name="T76" fmla="*/ 3611 w 3831"/>
                <a:gd name="T77" fmla="*/ 588 h 19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831" h="1986">
                  <a:moveTo>
                    <a:pt x="3611" y="588"/>
                  </a:moveTo>
                  <a:cubicBezTo>
                    <a:pt x="3626" y="588"/>
                    <a:pt x="3701" y="587"/>
                    <a:pt x="3760" y="529"/>
                  </a:cubicBezTo>
                  <a:cubicBezTo>
                    <a:pt x="3831" y="457"/>
                    <a:pt x="3819" y="362"/>
                    <a:pt x="3817" y="350"/>
                  </a:cubicBezTo>
                  <a:cubicBezTo>
                    <a:pt x="3802" y="252"/>
                    <a:pt x="3722" y="204"/>
                    <a:pt x="3707" y="195"/>
                  </a:cubicBezTo>
                  <a:cubicBezTo>
                    <a:pt x="3644" y="157"/>
                    <a:pt x="3582" y="160"/>
                    <a:pt x="3560" y="162"/>
                  </a:cubicBezTo>
                  <a:cubicBezTo>
                    <a:pt x="3548" y="138"/>
                    <a:pt x="3521" y="90"/>
                    <a:pt x="3467" y="53"/>
                  </a:cubicBezTo>
                  <a:cubicBezTo>
                    <a:pt x="3395" y="5"/>
                    <a:pt x="3310" y="0"/>
                    <a:pt x="3248" y="17"/>
                  </a:cubicBezTo>
                  <a:cubicBezTo>
                    <a:pt x="3131" y="48"/>
                    <a:pt x="3044" y="169"/>
                    <a:pt x="3038" y="315"/>
                  </a:cubicBezTo>
                  <a:cubicBezTo>
                    <a:pt x="3010" y="306"/>
                    <a:pt x="2947" y="290"/>
                    <a:pt x="2874" y="310"/>
                  </a:cubicBezTo>
                  <a:cubicBezTo>
                    <a:pt x="2787" y="334"/>
                    <a:pt x="2721" y="399"/>
                    <a:pt x="2690" y="471"/>
                  </a:cubicBezTo>
                  <a:cubicBezTo>
                    <a:pt x="2676" y="505"/>
                    <a:pt x="2673" y="533"/>
                    <a:pt x="2670" y="558"/>
                  </a:cubicBezTo>
                  <a:cubicBezTo>
                    <a:pt x="2666" y="591"/>
                    <a:pt x="2658" y="664"/>
                    <a:pt x="2692" y="743"/>
                  </a:cubicBezTo>
                  <a:cubicBezTo>
                    <a:pt x="2704" y="769"/>
                    <a:pt x="2718" y="800"/>
                    <a:pt x="2750" y="828"/>
                  </a:cubicBezTo>
                  <a:cubicBezTo>
                    <a:pt x="2766" y="843"/>
                    <a:pt x="2806" y="877"/>
                    <a:pt x="2862" y="876"/>
                  </a:cubicBezTo>
                  <a:cubicBezTo>
                    <a:pt x="2923" y="874"/>
                    <a:pt x="2981" y="829"/>
                    <a:pt x="2999" y="771"/>
                  </a:cubicBezTo>
                  <a:cubicBezTo>
                    <a:pt x="3001" y="762"/>
                    <a:pt x="3018" y="703"/>
                    <a:pt x="2983" y="661"/>
                  </a:cubicBezTo>
                  <a:cubicBezTo>
                    <a:pt x="2979" y="657"/>
                    <a:pt x="2948" y="621"/>
                    <a:pt x="2912" y="629"/>
                  </a:cubicBezTo>
                  <a:cubicBezTo>
                    <a:pt x="2887" y="635"/>
                    <a:pt x="2875" y="657"/>
                    <a:pt x="2873" y="661"/>
                  </a:cubicBezTo>
                  <a:cubicBezTo>
                    <a:pt x="2852" y="700"/>
                    <a:pt x="2879" y="744"/>
                    <a:pt x="2880" y="746"/>
                  </a:cubicBezTo>
                  <a:cubicBezTo>
                    <a:pt x="2871" y="741"/>
                    <a:pt x="2854" y="731"/>
                    <a:pt x="2841" y="711"/>
                  </a:cubicBezTo>
                  <a:cubicBezTo>
                    <a:pt x="2839" y="708"/>
                    <a:pt x="2821" y="681"/>
                    <a:pt x="2825" y="645"/>
                  </a:cubicBezTo>
                  <a:cubicBezTo>
                    <a:pt x="2830" y="600"/>
                    <a:pt x="2867" y="564"/>
                    <a:pt x="2907" y="551"/>
                  </a:cubicBezTo>
                  <a:cubicBezTo>
                    <a:pt x="2959" y="536"/>
                    <a:pt x="3003" y="565"/>
                    <a:pt x="3022" y="577"/>
                  </a:cubicBezTo>
                  <a:cubicBezTo>
                    <a:pt x="3086" y="619"/>
                    <a:pt x="3101" y="690"/>
                    <a:pt x="3104" y="705"/>
                  </a:cubicBezTo>
                  <a:cubicBezTo>
                    <a:pt x="3123" y="808"/>
                    <a:pt x="3051" y="885"/>
                    <a:pt x="3040" y="897"/>
                  </a:cubicBezTo>
                  <a:cubicBezTo>
                    <a:pt x="2973" y="966"/>
                    <a:pt x="2887" y="970"/>
                    <a:pt x="2868" y="970"/>
                  </a:cubicBezTo>
                  <a:cubicBezTo>
                    <a:pt x="2815" y="1057"/>
                    <a:pt x="2720" y="1186"/>
                    <a:pt x="2569" y="1305"/>
                  </a:cubicBezTo>
                  <a:cubicBezTo>
                    <a:pt x="2542" y="1326"/>
                    <a:pt x="2418" y="1421"/>
                    <a:pt x="2226" y="1495"/>
                  </a:cubicBezTo>
                  <a:cubicBezTo>
                    <a:pt x="1953" y="1601"/>
                    <a:pt x="1721" y="1596"/>
                    <a:pt x="1568" y="1591"/>
                  </a:cubicBezTo>
                  <a:cubicBezTo>
                    <a:pt x="1424" y="1587"/>
                    <a:pt x="1305" y="1582"/>
                    <a:pt x="1166" y="1519"/>
                  </a:cubicBezTo>
                  <a:cubicBezTo>
                    <a:pt x="1030" y="1457"/>
                    <a:pt x="946" y="1372"/>
                    <a:pt x="917" y="1343"/>
                  </a:cubicBezTo>
                  <a:cubicBezTo>
                    <a:pt x="740" y="1166"/>
                    <a:pt x="365" y="833"/>
                    <a:pt x="0" y="850"/>
                  </a:cubicBezTo>
                  <a:cubicBezTo>
                    <a:pt x="197" y="917"/>
                    <a:pt x="352" y="1009"/>
                    <a:pt x="476" y="1111"/>
                  </a:cubicBezTo>
                  <a:cubicBezTo>
                    <a:pt x="599" y="1213"/>
                    <a:pt x="584" y="1234"/>
                    <a:pt x="764" y="1399"/>
                  </a:cubicBezTo>
                  <a:cubicBezTo>
                    <a:pt x="928" y="1551"/>
                    <a:pt x="1078" y="1688"/>
                    <a:pt x="1307" y="1779"/>
                  </a:cubicBezTo>
                  <a:cubicBezTo>
                    <a:pt x="1427" y="1826"/>
                    <a:pt x="1524" y="1843"/>
                    <a:pt x="1573" y="1852"/>
                  </a:cubicBezTo>
                  <a:cubicBezTo>
                    <a:pt x="2347" y="1986"/>
                    <a:pt x="3077" y="1391"/>
                    <a:pt x="3183" y="1305"/>
                  </a:cubicBezTo>
                  <a:cubicBezTo>
                    <a:pt x="3288" y="1220"/>
                    <a:pt x="3365" y="1138"/>
                    <a:pt x="3430" y="1041"/>
                  </a:cubicBezTo>
                  <a:cubicBezTo>
                    <a:pt x="3548" y="866"/>
                    <a:pt x="3592" y="694"/>
                    <a:pt x="3611"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noFill/>
              </a:endParaRPr>
            </a:p>
          </p:txBody>
        </p:sp>
      </p:grpSp>
      <p:cxnSp>
        <p:nvCxnSpPr>
          <p:cNvPr id="7" name="直接连接符 6">
            <a:extLst>
              <a:ext uri="{FF2B5EF4-FFF2-40B4-BE49-F238E27FC236}">
                <a16:creationId xmlns:a16="http://schemas.microsoft.com/office/drawing/2014/main" id="{1E469B4E-B484-4911-BB03-741DF9228068}"/>
              </a:ext>
            </a:extLst>
          </p:cNvPr>
          <p:cNvCxnSpPr>
            <a:cxnSpLocks/>
          </p:cNvCxnSpPr>
          <p:nvPr/>
        </p:nvCxnSpPr>
        <p:spPr>
          <a:xfrm>
            <a:off x="9224690" y="670351"/>
            <a:ext cx="2074681" cy="0"/>
          </a:xfrm>
          <a:prstGeom prst="line">
            <a:avLst/>
          </a:prstGeom>
          <a:ln>
            <a:solidFill>
              <a:srgbClr val="F16C06"/>
            </a:solidFill>
          </a:ln>
        </p:spPr>
        <p:style>
          <a:lnRef idx="1">
            <a:schemeClr val="accent1"/>
          </a:lnRef>
          <a:fillRef idx="0">
            <a:schemeClr val="accent1"/>
          </a:fillRef>
          <a:effectRef idx="0">
            <a:schemeClr val="accent1"/>
          </a:effectRef>
          <a:fontRef idx="minor">
            <a:schemeClr val="tx1"/>
          </a:fontRef>
        </p:style>
      </p:cxnSp>
      <p:grpSp>
        <p:nvGrpSpPr>
          <p:cNvPr id="8" name="Group 4">
            <a:extLst>
              <a:ext uri="{FF2B5EF4-FFF2-40B4-BE49-F238E27FC236}">
                <a16:creationId xmlns:a16="http://schemas.microsoft.com/office/drawing/2014/main" id="{810482A4-7122-45B4-8840-3242C45B68A2}"/>
              </a:ext>
            </a:extLst>
          </p:cNvPr>
          <p:cNvGrpSpPr>
            <a:grpSpLocks noChangeAspect="1"/>
          </p:cNvGrpSpPr>
          <p:nvPr/>
        </p:nvGrpSpPr>
        <p:grpSpPr bwMode="auto">
          <a:xfrm>
            <a:off x="2940653" y="487371"/>
            <a:ext cx="607778" cy="337494"/>
            <a:chOff x="2" y="-28"/>
            <a:chExt cx="8111" cy="4504"/>
          </a:xfrm>
          <a:gradFill>
            <a:gsLst>
              <a:gs pos="5000">
                <a:srgbClr val="F16C06"/>
              </a:gs>
              <a:gs pos="68000">
                <a:srgbClr val="DF2417"/>
              </a:gs>
            </a:gsLst>
            <a:lin ang="2700000" scaled="1"/>
          </a:gradFill>
        </p:grpSpPr>
        <p:sp>
          <p:nvSpPr>
            <p:cNvPr id="9" name="Freeform 5">
              <a:extLst>
                <a:ext uri="{FF2B5EF4-FFF2-40B4-BE49-F238E27FC236}">
                  <a16:creationId xmlns:a16="http://schemas.microsoft.com/office/drawing/2014/main" id="{32DBB995-9DEC-41E8-8F61-3F5725B1F7D3}"/>
                </a:ext>
              </a:extLst>
            </p:cNvPr>
            <p:cNvSpPr>
              <a:spLocks/>
            </p:cNvSpPr>
            <p:nvPr/>
          </p:nvSpPr>
          <p:spPr bwMode="auto">
            <a:xfrm>
              <a:off x="2" y="-28"/>
              <a:ext cx="8111" cy="3845"/>
            </a:xfrm>
            <a:custGeom>
              <a:avLst/>
              <a:gdLst>
                <a:gd name="T0" fmla="*/ 3708 w 4964"/>
                <a:gd name="T1" fmla="*/ 892 h 2353"/>
                <a:gd name="T2" fmla="*/ 3978 w 4964"/>
                <a:gd name="T3" fmla="*/ 1161 h 2353"/>
                <a:gd name="T4" fmla="*/ 3770 w 4964"/>
                <a:gd name="T5" fmla="*/ 1393 h 2353"/>
                <a:gd name="T6" fmla="*/ 3620 w 4964"/>
                <a:gd name="T7" fmla="*/ 2113 h 2353"/>
                <a:gd name="T8" fmla="*/ 4339 w 4964"/>
                <a:gd name="T9" fmla="*/ 1302 h 2353"/>
                <a:gd name="T10" fmla="*/ 4605 w 4964"/>
                <a:gd name="T11" fmla="*/ 1565 h 2353"/>
                <a:gd name="T12" fmla="*/ 4313 w 4964"/>
                <a:gd name="T13" fmla="*/ 1784 h 2353"/>
                <a:gd name="T14" fmla="*/ 4942 w 4964"/>
                <a:gd name="T15" fmla="*/ 1424 h 2353"/>
                <a:gd name="T16" fmla="*/ 4840 w 4964"/>
                <a:gd name="T17" fmla="*/ 983 h 2353"/>
                <a:gd name="T18" fmla="*/ 4445 w 4964"/>
                <a:gd name="T19" fmla="*/ 867 h 2353"/>
                <a:gd name="T20" fmla="*/ 4200 w 4964"/>
                <a:gd name="T21" fmla="*/ 1050 h 2353"/>
                <a:gd name="T22" fmla="*/ 4090 w 4964"/>
                <a:gd name="T23" fmla="*/ 619 h 2353"/>
                <a:gd name="T24" fmla="*/ 3970 w 4964"/>
                <a:gd name="T25" fmla="*/ 869 h 2353"/>
                <a:gd name="T26" fmla="*/ 4351 w 4964"/>
                <a:gd name="T27" fmla="*/ 843 h 2353"/>
                <a:gd name="T28" fmla="*/ 4281 w 4964"/>
                <a:gd name="T29" fmla="*/ 501 h 2353"/>
                <a:gd name="T30" fmla="*/ 4049 w 4964"/>
                <a:gd name="T31" fmla="*/ 245 h 2353"/>
                <a:gd name="T32" fmla="*/ 3626 w 4964"/>
                <a:gd name="T33" fmla="*/ 247 h 2353"/>
                <a:gd name="T34" fmla="*/ 3157 w 4964"/>
                <a:gd name="T35" fmla="*/ 84 h 2353"/>
                <a:gd name="T36" fmla="*/ 2919 w 4964"/>
                <a:gd name="T37" fmla="*/ 236 h 2353"/>
                <a:gd name="T38" fmla="*/ 2654 w 4964"/>
                <a:gd name="T39" fmla="*/ 599 h 2353"/>
                <a:gd name="T40" fmla="*/ 2922 w 4964"/>
                <a:gd name="T41" fmla="*/ 846 h 2353"/>
                <a:gd name="T42" fmla="*/ 2864 w 4964"/>
                <a:gd name="T43" fmla="*/ 528 h 2353"/>
                <a:gd name="T44" fmla="*/ 3065 w 4964"/>
                <a:gd name="T45" fmla="*/ 608 h 2353"/>
                <a:gd name="T46" fmla="*/ 2952 w 4964"/>
                <a:gd name="T47" fmla="*/ 906 h 2353"/>
                <a:gd name="T48" fmla="*/ 2651 w 4964"/>
                <a:gd name="T49" fmla="*/ 743 h 2353"/>
                <a:gd name="T50" fmla="*/ 2410 w 4964"/>
                <a:gd name="T51" fmla="*/ 538 h 2353"/>
                <a:gd name="T52" fmla="*/ 2250 w 4964"/>
                <a:gd name="T53" fmla="*/ 726 h 2353"/>
                <a:gd name="T54" fmla="*/ 2164 w 4964"/>
                <a:gd name="T55" fmla="*/ 1168 h 2353"/>
                <a:gd name="T56" fmla="*/ 2428 w 4964"/>
                <a:gd name="T57" fmla="*/ 1468 h 2353"/>
                <a:gd name="T58" fmla="*/ 2234 w 4964"/>
                <a:gd name="T59" fmla="*/ 1505 h 2353"/>
                <a:gd name="T60" fmla="*/ 2491 w 4964"/>
                <a:gd name="T61" fmla="*/ 1401 h 2353"/>
                <a:gd name="T62" fmla="*/ 2294 w 4964"/>
                <a:gd name="T63" fmla="*/ 1817 h 2353"/>
                <a:gd name="T64" fmla="*/ 1184 w 4964"/>
                <a:gd name="T65" fmla="*/ 1881 h 2353"/>
                <a:gd name="T66" fmla="*/ 669 w 4964"/>
                <a:gd name="T67" fmla="*/ 1533 h 2353"/>
                <a:gd name="T68" fmla="*/ 0 w 4964"/>
                <a:gd name="T69" fmla="*/ 1528 h 2353"/>
                <a:gd name="T70" fmla="*/ 1164 w 4964"/>
                <a:gd name="T71" fmla="*/ 2144 h 2353"/>
                <a:gd name="T72" fmla="*/ 2891 w 4964"/>
                <a:gd name="T73" fmla="*/ 1717 h 2353"/>
                <a:gd name="T74" fmla="*/ 2724 w 4964"/>
                <a:gd name="T75" fmla="*/ 1203 h 2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964" h="2353">
                  <a:moveTo>
                    <a:pt x="3103" y="1008"/>
                  </a:moveTo>
                  <a:cubicBezTo>
                    <a:pt x="3130" y="659"/>
                    <a:pt x="3633" y="632"/>
                    <a:pt x="3708" y="892"/>
                  </a:cubicBezTo>
                  <a:cubicBezTo>
                    <a:pt x="3789" y="890"/>
                    <a:pt x="3852" y="930"/>
                    <a:pt x="3898" y="984"/>
                  </a:cubicBezTo>
                  <a:cubicBezTo>
                    <a:pt x="3916" y="1006"/>
                    <a:pt x="3974" y="1066"/>
                    <a:pt x="3978" y="1161"/>
                  </a:cubicBezTo>
                  <a:cubicBezTo>
                    <a:pt x="3978" y="1187"/>
                    <a:pt x="3980" y="1255"/>
                    <a:pt x="3931" y="1315"/>
                  </a:cubicBezTo>
                  <a:cubicBezTo>
                    <a:pt x="3871" y="1387"/>
                    <a:pt x="3785" y="1392"/>
                    <a:pt x="3770" y="1393"/>
                  </a:cubicBezTo>
                  <a:cubicBezTo>
                    <a:pt x="3742" y="1790"/>
                    <a:pt x="3508" y="2071"/>
                    <a:pt x="3013" y="2344"/>
                  </a:cubicBezTo>
                  <a:cubicBezTo>
                    <a:pt x="3164" y="2327"/>
                    <a:pt x="3398" y="2276"/>
                    <a:pt x="3620" y="2113"/>
                  </a:cubicBezTo>
                  <a:cubicBezTo>
                    <a:pt x="3746" y="2020"/>
                    <a:pt x="3834" y="1915"/>
                    <a:pt x="3888" y="1851"/>
                  </a:cubicBezTo>
                  <a:cubicBezTo>
                    <a:pt x="4136" y="1554"/>
                    <a:pt x="4150" y="1354"/>
                    <a:pt x="4339" y="1302"/>
                  </a:cubicBezTo>
                  <a:cubicBezTo>
                    <a:pt x="4360" y="1297"/>
                    <a:pt x="4465" y="1268"/>
                    <a:pt x="4540" y="1327"/>
                  </a:cubicBezTo>
                  <a:cubicBezTo>
                    <a:pt x="4634" y="1401"/>
                    <a:pt x="4607" y="1554"/>
                    <a:pt x="4605" y="1565"/>
                  </a:cubicBezTo>
                  <a:cubicBezTo>
                    <a:pt x="4601" y="1227"/>
                    <a:pt x="4147" y="1338"/>
                    <a:pt x="4223" y="1628"/>
                  </a:cubicBezTo>
                  <a:cubicBezTo>
                    <a:pt x="4241" y="1695"/>
                    <a:pt x="4273" y="1747"/>
                    <a:pt x="4313" y="1784"/>
                  </a:cubicBezTo>
                  <a:cubicBezTo>
                    <a:pt x="4417" y="1881"/>
                    <a:pt x="4610" y="1917"/>
                    <a:pt x="4764" y="1824"/>
                  </a:cubicBezTo>
                  <a:cubicBezTo>
                    <a:pt x="4909" y="1736"/>
                    <a:pt x="4964" y="1566"/>
                    <a:pt x="4942" y="1424"/>
                  </a:cubicBezTo>
                  <a:cubicBezTo>
                    <a:pt x="4922" y="1292"/>
                    <a:pt x="4837" y="1209"/>
                    <a:pt x="4807" y="1182"/>
                  </a:cubicBezTo>
                  <a:cubicBezTo>
                    <a:pt x="4818" y="1164"/>
                    <a:pt x="4864" y="1082"/>
                    <a:pt x="4840" y="983"/>
                  </a:cubicBezTo>
                  <a:cubicBezTo>
                    <a:pt x="4817" y="893"/>
                    <a:pt x="4741" y="806"/>
                    <a:pt x="4641" y="794"/>
                  </a:cubicBezTo>
                  <a:cubicBezTo>
                    <a:pt x="4536" y="781"/>
                    <a:pt x="4456" y="857"/>
                    <a:pt x="4445" y="867"/>
                  </a:cubicBezTo>
                  <a:cubicBezTo>
                    <a:pt x="4405" y="906"/>
                    <a:pt x="4414" y="929"/>
                    <a:pt x="4372" y="969"/>
                  </a:cubicBezTo>
                  <a:cubicBezTo>
                    <a:pt x="4316" y="1020"/>
                    <a:pt x="4251" y="1043"/>
                    <a:pt x="4200" y="1050"/>
                  </a:cubicBezTo>
                  <a:cubicBezTo>
                    <a:pt x="4099" y="1062"/>
                    <a:pt x="3945" y="1027"/>
                    <a:pt x="3900" y="888"/>
                  </a:cubicBezTo>
                  <a:cubicBezTo>
                    <a:pt x="3827" y="664"/>
                    <a:pt x="4035" y="561"/>
                    <a:pt x="4090" y="619"/>
                  </a:cubicBezTo>
                  <a:cubicBezTo>
                    <a:pt x="4060" y="620"/>
                    <a:pt x="4032" y="629"/>
                    <a:pt x="4009" y="647"/>
                  </a:cubicBezTo>
                  <a:cubicBezTo>
                    <a:pt x="3946" y="695"/>
                    <a:pt x="3931" y="797"/>
                    <a:pt x="3970" y="869"/>
                  </a:cubicBezTo>
                  <a:cubicBezTo>
                    <a:pt x="4018" y="957"/>
                    <a:pt x="4126" y="964"/>
                    <a:pt x="4141" y="964"/>
                  </a:cubicBezTo>
                  <a:cubicBezTo>
                    <a:pt x="4270" y="969"/>
                    <a:pt x="4345" y="854"/>
                    <a:pt x="4351" y="843"/>
                  </a:cubicBezTo>
                  <a:cubicBezTo>
                    <a:pt x="4362" y="827"/>
                    <a:pt x="4406" y="751"/>
                    <a:pt x="4385" y="653"/>
                  </a:cubicBezTo>
                  <a:cubicBezTo>
                    <a:pt x="4365" y="565"/>
                    <a:pt x="4304" y="517"/>
                    <a:pt x="4281" y="501"/>
                  </a:cubicBezTo>
                  <a:cubicBezTo>
                    <a:pt x="4202" y="446"/>
                    <a:pt x="4120" y="453"/>
                    <a:pt x="4100" y="455"/>
                  </a:cubicBezTo>
                  <a:cubicBezTo>
                    <a:pt x="4103" y="434"/>
                    <a:pt x="4116" y="334"/>
                    <a:pt x="4049" y="245"/>
                  </a:cubicBezTo>
                  <a:cubicBezTo>
                    <a:pt x="3993" y="169"/>
                    <a:pt x="3892" y="120"/>
                    <a:pt x="3789" y="140"/>
                  </a:cubicBezTo>
                  <a:cubicBezTo>
                    <a:pt x="3693" y="158"/>
                    <a:pt x="3639" y="228"/>
                    <a:pt x="3626" y="247"/>
                  </a:cubicBezTo>
                  <a:cubicBezTo>
                    <a:pt x="3618" y="219"/>
                    <a:pt x="3589" y="123"/>
                    <a:pt x="3495" y="65"/>
                  </a:cubicBezTo>
                  <a:cubicBezTo>
                    <a:pt x="3396" y="4"/>
                    <a:pt x="3252" y="0"/>
                    <a:pt x="3157" y="84"/>
                  </a:cubicBezTo>
                  <a:cubicBezTo>
                    <a:pt x="3084" y="147"/>
                    <a:pt x="3070" y="236"/>
                    <a:pt x="3067" y="264"/>
                  </a:cubicBezTo>
                  <a:cubicBezTo>
                    <a:pt x="3042" y="252"/>
                    <a:pt x="2988" y="230"/>
                    <a:pt x="2919" y="236"/>
                  </a:cubicBezTo>
                  <a:cubicBezTo>
                    <a:pt x="2807" y="245"/>
                    <a:pt x="2739" y="317"/>
                    <a:pt x="2725" y="333"/>
                  </a:cubicBezTo>
                  <a:cubicBezTo>
                    <a:pt x="2629" y="439"/>
                    <a:pt x="2650" y="574"/>
                    <a:pt x="2654" y="599"/>
                  </a:cubicBezTo>
                  <a:cubicBezTo>
                    <a:pt x="2658" y="626"/>
                    <a:pt x="2683" y="763"/>
                    <a:pt x="2797" y="824"/>
                  </a:cubicBezTo>
                  <a:cubicBezTo>
                    <a:pt x="2820" y="836"/>
                    <a:pt x="2869" y="862"/>
                    <a:pt x="2922" y="846"/>
                  </a:cubicBezTo>
                  <a:cubicBezTo>
                    <a:pt x="2997" y="823"/>
                    <a:pt x="3059" y="721"/>
                    <a:pt x="3023" y="635"/>
                  </a:cubicBezTo>
                  <a:cubicBezTo>
                    <a:pt x="3003" y="586"/>
                    <a:pt x="2953" y="543"/>
                    <a:pt x="2864" y="528"/>
                  </a:cubicBezTo>
                  <a:cubicBezTo>
                    <a:pt x="2881" y="524"/>
                    <a:pt x="2914" y="519"/>
                    <a:pt x="2952" y="528"/>
                  </a:cubicBezTo>
                  <a:cubicBezTo>
                    <a:pt x="2971" y="533"/>
                    <a:pt x="3029" y="550"/>
                    <a:pt x="3065" y="608"/>
                  </a:cubicBezTo>
                  <a:cubicBezTo>
                    <a:pt x="3099" y="661"/>
                    <a:pt x="3093" y="716"/>
                    <a:pt x="3090" y="734"/>
                  </a:cubicBezTo>
                  <a:cubicBezTo>
                    <a:pt x="3081" y="809"/>
                    <a:pt x="3027" y="878"/>
                    <a:pt x="2952" y="906"/>
                  </a:cubicBezTo>
                  <a:cubicBezTo>
                    <a:pt x="2946" y="909"/>
                    <a:pt x="2866" y="937"/>
                    <a:pt x="2788" y="900"/>
                  </a:cubicBezTo>
                  <a:cubicBezTo>
                    <a:pt x="2730" y="873"/>
                    <a:pt x="2700" y="824"/>
                    <a:pt x="2651" y="743"/>
                  </a:cubicBezTo>
                  <a:cubicBezTo>
                    <a:pt x="2612" y="679"/>
                    <a:pt x="2621" y="675"/>
                    <a:pt x="2593" y="641"/>
                  </a:cubicBezTo>
                  <a:cubicBezTo>
                    <a:pt x="2574" y="618"/>
                    <a:pt x="2509" y="539"/>
                    <a:pt x="2410" y="538"/>
                  </a:cubicBezTo>
                  <a:cubicBezTo>
                    <a:pt x="2390" y="537"/>
                    <a:pt x="2320" y="536"/>
                    <a:pt x="2276" y="592"/>
                  </a:cubicBezTo>
                  <a:cubicBezTo>
                    <a:pt x="2232" y="648"/>
                    <a:pt x="2248" y="717"/>
                    <a:pt x="2250" y="726"/>
                  </a:cubicBezTo>
                  <a:cubicBezTo>
                    <a:pt x="2148" y="731"/>
                    <a:pt x="2055" y="798"/>
                    <a:pt x="2034" y="893"/>
                  </a:cubicBezTo>
                  <a:cubicBezTo>
                    <a:pt x="2011" y="1000"/>
                    <a:pt x="2046" y="1124"/>
                    <a:pt x="2164" y="1168"/>
                  </a:cubicBezTo>
                  <a:cubicBezTo>
                    <a:pt x="1932" y="1200"/>
                    <a:pt x="1938" y="1554"/>
                    <a:pt x="2134" y="1630"/>
                  </a:cubicBezTo>
                  <a:cubicBezTo>
                    <a:pt x="2329" y="1706"/>
                    <a:pt x="2450" y="1591"/>
                    <a:pt x="2428" y="1468"/>
                  </a:cubicBezTo>
                  <a:cubicBezTo>
                    <a:pt x="2401" y="1308"/>
                    <a:pt x="2262" y="1292"/>
                    <a:pt x="2202" y="1359"/>
                  </a:cubicBezTo>
                  <a:cubicBezTo>
                    <a:pt x="2155" y="1410"/>
                    <a:pt x="2179" y="1466"/>
                    <a:pt x="2234" y="1505"/>
                  </a:cubicBezTo>
                  <a:cubicBezTo>
                    <a:pt x="2127" y="1528"/>
                    <a:pt x="2117" y="1357"/>
                    <a:pt x="2182" y="1293"/>
                  </a:cubicBezTo>
                  <a:cubicBezTo>
                    <a:pt x="2247" y="1230"/>
                    <a:pt x="2448" y="1255"/>
                    <a:pt x="2491" y="1401"/>
                  </a:cubicBezTo>
                  <a:cubicBezTo>
                    <a:pt x="2506" y="1455"/>
                    <a:pt x="2505" y="1502"/>
                    <a:pt x="2499" y="1533"/>
                  </a:cubicBezTo>
                  <a:cubicBezTo>
                    <a:pt x="2494" y="1561"/>
                    <a:pt x="2467" y="1684"/>
                    <a:pt x="2294" y="1817"/>
                  </a:cubicBezTo>
                  <a:cubicBezTo>
                    <a:pt x="2080" y="1983"/>
                    <a:pt x="1844" y="2008"/>
                    <a:pt x="1780" y="2013"/>
                  </a:cubicBezTo>
                  <a:cubicBezTo>
                    <a:pt x="1711" y="2019"/>
                    <a:pt x="1430" y="2039"/>
                    <a:pt x="1184" y="1881"/>
                  </a:cubicBezTo>
                  <a:cubicBezTo>
                    <a:pt x="1108" y="1833"/>
                    <a:pt x="915" y="1690"/>
                    <a:pt x="859" y="1648"/>
                  </a:cubicBezTo>
                  <a:cubicBezTo>
                    <a:pt x="804" y="1607"/>
                    <a:pt x="751" y="1568"/>
                    <a:pt x="669" y="1533"/>
                  </a:cubicBezTo>
                  <a:cubicBezTo>
                    <a:pt x="649" y="1525"/>
                    <a:pt x="568" y="1492"/>
                    <a:pt x="443" y="1479"/>
                  </a:cubicBezTo>
                  <a:cubicBezTo>
                    <a:pt x="266" y="1460"/>
                    <a:pt x="111" y="1492"/>
                    <a:pt x="0" y="1528"/>
                  </a:cubicBezTo>
                  <a:cubicBezTo>
                    <a:pt x="114" y="1530"/>
                    <a:pt x="281" y="1546"/>
                    <a:pt x="462" y="1621"/>
                  </a:cubicBezTo>
                  <a:cubicBezTo>
                    <a:pt x="818" y="1766"/>
                    <a:pt x="858" y="1981"/>
                    <a:pt x="1164" y="2144"/>
                  </a:cubicBezTo>
                  <a:cubicBezTo>
                    <a:pt x="1556" y="2353"/>
                    <a:pt x="1978" y="2259"/>
                    <a:pt x="2070" y="2238"/>
                  </a:cubicBezTo>
                  <a:cubicBezTo>
                    <a:pt x="2537" y="2134"/>
                    <a:pt x="2807" y="1823"/>
                    <a:pt x="2891" y="1717"/>
                  </a:cubicBezTo>
                  <a:cubicBezTo>
                    <a:pt x="2861" y="1705"/>
                    <a:pt x="2818" y="1685"/>
                    <a:pt x="2779" y="1647"/>
                  </a:cubicBezTo>
                  <a:cubicBezTo>
                    <a:pt x="2673" y="1542"/>
                    <a:pt x="2641" y="1352"/>
                    <a:pt x="2724" y="1203"/>
                  </a:cubicBezTo>
                  <a:cubicBezTo>
                    <a:pt x="2797" y="1071"/>
                    <a:pt x="2946" y="994"/>
                    <a:pt x="3103" y="10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noFill/>
              </a:endParaRPr>
            </a:p>
          </p:txBody>
        </p:sp>
        <p:sp>
          <p:nvSpPr>
            <p:cNvPr id="10" name="Freeform 6">
              <a:extLst>
                <a:ext uri="{FF2B5EF4-FFF2-40B4-BE49-F238E27FC236}">
                  <a16:creationId xmlns:a16="http://schemas.microsoft.com/office/drawing/2014/main" id="{7FB53955-B832-4603-9C71-E7D7D7903B76}"/>
                </a:ext>
              </a:extLst>
            </p:cNvPr>
            <p:cNvSpPr>
              <a:spLocks/>
            </p:cNvSpPr>
            <p:nvPr/>
          </p:nvSpPr>
          <p:spPr bwMode="auto">
            <a:xfrm>
              <a:off x="165" y="1230"/>
              <a:ext cx="6260" cy="3246"/>
            </a:xfrm>
            <a:custGeom>
              <a:avLst/>
              <a:gdLst>
                <a:gd name="T0" fmla="*/ 3611 w 3831"/>
                <a:gd name="T1" fmla="*/ 588 h 1986"/>
                <a:gd name="T2" fmla="*/ 3760 w 3831"/>
                <a:gd name="T3" fmla="*/ 529 h 1986"/>
                <a:gd name="T4" fmla="*/ 3817 w 3831"/>
                <a:gd name="T5" fmla="*/ 350 h 1986"/>
                <a:gd name="T6" fmla="*/ 3707 w 3831"/>
                <a:gd name="T7" fmla="*/ 195 h 1986"/>
                <a:gd name="T8" fmla="*/ 3560 w 3831"/>
                <a:gd name="T9" fmla="*/ 162 h 1986"/>
                <a:gd name="T10" fmla="*/ 3467 w 3831"/>
                <a:gd name="T11" fmla="*/ 53 h 1986"/>
                <a:gd name="T12" fmla="*/ 3248 w 3831"/>
                <a:gd name="T13" fmla="*/ 17 h 1986"/>
                <a:gd name="T14" fmla="*/ 3038 w 3831"/>
                <a:gd name="T15" fmla="*/ 315 h 1986"/>
                <a:gd name="T16" fmla="*/ 2874 w 3831"/>
                <a:gd name="T17" fmla="*/ 310 h 1986"/>
                <a:gd name="T18" fmla="*/ 2690 w 3831"/>
                <a:gd name="T19" fmla="*/ 471 h 1986"/>
                <a:gd name="T20" fmla="*/ 2670 w 3831"/>
                <a:gd name="T21" fmla="*/ 558 h 1986"/>
                <a:gd name="T22" fmla="*/ 2692 w 3831"/>
                <a:gd name="T23" fmla="*/ 743 h 1986"/>
                <a:gd name="T24" fmla="*/ 2750 w 3831"/>
                <a:gd name="T25" fmla="*/ 828 h 1986"/>
                <a:gd name="T26" fmla="*/ 2862 w 3831"/>
                <a:gd name="T27" fmla="*/ 876 h 1986"/>
                <a:gd name="T28" fmla="*/ 2999 w 3831"/>
                <a:gd name="T29" fmla="*/ 771 h 1986"/>
                <a:gd name="T30" fmla="*/ 2983 w 3831"/>
                <a:gd name="T31" fmla="*/ 661 h 1986"/>
                <a:gd name="T32" fmla="*/ 2912 w 3831"/>
                <a:gd name="T33" fmla="*/ 629 h 1986"/>
                <a:gd name="T34" fmla="*/ 2873 w 3831"/>
                <a:gd name="T35" fmla="*/ 661 h 1986"/>
                <a:gd name="T36" fmla="*/ 2880 w 3831"/>
                <a:gd name="T37" fmla="*/ 746 h 1986"/>
                <a:gd name="T38" fmla="*/ 2841 w 3831"/>
                <a:gd name="T39" fmla="*/ 711 h 1986"/>
                <a:gd name="T40" fmla="*/ 2825 w 3831"/>
                <a:gd name="T41" fmla="*/ 645 h 1986"/>
                <a:gd name="T42" fmla="*/ 2907 w 3831"/>
                <a:gd name="T43" fmla="*/ 551 h 1986"/>
                <a:gd name="T44" fmla="*/ 3022 w 3831"/>
                <a:gd name="T45" fmla="*/ 577 h 1986"/>
                <a:gd name="T46" fmla="*/ 3104 w 3831"/>
                <a:gd name="T47" fmla="*/ 705 h 1986"/>
                <a:gd name="T48" fmla="*/ 3040 w 3831"/>
                <a:gd name="T49" fmla="*/ 897 h 1986"/>
                <a:gd name="T50" fmla="*/ 2868 w 3831"/>
                <a:gd name="T51" fmla="*/ 970 h 1986"/>
                <a:gd name="T52" fmla="*/ 2569 w 3831"/>
                <a:gd name="T53" fmla="*/ 1305 h 1986"/>
                <a:gd name="T54" fmla="*/ 2226 w 3831"/>
                <a:gd name="T55" fmla="*/ 1495 h 1986"/>
                <a:gd name="T56" fmla="*/ 1568 w 3831"/>
                <a:gd name="T57" fmla="*/ 1591 h 1986"/>
                <a:gd name="T58" fmla="*/ 1166 w 3831"/>
                <a:gd name="T59" fmla="*/ 1519 h 1986"/>
                <a:gd name="T60" fmla="*/ 917 w 3831"/>
                <a:gd name="T61" fmla="*/ 1343 h 1986"/>
                <a:gd name="T62" fmla="*/ 0 w 3831"/>
                <a:gd name="T63" fmla="*/ 850 h 1986"/>
                <a:gd name="T64" fmla="*/ 476 w 3831"/>
                <a:gd name="T65" fmla="*/ 1111 h 1986"/>
                <a:gd name="T66" fmla="*/ 764 w 3831"/>
                <a:gd name="T67" fmla="*/ 1399 h 1986"/>
                <a:gd name="T68" fmla="*/ 1307 w 3831"/>
                <a:gd name="T69" fmla="*/ 1779 h 1986"/>
                <a:gd name="T70" fmla="*/ 1573 w 3831"/>
                <a:gd name="T71" fmla="*/ 1852 h 1986"/>
                <a:gd name="T72" fmla="*/ 3183 w 3831"/>
                <a:gd name="T73" fmla="*/ 1305 h 1986"/>
                <a:gd name="T74" fmla="*/ 3430 w 3831"/>
                <a:gd name="T75" fmla="*/ 1041 h 1986"/>
                <a:gd name="T76" fmla="*/ 3611 w 3831"/>
                <a:gd name="T77" fmla="*/ 588 h 19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831" h="1986">
                  <a:moveTo>
                    <a:pt x="3611" y="588"/>
                  </a:moveTo>
                  <a:cubicBezTo>
                    <a:pt x="3626" y="588"/>
                    <a:pt x="3701" y="587"/>
                    <a:pt x="3760" y="529"/>
                  </a:cubicBezTo>
                  <a:cubicBezTo>
                    <a:pt x="3831" y="457"/>
                    <a:pt x="3819" y="362"/>
                    <a:pt x="3817" y="350"/>
                  </a:cubicBezTo>
                  <a:cubicBezTo>
                    <a:pt x="3802" y="252"/>
                    <a:pt x="3722" y="204"/>
                    <a:pt x="3707" y="195"/>
                  </a:cubicBezTo>
                  <a:cubicBezTo>
                    <a:pt x="3644" y="157"/>
                    <a:pt x="3582" y="160"/>
                    <a:pt x="3560" y="162"/>
                  </a:cubicBezTo>
                  <a:cubicBezTo>
                    <a:pt x="3548" y="138"/>
                    <a:pt x="3521" y="90"/>
                    <a:pt x="3467" y="53"/>
                  </a:cubicBezTo>
                  <a:cubicBezTo>
                    <a:pt x="3395" y="5"/>
                    <a:pt x="3310" y="0"/>
                    <a:pt x="3248" y="17"/>
                  </a:cubicBezTo>
                  <a:cubicBezTo>
                    <a:pt x="3131" y="48"/>
                    <a:pt x="3044" y="169"/>
                    <a:pt x="3038" y="315"/>
                  </a:cubicBezTo>
                  <a:cubicBezTo>
                    <a:pt x="3010" y="306"/>
                    <a:pt x="2947" y="290"/>
                    <a:pt x="2874" y="310"/>
                  </a:cubicBezTo>
                  <a:cubicBezTo>
                    <a:pt x="2787" y="334"/>
                    <a:pt x="2721" y="399"/>
                    <a:pt x="2690" y="471"/>
                  </a:cubicBezTo>
                  <a:cubicBezTo>
                    <a:pt x="2676" y="505"/>
                    <a:pt x="2673" y="533"/>
                    <a:pt x="2670" y="558"/>
                  </a:cubicBezTo>
                  <a:cubicBezTo>
                    <a:pt x="2666" y="591"/>
                    <a:pt x="2658" y="664"/>
                    <a:pt x="2692" y="743"/>
                  </a:cubicBezTo>
                  <a:cubicBezTo>
                    <a:pt x="2704" y="769"/>
                    <a:pt x="2718" y="800"/>
                    <a:pt x="2750" y="828"/>
                  </a:cubicBezTo>
                  <a:cubicBezTo>
                    <a:pt x="2766" y="843"/>
                    <a:pt x="2806" y="877"/>
                    <a:pt x="2862" y="876"/>
                  </a:cubicBezTo>
                  <a:cubicBezTo>
                    <a:pt x="2923" y="874"/>
                    <a:pt x="2981" y="829"/>
                    <a:pt x="2999" y="771"/>
                  </a:cubicBezTo>
                  <a:cubicBezTo>
                    <a:pt x="3001" y="762"/>
                    <a:pt x="3018" y="703"/>
                    <a:pt x="2983" y="661"/>
                  </a:cubicBezTo>
                  <a:cubicBezTo>
                    <a:pt x="2979" y="657"/>
                    <a:pt x="2948" y="621"/>
                    <a:pt x="2912" y="629"/>
                  </a:cubicBezTo>
                  <a:cubicBezTo>
                    <a:pt x="2887" y="635"/>
                    <a:pt x="2875" y="657"/>
                    <a:pt x="2873" y="661"/>
                  </a:cubicBezTo>
                  <a:cubicBezTo>
                    <a:pt x="2852" y="700"/>
                    <a:pt x="2879" y="744"/>
                    <a:pt x="2880" y="746"/>
                  </a:cubicBezTo>
                  <a:cubicBezTo>
                    <a:pt x="2871" y="741"/>
                    <a:pt x="2854" y="731"/>
                    <a:pt x="2841" y="711"/>
                  </a:cubicBezTo>
                  <a:cubicBezTo>
                    <a:pt x="2839" y="708"/>
                    <a:pt x="2821" y="681"/>
                    <a:pt x="2825" y="645"/>
                  </a:cubicBezTo>
                  <a:cubicBezTo>
                    <a:pt x="2830" y="600"/>
                    <a:pt x="2867" y="564"/>
                    <a:pt x="2907" y="551"/>
                  </a:cubicBezTo>
                  <a:cubicBezTo>
                    <a:pt x="2959" y="536"/>
                    <a:pt x="3003" y="565"/>
                    <a:pt x="3022" y="577"/>
                  </a:cubicBezTo>
                  <a:cubicBezTo>
                    <a:pt x="3086" y="619"/>
                    <a:pt x="3101" y="690"/>
                    <a:pt x="3104" y="705"/>
                  </a:cubicBezTo>
                  <a:cubicBezTo>
                    <a:pt x="3123" y="808"/>
                    <a:pt x="3051" y="885"/>
                    <a:pt x="3040" y="897"/>
                  </a:cubicBezTo>
                  <a:cubicBezTo>
                    <a:pt x="2973" y="966"/>
                    <a:pt x="2887" y="970"/>
                    <a:pt x="2868" y="970"/>
                  </a:cubicBezTo>
                  <a:cubicBezTo>
                    <a:pt x="2815" y="1057"/>
                    <a:pt x="2720" y="1186"/>
                    <a:pt x="2569" y="1305"/>
                  </a:cubicBezTo>
                  <a:cubicBezTo>
                    <a:pt x="2542" y="1326"/>
                    <a:pt x="2418" y="1421"/>
                    <a:pt x="2226" y="1495"/>
                  </a:cubicBezTo>
                  <a:cubicBezTo>
                    <a:pt x="1953" y="1601"/>
                    <a:pt x="1721" y="1596"/>
                    <a:pt x="1568" y="1591"/>
                  </a:cubicBezTo>
                  <a:cubicBezTo>
                    <a:pt x="1424" y="1587"/>
                    <a:pt x="1305" y="1582"/>
                    <a:pt x="1166" y="1519"/>
                  </a:cubicBezTo>
                  <a:cubicBezTo>
                    <a:pt x="1030" y="1457"/>
                    <a:pt x="946" y="1372"/>
                    <a:pt x="917" y="1343"/>
                  </a:cubicBezTo>
                  <a:cubicBezTo>
                    <a:pt x="740" y="1166"/>
                    <a:pt x="365" y="833"/>
                    <a:pt x="0" y="850"/>
                  </a:cubicBezTo>
                  <a:cubicBezTo>
                    <a:pt x="197" y="917"/>
                    <a:pt x="352" y="1009"/>
                    <a:pt x="476" y="1111"/>
                  </a:cubicBezTo>
                  <a:cubicBezTo>
                    <a:pt x="599" y="1213"/>
                    <a:pt x="584" y="1234"/>
                    <a:pt x="764" y="1399"/>
                  </a:cubicBezTo>
                  <a:cubicBezTo>
                    <a:pt x="928" y="1551"/>
                    <a:pt x="1078" y="1688"/>
                    <a:pt x="1307" y="1779"/>
                  </a:cubicBezTo>
                  <a:cubicBezTo>
                    <a:pt x="1427" y="1826"/>
                    <a:pt x="1524" y="1843"/>
                    <a:pt x="1573" y="1852"/>
                  </a:cubicBezTo>
                  <a:cubicBezTo>
                    <a:pt x="2347" y="1986"/>
                    <a:pt x="3077" y="1391"/>
                    <a:pt x="3183" y="1305"/>
                  </a:cubicBezTo>
                  <a:cubicBezTo>
                    <a:pt x="3288" y="1220"/>
                    <a:pt x="3365" y="1138"/>
                    <a:pt x="3430" y="1041"/>
                  </a:cubicBezTo>
                  <a:cubicBezTo>
                    <a:pt x="3548" y="866"/>
                    <a:pt x="3592" y="694"/>
                    <a:pt x="3611"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noFill/>
              </a:endParaRPr>
            </a:p>
          </p:txBody>
        </p:sp>
      </p:grpSp>
      <p:cxnSp>
        <p:nvCxnSpPr>
          <p:cNvPr id="11" name="直接连接符 10">
            <a:extLst>
              <a:ext uri="{FF2B5EF4-FFF2-40B4-BE49-F238E27FC236}">
                <a16:creationId xmlns:a16="http://schemas.microsoft.com/office/drawing/2014/main" id="{7766579E-031E-457A-A881-F8C8FC2FEED3}"/>
              </a:ext>
            </a:extLst>
          </p:cNvPr>
          <p:cNvCxnSpPr>
            <a:cxnSpLocks/>
          </p:cNvCxnSpPr>
          <p:nvPr/>
        </p:nvCxnSpPr>
        <p:spPr>
          <a:xfrm flipH="1">
            <a:off x="870857" y="670351"/>
            <a:ext cx="2082010" cy="0"/>
          </a:xfrm>
          <a:prstGeom prst="line">
            <a:avLst/>
          </a:prstGeom>
          <a:ln>
            <a:solidFill>
              <a:srgbClr val="F16C06"/>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676C7684-FEB5-33C8-233B-05A3A03246DF}"/>
              </a:ext>
            </a:extLst>
          </p:cNvPr>
          <p:cNvSpPr txBox="1"/>
          <p:nvPr/>
        </p:nvSpPr>
        <p:spPr>
          <a:xfrm>
            <a:off x="1103908" y="1464463"/>
            <a:ext cx="5918548" cy="5108578"/>
          </a:xfrm>
          <a:prstGeom prst="rect">
            <a:avLst/>
          </a:prstGeom>
          <a:noFill/>
        </p:spPr>
        <p:txBody>
          <a:bodyPr wrap="square" rtlCol="0">
            <a:spAutoFit/>
          </a:bodyPr>
          <a:lstStyle/>
          <a:p>
            <a:pPr algn="just"/>
            <a:r>
              <a:rPr lang="zh-CN" altLang="zh-CN" sz="2000" b="1" u="sng" kern="100" dirty="0">
                <a:effectLst/>
                <a:latin typeface="微软雅黑" panose="020B0503020204020204" pitchFamily="34" charset="-122"/>
                <a:ea typeface="微软雅黑" panose="020B0503020204020204" pitchFamily="34" charset="-122"/>
                <a:cs typeface="Times New Roman" panose="02020603050405020304" pitchFamily="18" charset="0"/>
              </a:rPr>
              <a:t>空间站微低重力“模拟考”考官</a:t>
            </a:r>
            <a:r>
              <a:rPr lang="en-US" altLang="zh-CN" sz="2000" b="1" u="sng" kern="100" dirty="0">
                <a:effectLst/>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2000" b="1" u="sng" kern="100" dirty="0">
                <a:effectLst/>
                <a:latin typeface="微软雅黑" panose="020B0503020204020204" pitchFamily="34" charset="-122"/>
                <a:ea typeface="微软雅黑" panose="020B0503020204020204" pitchFamily="34" charset="-122"/>
                <a:cs typeface="Times New Roman" panose="02020603050405020304" pitchFamily="18" charset="0"/>
              </a:rPr>
              <a:t>侯玮杰</a:t>
            </a:r>
            <a:endParaRPr lang="en-US" altLang="zh-CN" sz="2000" b="1" u="sng" kern="100" dirty="0">
              <a:effectLst/>
              <a:latin typeface="微软雅黑" panose="020B0503020204020204" pitchFamily="34" charset="-122"/>
              <a:ea typeface="微软雅黑" panose="020B0503020204020204" pitchFamily="34" charset="-122"/>
              <a:cs typeface="Times New Roman" panose="02020603050405020304" pitchFamily="18" charset="0"/>
            </a:endParaRPr>
          </a:p>
          <a:p>
            <a:pPr algn="just"/>
            <a:endParaRPr lang="zh-CN" altLang="zh-CN" sz="20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p>
            <a:pPr indent="457200" algn="just">
              <a:lnSpc>
                <a:spcPct val="120000"/>
              </a:lnSpc>
            </a:pPr>
            <a:r>
              <a:rPr lang="en-US" altLang="zh-CN" sz="2000" kern="100" dirty="0">
                <a:effectLst/>
                <a:latin typeface="微软雅黑" panose="020B0503020204020204" pitchFamily="34" charset="-122"/>
                <a:ea typeface="微软雅黑" panose="020B0503020204020204" pitchFamily="34" charset="-122"/>
                <a:cs typeface="Times New Roman" panose="02020603050405020304" pitchFamily="18" charset="0"/>
              </a:rPr>
              <a:t>2018</a:t>
            </a:r>
            <a:r>
              <a:rPr lang="zh-CN" altLang="zh-CN" sz="2000" kern="100" dirty="0">
                <a:effectLst/>
                <a:latin typeface="微软雅黑" panose="020B0503020204020204" pitchFamily="34" charset="-122"/>
                <a:ea typeface="微软雅黑" panose="020B0503020204020204" pitchFamily="34" charset="-122"/>
                <a:cs typeface="Times New Roman" panose="02020603050405020304" pitchFamily="18" charset="0"/>
              </a:rPr>
              <a:t>年，侯玮杰接到了为嫦娥五号进行微低重力仿真试验的任务。为模拟太空的微低重力环境，他带领团队制作出性能更加优良、载荷更大的重载气浮轴承，填补了国内空白。</a:t>
            </a:r>
          </a:p>
          <a:p>
            <a:pPr indent="457200" algn="just">
              <a:lnSpc>
                <a:spcPct val="120000"/>
              </a:lnSpc>
            </a:pPr>
            <a:r>
              <a:rPr lang="zh-CN" altLang="zh-CN" sz="2000" kern="100" dirty="0">
                <a:effectLst/>
                <a:latin typeface="微软雅黑" panose="020B0503020204020204" pitchFamily="34" charset="-122"/>
                <a:ea typeface="微软雅黑" panose="020B0503020204020204" pitchFamily="34" charset="-122"/>
                <a:cs typeface="Times New Roman" panose="02020603050405020304" pitchFamily="18" charset="0"/>
              </a:rPr>
              <a:t>为了按时完成实验任务，侯玮杰每天“泡”在实验室。实验室有</a:t>
            </a:r>
            <a:r>
              <a:rPr lang="en-US" altLang="zh-CN" sz="2000" kern="100" dirty="0">
                <a:effectLst/>
                <a:latin typeface="微软雅黑" panose="020B0503020204020204" pitchFamily="34" charset="-122"/>
                <a:ea typeface="微软雅黑" panose="020B0503020204020204" pitchFamily="34" charset="-122"/>
                <a:cs typeface="Times New Roman" panose="02020603050405020304" pitchFamily="18" charset="0"/>
              </a:rPr>
              <a:t>1200</a:t>
            </a:r>
            <a:r>
              <a:rPr lang="zh-CN" altLang="zh-CN" sz="2000" kern="100" dirty="0">
                <a:effectLst/>
                <a:latin typeface="微软雅黑" panose="020B0503020204020204" pitchFamily="34" charset="-122"/>
                <a:ea typeface="微软雅黑" panose="020B0503020204020204" pitchFamily="34" charset="-122"/>
                <a:cs typeface="Times New Roman" panose="02020603050405020304" pitchFamily="18" charset="0"/>
              </a:rPr>
              <a:t>平方米，每天做试验来回走几趟，步数轻松过</a:t>
            </a:r>
            <a:r>
              <a:rPr lang="en-US" altLang="zh-CN" sz="2000" kern="100" dirty="0">
                <a:effectLst/>
                <a:latin typeface="微软雅黑" panose="020B0503020204020204" pitchFamily="34" charset="-122"/>
                <a:ea typeface="微软雅黑" panose="020B0503020204020204" pitchFamily="34" charset="-122"/>
                <a:cs typeface="Times New Roman" panose="02020603050405020304" pitchFamily="18" charset="0"/>
              </a:rPr>
              <a:t>3</a:t>
            </a:r>
            <a:r>
              <a:rPr lang="zh-CN" altLang="zh-CN" sz="2000" kern="100" dirty="0">
                <a:effectLst/>
                <a:latin typeface="微软雅黑" panose="020B0503020204020204" pitchFamily="34" charset="-122"/>
                <a:ea typeface="微软雅黑" panose="020B0503020204020204" pitchFamily="34" charset="-122"/>
                <a:cs typeface="Times New Roman" panose="02020603050405020304" pitchFamily="18" charset="0"/>
              </a:rPr>
              <a:t>万。实验室边上放着的各种大铁块——实验用天平的砝码，团队成员每天要搬几十次、甚至上百次。目前，侯玮杰和团队成员投入到嫦娥七号的项目中。“这次任务是开展月球极区环境与资源勘查。”他说，“虽然这又是一条无人走过的路，但我们会勇往直前、永不停歇。</a:t>
            </a:r>
            <a:endParaRPr lang="zh-CN" altLang="en-US" sz="2000" dirty="0">
              <a:latin typeface="微软雅黑" panose="020B0503020204020204" pitchFamily="34" charset="-122"/>
              <a:ea typeface="微软雅黑" panose="020B0503020204020204" pitchFamily="34" charset="-122"/>
            </a:endParaRPr>
          </a:p>
        </p:txBody>
      </p:sp>
      <p:pic>
        <p:nvPicPr>
          <p:cNvPr id="13" name="图片 12" descr="侯玮杰">
            <a:extLst>
              <a:ext uri="{FF2B5EF4-FFF2-40B4-BE49-F238E27FC236}">
                <a16:creationId xmlns:a16="http://schemas.microsoft.com/office/drawing/2014/main" id="{388A7B73-898B-70A1-7C1C-0B1C1C163BF5}"/>
              </a:ext>
            </a:extLst>
          </p:cNvPr>
          <p:cNvPicPr>
            <a:picLocks noChangeAspect="1"/>
          </p:cNvPicPr>
          <p:nvPr/>
        </p:nvPicPr>
        <p:blipFill>
          <a:blip r:embed="rId4"/>
          <a:stretch>
            <a:fillRect/>
          </a:stretch>
        </p:blipFill>
        <p:spPr>
          <a:xfrm>
            <a:off x="7580227" y="1852945"/>
            <a:ext cx="3657772" cy="4334704"/>
          </a:xfrm>
          <a:prstGeom prst="rect">
            <a:avLst/>
          </a:prstGeom>
        </p:spPr>
      </p:pic>
    </p:spTree>
    <p:extLst>
      <p:ext uri="{BB962C8B-B14F-4D97-AF65-F5344CB8AC3E}">
        <p14:creationId xmlns:p14="http://schemas.microsoft.com/office/powerpoint/2010/main" val="2640177850"/>
      </p:ext>
    </p:extLst>
  </p:cSld>
  <p:clrMapOvr>
    <a:masterClrMapping/>
  </p:clrMapOvr>
  <p:transition spd="slow" advClick="0">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3" cstate="screen">
            <a:extLst>
              <a:ext uri="{28A0092B-C50C-407E-A947-70E740481C1C}">
                <a14:useLocalDpi xmlns:a14="http://schemas.microsoft.com/office/drawing/2010/main"/>
              </a:ext>
            </a:extLst>
          </a:blip>
          <a:srcRect l="-2"/>
          <a:stretch/>
        </p:blipFill>
        <p:spPr>
          <a:xfrm>
            <a:off x="0" y="0"/>
            <a:ext cx="12191999" cy="6858000"/>
          </a:xfrm>
          <a:prstGeom prst="rect">
            <a:avLst/>
          </a:prstGeom>
        </p:spPr>
      </p:pic>
      <p:sp>
        <p:nvSpPr>
          <p:cNvPr id="3" name="矩形 2">
            <a:extLst>
              <a:ext uri="{FF2B5EF4-FFF2-40B4-BE49-F238E27FC236}">
                <a16:creationId xmlns:a16="http://schemas.microsoft.com/office/drawing/2014/main" id="{29EF2EC5-EE7F-4874-BF62-4A5449E0A99B}"/>
              </a:ext>
            </a:extLst>
          </p:cNvPr>
          <p:cNvSpPr/>
          <p:nvPr/>
        </p:nvSpPr>
        <p:spPr>
          <a:xfrm>
            <a:off x="3246595" y="355854"/>
            <a:ext cx="5723234" cy="646331"/>
          </a:xfrm>
          <a:prstGeom prst="rect">
            <a:avLst/>
          </a:prstGeom>
          <a:noFill/>
        </p:spPr>
        <p:txBody>
          <a:bodyPr wrap="square" rtlCol="0">
            <a:spAutoFit/>
          </a:bodyPr>
          <a:lstStyle/>
          <a:p>
            <a:pPr algn="ctr"/>
            <a:r>
              <a:rPr lang="zh-CN" altLang="en-US" sz="3600" dirty="0">
                <a:gradFill flip="none" rotWithShape="1">
                  <a:gsLst>
                    <a:gs pos="0">
                      <a:srgbClr val="F16C06"/>
                    </a:gs>
                    <a:gs pos="30000">
                      <a:srgbClr val="EA3C10"/>
                    </a:gs>
                    <a:gs pos="60000">
                      <a:srgbClr val="DF2417"/>
                    </a:gs>
                    <a:gs pos="100000">
                      <a:srgbClr val="D7271E"/>
                    </a:gs>
                  </a:gsLst>
                  <a:lin ang="10800000" scaled="1"/>
                  <a:tileRect/>
                </a:gradFill>
                <a:effectLst>
                  <a:outerShdw blurRad="12700" dist="38100" dir="2700000" algn="tl" rotWithShape="0">
                    <a:schemeClr val="tx1">
                      <a:lumMod val="85000"/>
                      <a:lumOff val="15000"/>
                      <a:alpha val="14000"/>
                    </a:schemeClr>
                  </a:outerShdw>
                </a:effectLst>
                <a:latin typeface="华文隶书" panose="02010800040101010101" pitchFamily="2" charset="-122"/>
                <a:ea typeface="华文隶书" panose="02010800040101010101" pitchFamily="2" charset="-122"/>
              </a:rPr>
              <a:t>为科技事业奉献青春</a:t>
            </a:r>
          </a:p>
        </p:txBody>
      </p:sp>
      <p:grpSp>
        <p:nvGrpSpPr>
          <p:cNvPr id="4" name="Group 4">
            <a:extLst>
              <a:ext uri="{FF2B5EF4-FFF2-40B4-BE49-F238E27FC236}">
                <a16:creationId xmlns:a16="http://schemas.microsoft.com/office/drawing/2014/main" id="{B36919EA-45DD-4F0B-B6AD-8DE8CCC9D55E}"/>
              </a:ext>
            </a:extLst>
          </p:cNvPr>
          <p:cNvGrpSpPr>
            <a:grpSpLocks noChangeAspect="1"/>
          </p:cNvGrpSpPr>
          <p:nvPr/>
        </p:nvGrpSpPr>
        <p:grpSpPr bwMode="auto">
          <a:xfrm flipH="1">
            <a:off x="8655779" y="487371"/>
            <a:ext cx="607778" cy="337494"/>
            <a:chOff x="2" y="-28"/>
            <a:chExt cx="8111" cy="4504"/>
          </a:xfrm>
          <a:gradFill>
            <a:gsLst>
              <a:gs pos="5000">
                <a:srgbClr val="F16C06"/>
              </a:gs>
              <a:gs pos="68000">
                <a:srgbClr val="DF2417"/>
              </a:gs>
            </a:gsLst>
            <a:lin ang="2700000" scaled="1"/>
          </a:gradFill>
        </p:grpSpPr>
        <p:sp>
          <p:nvSpPr>
            <p:cNvPr id="5" name="Freeform 5">
              <a:extLst>
                <a:ext uri="{FF2B5EF4-FFF2-40B4-BE49-F238E27FC236}">
                  <a16:creationId xmlns:a16="http://schemas.microsoft.com/office/drawing/2014/main" id="{F91DD144-1361-4A9A-B2D5-7A8B204B20A8}"/>
                </a:ext>
              </a:extLst>
            </p:cNvPr>
            <p:cNvSpPr>
              <a:spLocks/>
            </p:cNvSpPr>
            <p:nvPr/>
          </p:nvSpPr>
          <p:spPr bwMode="auto">
            <a:xfrm>
              <a:off x="2" y="-28"/>
              <a:ext cx="8111" cy="3845"/>
            </a:xfrm>
            <a:custGeom>
              <a:avLst/>
              <a:gdLst>
                <a:gd name="T0" fmla="*/ 3708 w 4964"/>
                <a:gd name="T1" fmla="*/ 892 h 2353"/>
                <a:gd name="T2" fmla="*/ 3978 w 4964"/>
                <a:gd name="T3" fmla="*/ 1161 h 2353"/>
                <a:gd name="T4" fmla="*/ 3770 w 4964"/>
                <a:gd name="T5" fmla="*/ 1393 h 2353"/>
                <a:gd name="T6" fmla="*/ 3620 w 4964"/>
                <a:gd name="T7" fmla="*/ 2113 h 2353"/>
                <a:gd name="T8" fmla="*/ 4339 w 4964"/>
                <a:gd name="T9" fmla="*/ 1302 h 2353"/>
                <a:gd name="T10" fmla="*/ 4605 w 4964"/>
                <a:gd name="T11" fmla="*/ 1565 h 2353"/>
                <a:gd name="T12" fmla="*/ 4313 w 4964"/>
                <a:gd name="T13" fmla="*/ 1784 h 2353"/>
                <a:gd name="T14" fmla="*/ 4942 w 4964"/>
                <a:gd name="T15" fmla="*/ 1424 h 2353"/>
                <a:gd name="T16" fmla="*/ 4840 w 4964"/>
                <a:gd name="T17" fmla="*/ 983 h 2353"/>
                <a:gd name="T18" fmla="*/ 4445 w 4964"/>
                <a:gd name="T19" fmla="*/ 867 h 2353"/>
                <a:gd name="T20" fmla="*/ 4200 w 4964"/>
                <a:gd name="T21" fmla="*/ 1050 h 2353"/>
                <a:gd name="T22" fmla="*/ 4090 w 4964"/>
                <a:gd name="T23" fmla="*/ 619 h 2353"/>
                <a:gd name="T24" fmla="*/ 3970 w 4964"/>
                <a:gd name="T25" fmla="*/ 869 h 2353"/>
                <a:gd name="T26" fmla="*/ 4351 w 4964"/>
                <a:gd name="T27" fmla="*/ 843 h 2353"/>
                <a:gd name="T28" fmla="*/ 4281 w 4964"/>
                <a:gd name="T29" fmla="*/ 501 h 2353"/>
                <a:gd name="T30" fmla="*/ 4049 w 4964"/>
                <a:gd name="T31" fmla="*/ 245 h 2353"/>
                <a:gd name="T32" fmla="*/ 3626 w 4964"/>
                <a:gd name="T33" fmla="*/ 247 h 2353"/>
                <a:gd name="T34" fmla="*/ 3157 w 4964"/>
                <a:gd name="T35" fmla="*/ 84 h 2353"/>
                <a:gd name="T36" fmla="*/ 2919 w 4964"/>
                <a:gd name="T37" fmla="*/ 236 h 2353"/>
                <a:gd name="T38" fmla="*/ 2654 w 4964"/>
                <a:gd name="T39" fmla="*/ 599 h 2353"/>
                <a:gd name="T40" fmla="*/ 2922 w 4964"/>
                <a:gd name="T41" fmla="*/ 846 h 2353"/>
                <a:gd name="T42" fmla="*/ 2864 w 4964"/>
                <a:gd name="T43" fmla="*/ 528 h 2353"/>
                <a:gd name="T44" fmla="*/ 3065 w 4964"/>
                <a:gd name="T45" fmla="*/ 608 h 2353"/>
                <a:gd name="T46" fmla="*/ 2952 w 4964"/>
                <a:gd name="T47" fmla="*/ 906 h 2353"/>
                <a:gd name="T48" fmla="*/ 2651 w 4964"/>
                <a:gd name="T49" fmla="*/ 743 h 2353"/>
                <a:gd name="T50" fmla="*/ 2410 w 4964"/>
                <a:gd name="T51" fmla="*/ 538 h 2353"/>
                <a:gd name="T52" fmla="*/ 2250 w 4964"/>
                <a:gd name="T53" fmla="*/ 726 h 2353"/>
                <a:gd name="T54" fmla="*/ 2164 w 4964"/>
                <a:gd name="T55" fmla="*/ 1168 h 2353"/>
                <a:gd name="T56" fmla="*/ 2428 w 4964"/>
                <a:gd name="T57" fmla="*/ 1468 h 2353"/>
                <a:gd name="T58" fmla="*/ 2234 w 4964"/>
                <a:gd name="T59" fmla="*/ 1505 h 2353"/>
                <a:gd name="T60" fmla="*/ 2491 w 4964"/>
                <a:gd name="T61" fmla="*/ 1401 h 2353"/>
                <a:gd name="T62" fmla="*/ 2294 w 4964"/>
                <a:gd name="T63" fmla="*/ 1817 h 2353"/>
                <a:gd name="T64" fmla="*/ 1184 w 4964"/>
                <a:gd name="T65" fmla="*/ 1881 h 2353"/>
                <a:gd name="T66" fmla="*/ 669 w 4964"/>
                <a:gd name="T67" fmla="*/ 1533 h 2353"/>
                <a:gd name="T68" fmla="*/ 0 w 4964"/>
                <a:gd name="T69" fmla="*/ 1528 h 2353"/>
                <a:gd name="T70" fmla="*/ 1164 w 4964"/>
                <a:gd name="T71" fmla="*/ 2144 h 2353"/>
                <a:gd name="T72" fmla="*/ 2891 w 4964"/>
                <a:gd name="T73" fmla="*/ 1717 h 2353"/>
                <a:gd name="T74" fmla="*/ 2724 w 4964"/>
                <a:gd name="T75" fmla="*/ 1203 h 2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964" h="2353">
                  <a:moveTo>
                    <a:pt x="3103" y="1008"/>
                  </a:moveTo>
                  <a:cubicBezTo>
                    <a:pt x="3130" y="659"/>
                    <a:pt x="3633" y="632"/>
                    <a:pt x="3708" y="892"/>
                  </a:cubicBezTo>
                  <a:cubicBezTo>
                    <a:pt x="3789" y="890"/>
                    <a:pt x="3852" y="930"/>
                    <a:pt x="3898" y="984"/>
                  </a:cubicBezTo>
                  <a:cubicBezTo>
                    <a:pt x="3916" y="1006"/>
                    <a:pt x="3974" y="1066"/>
                    <a:pt x="3978" y="1161"/>
                  </a:cubicBezTo>
                  <a:cubicBezTo>
                    <a:pt x="3978" y="1187"/>
                    <a:pt x="3980" y="1255"/>
                    <a:pt x="3931" y="1315"/>
                  </a:cubicBezTo>
                  <a:cubicBezTo>
                    <a:pt x="3871" y="1387"/>
                    <a:pt x="3785" y="1392"/>
                    <a:pt x="3770" y="1393"/>
                  </a:cubicBezTo>
                  <a:cubicBezTo>
                    <a:pt x="3742" y="1790"/>
                    <a:pt x="3508" y="2071"/>
                    <a:pt x="3013" y="2344"/>
                  </a:cubicBezTo>
                  <a:cubicBezTo>
                    <a:pt x="3164" y="2327"/>
                    <a:pt x="3398" y="2276"/>
                    <a:pt x="3620" y="2113"/>
                  </a:cubicBezTo>
                  <a:cubicBezTo>
                    <a:pt x="3746" y="2020"/>
                    <a:pt x="3834" y="1915"/>
                    <a:pt x="3888" y="1851"/>
                  </a:cubicBezTo>
                  <a:cubicBezTo>
                    <a:pt x="4136" y="1554"/>
                    <a:pt x="4150" y="1354"/>
                    <a:pt x="4339" y="1302"/>
                  </a:cubicBezTo>
                  <a:cubicBezTo>
                    <a:pt x="4360" y="1297"/>
                    <a:pt x="4465" y="1268"/>
                    <a:pt x="4540" y="1327"/>
                  </a:cubicBezTo>
                  <a:cubicBezTo>
                    <a:pt x="4634" y="1401"/>
                    <a:pt x="4607" y="1554"/>
                    <a:pt x="4605" y="1565"/>
                  </a:cubicBezTo>
                  <a:cubicBezTo>
                    <a:pt x="4601" y="1227"/>
                    <a:pt x="4147" y="1338"/>
                    <a:pt x="4223" y="1628"/>
                  </a:cubicBezTo>
                  <a:cubicBezTo>
                    <a:pt x="4241" y="1695"/>
                    <a:pt x="4273" y="1747"/>
                    <a:pt x="4313" y="1784"/>
                  </a:cubicBezTo>
                  <a:cubicBezTo>
                    <a:pt x="4417" y="1881"/>
                    <a:pt x="4610" y="1917"/>
                    <a:pt x="4764" y="1824"/>
                  </a:cubicBezTo>
                  <a:cubicBezTo>
                    <a:pt x="4909" y="1736"/>
                    <a:pt x="4964" y="1566"/>
                    <a:pt x="4942" y="1424"/>
                  </a:cubicBezTo>
                  <a:cubicBezTo>
                    <a:pt x="4922" y="1292"/>
                    <a:pt x="4837" y="1209"/>
                    <a:pt x="4807" y="1182"/>
                  </a:cubicBezTo>
                  <a:cubicBezTo>
                    <a:pt x="4818" y="1164"/>
                    <a:pt x="4864" y="1082"/>
                    <a:pt x="4840" y="983"/>
                  </a:cubicBezTo>
                  <a:cubicBezTo>
                    <a:pt x="4817" y="893"/>
                    <a:pt x="4741" y="806"/>
                    <a:pt x="4641" y="794"/>
                  </a:cubicBezTo>
                  <a:cubicBezTo>
                    <a:pt x="4536" y="781"/>
                    <a:pt x="4456" y="857"/>
                    <a:pt x="4445" y="867"/>
                  </a:cubicBezTo>
                  <a:cubicBezTo>
                    <a:pt x="4405" y="906"/>
                    <a:pt x="4414" y="929"/>
                    <a:pt x="4372" y="969"/>
                  </a:cubicBezTo>
                  <a:cubicBezTo>
                    <a:pt x="4316" y="1020"/>
                    <a:pt x="4251" y="1043"/>
                    <a:pt x="4200" y="1050"/>
                  </a:cubicBezTo>
                  <a:cubicBezTo>
                    <a:pt x="4099" y="1062"/>
                    <a:pt x="3945" y="1027"/>
                    <a:pt x="3900" y="888"/>
                  </a:cubicBezTo>
                  <a:cubicBezTo>
                    <a:pt x="3827" y="664"/>
                    <a:pt x="4035" y="561"/>
                    <a:pt x="4090" y="619"/>
                  </a:cubicBezTo>
                  <a:cubicBezTo>
                    <a:pt x="4060" y="620"/>
                    <a:pt x="4032" y="629"/>
                    <a:pt x="4009" y="647"/>
                  </a:cubicBezTo>
                  <a:cubicBezTo>
                    <a:pt x="3946" y="695"/>
                    <a:pt x="3931" y="797"/>
                    <a:pt x="3970" y="869"/>
                  </a:cubicBezTo>
                  <a:cubicBezTo>
                    <a:pt x="4018" y="957"/>
                    <a:pt x="4126" y="964"/>
                    <a:pt x="4141" y="964"/>
                  </a:cubicBezTo>
                  <a:cubicBezTo>
                    <a:pt x="4270" y="969"/>
                    <a:pt x="4345" y="854"/>
                    <a:pt x="4351" y="843"/>
                  </a:cubicBezTo>
                  <a:cubicBezTo>
                    <a:pt x="4362" y="827"/>
                    <a:pt x="4406" y="751"/>
                    <a:pt x="4385" y="653"/>
                  </a:cubicBezTo>
                  <a:cubicBezTo>
                    <a:pt x="4365" y="565"/>
                    <a:pt x="4304" y="517"/>
                    <a:pt x="4281" y="501"/>
                  </a:cubicBezTo>
                  <a:cubicBezTo>
                    <a:pt x="4202" y="446"/>
                    <a:pt x="4120" y="453"/>
                    <a:pt x="4100" y="455"/>
                  </a:cubicBezTo>
                  <a:cubicBezTo>
                    <a:pt x="4103" y="434"/>
                    <a:pt x="4116" y="334"/>
                    <a:pt x="4049" y="245"/>
                  </a:cubicBezTo>
                  <a:cubicBezTo>
                    <a:pt x="3993" y="169"/>
                    <a:pt x="3892" y="120"/>
                    <a:pt x="3789" y="140"/>
                  </a:cubicBezTo>
                  <a:cubicBezTo>
                    <a:pt x="3693" y="158"/>
                    <a:pt x="3639" y="228"/>
                    <a:pt x="3626" y="247"/>
                  </a:cubicBezTo>
                  <a:cubicBezTo>
                    <a:pt x="3618" y="219"/>
                    <a:pt x="3589" y="123"/>
                    <a:pt x="3495" y="65"/>
                  </a:cubicBezTo>
                  <a:cubicBezTo>
                    <a:pt x="3396" y="4"/>
                    <a:pt x="3252" y="0"/>
                    <a:pt x="3157" y="84"/>
                  </a:cubicBezTo>
                  <a:cubicBezTo>
                    <a:pt x="3084" y="147"/>
                    <a:pt x="3070" y="236"/>
                    <a:pt x="3067" y="264"/>
                  </a:cubicBezTo>
                  <a:cubicBezTo>
                    <a:pt x="3042" y="252"/>
                    <a:pt x="2988" y="230"/>
                    <a:pt x="2919" y="236"/>
                  </a:cubicBezTo>
                  <a:cubicBezTo>
                    <a:pt x="2807" y="245"/>
                    <a:pt x="2739" y="317"/>
                    <a:pt x="2725" y="333"/>
                  </a:cubicBezTo>
                  <a:cubicBezTo>
                    <a:pt x="2629" y="439"/>
                    <a:pt x="2650" y="574"/>
                    <a:pt x="2654" y="599"/>
                  </a:cubicBezTo>
                  <a:cubicBezTo>
                    <a:pt x="2658" y="626"/>
                    <a:pt x="2683" y="763"/>
                    <a:pt x="2797" y="824"/>
                  </a:cubicBezTo>
                  <a:cubicBezTo>
                    <a:pt x="2820" y="836"/>
                    <a:pt x="2869" y="862"/>
                    <a:pt x="2922" y="846"/>
                  </a:cubicBezTo>
                  <a:cubicBezTo>
                    <a:pt x="2997" y="823"/>
                    <a:pt x="3059" y="721"/>
                    <a:pt x="3023" y="635"/>
                  </a:cubicBezTo>
                  <a:cubicBezTo>
                    <a:pt x="3003" y="586"/>
                    <a:pt x="2953" y="543"/>
                    <a:pt x="2864" y="528"/>
                  </a:cubicBezTo>
                  <a:cubicBezTo>
                    <a:pt x="2881" y="524"/>
                    <a:pt x="2914" y="519"/>
                    <a:pt x="2952" y="528"/>
                  </a:cubicBezTo>
                  <a:cubicBezTo>
                    <a:pt x="2971" y="533"/>
                    <a:pt x="3029" y="550"/>
                    <a:pt x="3065" y="608"/>
                  </a:cubicBezTo>
                  <a:cubicBezTo>
                    <a:pt x="3099" y="661"/>
                    <a:pt x="3093" y="716"/>
                    <a:pt x="3090" y="734"/>
                  </a:cubicBezTo>
                  <a:cubicBezTo>
                    <a:pt x="3081" y="809"/>
                    <a:pt x="3027" y="878"/>
                    <a:pt x="2952" y="906"/>
                  </a:cubicBezTo>
                  <a:cubicBezTo>
                    <a:pt x="2946" y="909"/>
                    <a:pt x="2866" y="937"/>
                    <a:pt x="2788" y="900"/>
                  </a:cubicBezTo>
                  <a:cubicBezTo>
                    <a:pt x="2730" y="873"/>
                    <a:pt x="2700" y="824"/>
                    <a:pt x="2651" y="743"/>
                  </a:cubicBezTo>
                  <a:cubicBezTo>
                    <a:pt x="2612" y="679"/>
                    <a:pt x="2621" y="675"/>
                    <a:pt x="2593" y="641"/>
                  </a:cubicBezTo>
                  <a:cubicBezTo>
                    <a:pt x="2574" y="618"/>
                    <a:pt x="2509" y="539"/>
                    <a:pt x="2410" y="538"/>
                  </a:cubicBezTo>
                  <a:cubicBezTo>
                    <a:pt x="2390" y="537"/>
                    <a:pt x="2320" y="536"/>
                    <a:pt x="2276" y="592"/>
                  </a:cubicBezTo>
                  <a:cubicBezTo>
                    <a:pt x="2232" y="648"/>
                    <a:pt x="2248" y="717"/>
                    <a:pt x="2250" y="726"/>
                  </a:cubicBezTo>
                  <a:cubicBezTo>
                    <a:pt x="2148" y="731"/>
                    <a:pt x="2055" y="798"/>
                    <a:pt x="2034" y="893"/>
                  </a:cubicBezTo>
                  <a:cubicBezTo>
                    <a:pt x="2011" y="1000"/>
                    <a:pt x="2046" y="1124"/>
                    <a:pt x="2164" y="1168"/>
                  </a:cubicBezTo>
                  <a:cubicBezTo>
                    <a:pt x="1932" y="1200"/>
                    <a:pt x="1938" y="1554"/>
                    <a:pt x="2134" y="1630"/>
                  </a:cubicBezTo>
                  <a:cubicBezTo>
                    <a:pt x="2329" y="1706"/>
                    <a:pt x="2450" y="1591"/>
                    <a:pt x="2428" y="1468"/>
                  </a:cubicBezTo>
                  <a:cubicBezTo>
                    <a:pt x="2401" y="1308"/>
                    <a:pt x="2262" y="1292"/>
                    <a:pt x="2202" y="1359"/>
                  </a:cubicBezTo>
                  <a:cubicBezTo>
                    <a:pt x="2155" y="1410"/>
                    <a:pt x="2179" y="1466"/>
                    <a:pt x="2234" y="1505"/>
                  </a:cubicBezTo>
                  <a:cubicBezTo>
                    <a:pt x="2127" y="1528"/>
                    <a:pt x="2117" y="1357"/>
                    <a:pt x="2182" y="1293"/>
                  </a:cubicBezTo>
                  <a:cubicBezTo>
                    <a:pt x="2247" y="1230"/>
                    <a:pt x="2448" y="1255"/>
                    <a:pt x="2491" y="1401"/>
                  </a:cubicBezTo>
                  <a:cubicBezTo>
                    <a:pt x="2506" y="1455"/>
                    <a:pt x="2505" y="1502"/>
                    <a:pt x="2499" y="1533"/>
                  </a:cubicBezTo>
                  <a:cubicBezTo>
                    <a:pt x="2494" y="1561"/>
                    <a:pt x="2467" y="1684"/>
                    <a:pt x="2294" y="1817"/>
                  </a:cubicBezTo>
                  <a:cubicBezTo>
                    <a:pt x="2080" y="1983"/>
                    <a:pt x="1844" y="2008"/>
                    <a:pt x="1780" y="2013"/>
                  </a:cubicBezTo>
                  <a:cubicBezTo>
                    <a:pt x="1711" y="2019"/>
                    <a:pt x="1430" y="2039"/>
                    <a:pt x="1184" y="1881"/>
                  </a:cubicBezTo>
                  <a:cubicBezTo>
                    <a:pt x="1108" y="1833"/>
                    <a:pt x="915" y="1690"/>
                    <a:pt x="859" y="1648"/>
                  </a:cubicBezTo>
                  <a:cubicBezTo>
                    <a:pt x="804" y="1607"/>
                    <a:pt x="751" y="1568"/>
                    <a:pt x="669" y="1533"/>
                  </a:cubicBezTo>
                  <a:cubicBezTo>
                    <a:pt x="649" y="1525"/>
                    <a:pt x="568" y="1492"/>
                    <a:pt x="443" y="1479"/>
                  </a:cubicBezTo>
                  <a:cubicBezTo>
                    <a:pt x="266" y="1460"/>
                    <a:pt x="111" y="1492"/>
                    <a:pt x="0" y="1528"/>
                  </a:cubicBezTo>
                  <a:cubicBezTo>
                    <a:pt x="114" y="1530"/>
                    <a:pt x="281" y="1546"/>
                    <a:pt x="462" y="1621"/>
                  </a:cubicBezTo>
                  <a:cubicBezTo>
                    <a:pt x="818" y="1766"/>
                    <a:pt x="858" y="1981"/>
                    <a:pt x="1164" y="2144"/>
                  </a:cubicBezTo>
                  <a:cubicBezTo>
                    <a:pt x="1556" y="2353"/>
                    <a:pt x="1978" y="2259"/>
                    <a:pt x="2070" y="2238"/>
                  </a:cubicBezTo>
                  <a:cubicBezTo>
                    <a:pt x="2537" y="2134"/>
                    <a:pt x="2807" y="1823"/>
                    <a:pt x="2891" y="1717"/>
                  </a:cubicBezTo>
                  <a:cubicBezTo>
                    <a:pt x="2861" y="1705"/>
                    <a:pt x="2818" y="1685"/>
                    <a:pt x="2779" y="1647"/>
                  </a:cubicBezTo>
                  <a:cubicBezTo>
                    <a:pt x="2673" y="1542"/>
                    <a:pt x="2641" y="1352"/>
                    <a:pt x="2724" y="1203"/>
                  </a:cubicBezTo>
                  <a:cubicBezTo>
                    <a:pt x="2797" y="1071"/>
                    <a:pt x="2946" y="994"/>
                    <a:pt x="3103" y="10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noFill/>
              </a:endParaRPr>
            </a:p>
          </p:txBody>
        </p:sp>
        <p:sp>
          <p:nvSpPr>
            <p:cNvPr id="6" name="Freeform 6">
              <a:extLst>
                <a:ext uri="{FF2B5EF4-FFF2-40B4-BE49-F238E27FC236}">
                  <a16:creationId xmlns:a16="http://schemas.microsoft.com/office/drawing/2014/main" id="{6618C9E3-D6C3-4AF7-8C68-9BEDB44A70E6}"/>
                </a:ext>
              </a:extLst>
            </p:cNvPr>
            <p:cNvSpPr>
              <a:spLocks/>
            </p:cNvSpPr>
            <p:nvPr/>
          </p:nvSpPr>
          <p:spPr bwMode="auto">
            <a:xfrm>
              <a:off x="165" y="1230"/>
              <a:ext cx="6260" cy="3246"/>
            </a:xfrm>
            <a:custGeom>
              <a:avLst/>
              <a:gdLst>
                <a:gd name="T0" fmla="*/ 3611 w 3831"/>
                <a:gd name="T1" fmla="*/ 588 h 1986"/>
                <a:gd name="T2" fmla="*/ 3760 w 3831"/>
                <a:gd name="T3" fmla="*/ 529 h 1986"/>
                <a:gd name="T4" fmla="*/ 3817 w 3831"/>
                <a:gd name="T5" fmla="*/ 350 h 1986"/>
                <a:gd name="T6" fmla="*/ 3707 w 3831"/>
                <a:gd name="T7" fmla="*/ 195 h 1986"/>
                <a:gd name="T8" fmla="*/ 3560 w 3831"/>
                <a:gd name="T9" fmla="*/ 162 h 1986"/>
                <a:gd name="T10" fmla="*/ 3467 w 3831"/>
                <a:gd name="T11" fmla="*/ 53 h 1986"/>
                <a:gd name="T12" fmla="*/ 3248 w 3831"/>
                <a:gd name="T13" fmla="*/ 17 h 1986"/>
                <a:gd name="T14" fmla="*/ 3038 w 3831"/>
                <a:gd name="T15" fmla="*/ 315 h 1986"/>
                <a:gd name="T16" fmla="*/ 2874 w 3831"/>
                <a:gd name="T17" fmla="*/ 310 h 1986"/>
                <a:gd name="T18" fmla="*/ 2690 w 3831"/>
                <a:gd name="T19" fmla="*/ 471 h 1986"/>
                <a:gd name="T20" fmla="*/ 2670 w 3831"/>
                <a:gd name="T21" fmla="*/ 558 h 1986"/>
                <a:gd name="T22" fmla="*/ 2692 w 3831"/>
                <a:gd name="T23" fmla="*/ 743 h 1986"/>
                <a:gd name="T24" fmla="*/ 2750 w 3831"/>
                <a:gd name="T25" fmla="*/ 828 h 1986"/>
                <a:gd name="T26" fmla="*/ 2862 w 3831"/>
                <a:gd name="T27" fmla="*/ 876 h 1986"/>
                <a:gd name="T28" fmla="*/ 2999 w 3831"/>
                <a:gd name="T29" fmla="*/ 771 h 1986"/>
                <a:gd name="T30" fmla="*/ 2983 w 3831"/>
                <a:gd name="T31" fmla="*/ 661 h 1986"/>
                <a:gd name="T32" fmla="*/ 2912 w 3831"/>
                <a:gd name="T33" fmla="*/ 629 h 1986"/>
                <a:gd name="T34" fmla="*/ 2873 w 3831"/>
                <a:gd name="T35" fmla="*/ 661 h 1986"/>
                <a:gd name="T36" fmla="*/ 2880 w 3831"/>
                <a:gd name="T37" fmla="*/ 746 h 1986"/>
                <a:gd name="T38" fmla="*/ 2841 w 3831"/>
                <a:gd name="T39" fmla="*/ 711 h 1986"/>
                <a:gd name="T40" fmla="*/ 2825 w 3831"/>
                <a:gd name="T41" fmla="*/ 645 h 1986"/>
                <a:gd name="T42" fmla="*/ 2907 w 3831"/>
                <a:gd name="T43" fmla="*/ 551 h 1986"/>
                <a:gd name="T44" fmla="*/ 3022 w 3831"/>
                <a:gd name="T45" fmla="*/ 577 h 1986"/>
                <a:gd name="T46" fmla="*/ 3104 w 3831"/>
                <a:gd name="T47" fmla="*/ 705 h 1986"/>
                <a:gd name="T48" fmla="*/ 3040 w 3831"/>
                <a:gd name="T49" fmla="*/ 897 h 1986"/>
                <a:gd name="T50" fmla="*/ 2868 w 3831"/>
                <a:gd name="T51" fmla="*/ 970 h 1986"/>
                <a:gd name="T52" fmla="*/ 2569 w 3831"/>
                <a:gd name="T53" fmla="*/ 1305 h 1986"/>
                <a:gd name="T54" fmla="*/ 2226 w 3831"/>
                <a:gd name="T55" fmla="*/ 1495 h 1986"/>
                <a:gd name="T56" fmla="*/ 1568 w 3831"/>
                <a:gd name="T57" fmla="*/ 1591 h 1986"/>
                <a:gd name="T58" fmla="*/ 1166 w 3831"/>
                <a:gd name="T59" fmla="*/ 1519 h 1986"/>
                <a:gd name="T60" fmla="*/ 917 w 3831"/>
                <a:gd name="T61" fmla="*/ 1343 h 1986"/>
                <a:gd name="T62" fmla="*/ 0 w 3831"/>
                <a:gd name="T63" fmla="*/ 850 h 1986"/>
                <a:gd name="T64" fmla="*/ 476 w 3831"/>
                <a:gd name="T65" fmla="*/ 1111 h 1986"/>
                <a:gd name="T66" fmla="*/ 764 w 3831"/>
                <a:gd name="T67" fmla="*/ 1399 h 1986"/>
                <a:gd name="T68" fmla="*/ 1307 w 3831"/>
                <a:gd name="T69" fmla="*/ 1779 h 1986"/>
                <a:gd name="T70" fmla="*/ 1573 w 3831"/>
                <a:gd name="T71" fmla="*/ 1852 h 1986"/>
                <a:gd name="T72" fmla="*/ 3183 w 3831"/>
                <a:gd name="T73" fmla="*/ 1305 h 1986"/>
                <a:gd name="T74" fmla="*/ 3430 w 3831"/>
                <a:gd name="T75" fmla="*/ 1041 h 1986"/>
                <a:gd name="T76" fmla="*/ 3611 w 3831"/>
                <a:gd name="T77" fmla="*/ 588 h 19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831" h="1986">
                  <a:moveTo>
                    <a:pt x="3611" y="588"/>
                  </a:moveTo>
                  <a:cubicBezTo>
                    <a:pt x="3626" y="588"/>
                    <a:pt x="3701" y="587"/>
                    <a:pt x="3760" y="529"/>
                  </a:cubicBezTo>
                  <a:cubicBezTo>
                    <a:pt x="3831" y="457"/>
                    <a:pt x="3819" y="362"/>
                    <a:pt x="3817" y="350"/>
                  </a:cubicBezTo>
                  <a:cubicBezTo>
                    <a:pt x="3802" y="252"/>
                    <a:pt x="3722" y="204"/>
                    <a:pt x="3707" y="195"/>
                  </a:cubicBezTo>
                  <a:cubicBezTo>
                    <a:pt x="3644" y="157"/>
                    <a:pt x="3582" y="160"/>
                    <a:pt x="3560" y="162"/>
                  </a:cubicBezTo>
                  <a:cubicBezTo>
                    <a:pt x="3548" y="138"/>
                    <a:pt x="3521" y="90"/>
                    <a:pt x="3467" y="53"/>
                  </a:cubicBezTo>
                  <a:cubicBezTo>
                    <a:pt x="3395" y="5"/>
                    <a:pt x="3310" y="0"/>
                    <a:pt x="3248" y="17"/>
                  </a:cubicBezTo>
                  <a:cubicBezTo>
                    <a:pt x="3131" y="48"/>
                    <a:pt x="3044" y="169"/>
                    <a:pt x="3038" y="315"/>
                  </a:cubicBezTo>
                  <a:cubicBezTo>
                    <a:pt x="3010" y="306"/>
                    <a:pt x="2947" y="290"/>
                    <a:pt x="2874" y="310"/>
                  </a:cubicBezTo>
                  <a:cubicBezTo>
                    <a:pt x="2787" y="334"/>
                    <a:pt x="2721" y="399"/>
                    <a:pt x="2690" y="471"/>
                  </a:cubicBezTo>
                  <a:cubicBezTo>
                    <a:pt x="2676" y="505"/>
                    <a:pt x="2673" y="533"/>
                    <a:pt x="2670" y="558"/>
                  </a:cubicBezTo>
                  <a:cubicBezTo>
                    <a:pt x="2666" y="591"/>
                    <a:pt x="2658" y="664"/>
                    <a:pt x="2692" y="743"/>
                  </a:cubicBezTo>
                  <a:cubicBezTo>
                    <a:pt x="2704" y="769"/>
                    <a:pt x="2718" y="800"/>
                    <a:pt x="2750" y="828"/>
                  </a:cubicBezTo>
                  <a:cubicBezTo>
                    <a:pt x="2766" y="843"/>
                    <a:pt x="2806" y="877"/>
                    <a:pt x="2862" y="876"/>
                  </a:cubicBezTo>
                  <a:cubicBezTo>
                    <a:pt x="2923" y="874"/>
                    <a:pt x="2981" y="829"/>
                    <a:pt x="2999" y="771"/>
                  </a:cubicBezTo>
                  <a:cubicBezTo>
                    <a:pt x="3001" y="762"/>
                    <a:pt x="3018" y="703"/>
                    <a:pt x="2983" y="661"/>
                  </a:cubicBezTo>
                  <a:cubicBezTo>
                    <a:pt x="2979" y="657"/>
                    <a:pt x="2948" y="621"/>
                    <a:pt x="2912" y="629"/>
                  </a:cubicBezTo>
                  <a:cubicBezTo>
                    <a:pt x="2887" y="635"/>
                    <a:pt x="2875" y="657"/>
                    <a:pt x="2873" y="661"/>
                  </a:cubicBezTo>
                  <a:cubicBezTo>
                    <a:pt x="2852" y="700"/>
                    <a:pt x="2879" y="744"/>
                    <a:pt x="2880" y="746"/>
                  </a:cubicBezTo>
                  <a:cubicBezTo>
                    <a:pt x="2871" y="741"/>
                    <a:pt x="2854" y="731"/>
                    <a:pt x="2841" y="711"/>
                  </a:cubicBezTo>
                  <a:cubicBezTo>
                    <a:pt x="2839" y="708"/>
                    <a:pt x="2821" y="681"/>
                    <a:pt x="2825" y="645"/>
                  </a:cubicBezTo>
                  <a:cubicBezTo>
                    <a:pt x="2830" y="600"/>
                    <a:pt x="2867" y="564"/>
                    <a:pt x="2907" y="551"/>
                  </a:cubicBezTo>
                  <a:cubicBezTo>
                    <a:pt x="2959" y="536"/>
                    <a:pt x="3003" y="565"/>
                    <a:pt x="3022" y="577"/>
                  </a:cubicBezTo>
                  <a:cubicBezTo>
                    <a:pt x="3086" y="619"/>
                    <a:pt x="3101" y="690"/>
                    <a:pt x="3104" y="705"/>
                  </a:cubicBezTo>
                  <a:cubicBezTo>
                    <a:pt x="3123" y="808"/>
                    <a:pt x="3051" y="885"/>
                    <a:pt x="3040" y="897"/>
                  </a:cubicBezTo>
                  <a:cubicBezTo>
                    <a:pt x="2973" y="966"/>
                    <a:pt x="2887" y="970"/>
                    <a:pt x="2868" y="970"/>
                  </a:cubicBezTo>
                  <a:cubicBezTo>
                    <a:pt x="2815" y="1057"/>
                    <a:pt x="2720" y="1186"/>
                    <a:pt x="2569" y="1305"/>
                  </a:cubicBezTo>
                  <a:cubicBezTo>
                    <a:pt x="2542" y="1326"/>
                    <a:pt x="2418" y="1421"/>
                    <a:pt x="2226" y="1495"/>
                  </a:cubicBezTo>
                  <a:cubicBezTo>
                    <a:pt x="1953" y="1601"/>
                    <a:pt x="1721" y="1596"/>
                    <a:pt x="1568" y="1591"/>
                  </a:cubicBezTo>
                  <a:cubicBezTo>
                    <a:pt x="1424" y="1587"/>
                    <a:pt x="1305" y="1582"/>
                    <a:pt x="1166" y="1519"/>
                  </a:cubicBezTo>
                  <a:cubicBezTo>
                    <a:pt x="1030" y="1457"/>
                    <a:pt x="946" y="1372"/>
                    <a:pt x="917" y="1343"/>
                  </a:cubicBezTo>
                  <a:cubicBezTo>
                    <a:pt x="740" y="1166"/>
                    <a:pt x="365" y="833"/>
                    <a:pt x="0" y="850"/>
                  </a:cubicBezTo>
                  <a:cubicBezTo>
                    <a:pt x="197" y="917"/>
                    <a:pt x="352" y="1009"/>
                    <a:pt x="476" y="1111"/>
                  </a:cubicBezTo>
                  <a:cubicBezTo>
                    <a:pt x="599" y="1213"/>
                    <a:pt x="584" y="1234"/>
                    <a:pt x="764" y="1399"/>
                  </a:cubicBezTo>
                  <a:cubicBezTo>
                    <a:pt x="928" y="1551"/>
                    <a:pt x="1078" y="1688"/>
                    <a:pt x="1307" y="1779"/>
                  </a:cubicBezTo>
                  <a:cubicBezTo>
                    <a:pt x="1427" y="1826"/>
                    <a:pt x="1524" y="1843"/>
                    <a:pt x="1573" y="1852"/>
                  </a:cubicBezTo>
                  <a:cubicBezTo>
                    <a:pt x="2347" y="1986"/>
                    <a:pt x="3077" y="1391"/>
                    <a:pt x="3183" y="1305"/>
                  </a:cubicBezTo>
                  <a:cubicBezTo>
                    <a:pt x="3288" y="1220"/>
                    <a:pt x="3365" y="1138"/>
                    <a:pt x="3430" y="1041"/>
                  </a:cubicBezTo>
                  <a:cubicBezTo>
                    <a:pt x="3548" y="866"/>
                    <a:pt x="3592" y="694"/>
                    <a:pt x="3611"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noFill/>
              </a:endParaRPr>
            </a:p>
          </p:txBody>
        </p:sp>
      </p:grpSp>
      <p:cxnSp>
        <p:nvCxnSpPr>
          <p:cNvPr id="7" name="直接连接符 6">
            <a:extLst>
              <a:ext uri="{FF2B5EF4-FFF2-40B4-BE49-F238E27FC236}">
                <a16:creationId xmlns:a16="http://schemas.microsoft.com/office/drawing/2014/main" id="{1E469B4E-B484-4911-BB03-741DF9228068}"/>
              </a:ext>
            </a:extLst>
          </p:cNvPr>
          <p:cNvCxnSpPr>
            <a:cxnSpLocks/>
          </p:cNvCxnSpPr>
          <p:nvPr/>
        </p:nvCxnSpPr>
        <p:spPr>
          <a:xfrm>
            <a:off x="9224690" y="670351"/>
            <a:ext cx="2074681" cy="0"/>
          </a:xfrm>
          <a:prstGeom prst="line">
            <a:avLst/>
          </a:prstGeom>
          <a:ln>
            <a:solidFill>
              <a:srgbClr val="F16C06"/>
            </a:solidFill>
          </a:ln>
        </p:spPr>
        <p:style>
          <a:lnRef idx="1">
            <a:schemeClr val="accent1"/>
          </a:lnRef>
          <a:fillRef idx="0">
            <a:schemeClr val="accent1"/>
          </a:fillRef>
          <a:effectRef idx="0">
            <a:schemeClr val="accent1"/>
          </a:effectRef>
          <a:fontRef idx="minor">
            <a:schemeClr val="tx1"/>
          </a:fontRef>
        </p:style>
      </p:cxnSp>
      <p:grpSp>
        <p:nvGrpSpPr>
          <p:cNvPr id="8" name="Group 4">
            <a:extLst>
              <a:ext uri="{FF2B5EF4-FFF2-40B4-BE49-F238E27FC236}">
                <a16:creationId xmlns:a16="http://schemas.microsoft.com/office/drawing/2014/main" id="{810482A4-7122-45B4-8840-3242C45B68A2}"/>
              </a:ext>
            </a:extLst>
          </p:cNvPr>
          <p:cNvGrpSpPr>
            <a:grpSpLocks noChangeAspect="1"/>
          </p:cNvGrpSpPr>
          <p:nvPr/>
        </p:nvGrpSpPr>
        <p:grpSpPr bwMode="auto">
          <a:xfrm>
            <a:off x="2940653" y="487371"/>
            <a:ext cx="607778" cy="337494"/>
            <a:chOff x="2" y="-28"/>
            <a:chExt cx="8111" cy="4504"/>
          </a:xfrm>
          <a:gradFill>
            <a:gsLst>
              <a:gs pos="5000">
                <a:srgbClr val="F16C06"/>
              </a:gs>
              <a:gs pos="68000">
                <a:srgbClr val="DF2417"/>
              </a:gs>
            </a:gsLst>
            <a:lin ang="2700000" scaled="1"/>
          </a:gradFill>
        </p:grpSpPr>
        <p:sp>
          <p:nvSpPr>
            <p:cNvPr id="9" name="Freeform 5">
              <a:extLst>
                <a:ext uri="{FF2B5EF4-FFF2-40B4-BE49-F238E27FC236}">
                  <a16:creationId xmlns:a16="http://schemas.microsoft.com/office/drawing/2014/main" id="{32DBB995-9DEC-41E8-8F61-3F5725B1F7D3}"/>
                </a:ext>
              </a:extLst>
            </p:cNvPr>
            <p:cNvSpPr>
              <a:spLocks/>
            </p:cNvSpPr>
            <p:nvPr/>
          </p:nvSpPr>
          <p:spPr bwMode="auto">
            <a:xfrm>
              <a:off x="2" y="-28"/>
              <a:ext cx="8111" cy="3845"/>
            </a:xfrm>
            <a:custGeom>
              <a:avLst/>
              <a:gdLst>
                <a:gd name="T0" fmla="*/ 3708 w 4964"/>
                <a:gd name="T1" fmla="*/ 892 h 2353"/>
                <a:gd name="T2" fmla="*/ 3978 w 4964"/>
                <a:gd name="T3" fmla="*/ 1161 h 2353"/>
                <a:gd name="T4" fmla="*/ 3770 w 4964"/>
                <a:gd name="T5" fmla="*/ 1393 h 2353"/>
                <a:gd name="T6" fmla="*/ 3620 w 4964"/>
                <a:gd name="T7" fmla="*/ 2113 h 2353"/>
                <a:gd name="T8" fmla="*/ 4339 w 4964"/>
                <a:gd name="T9" fmla="*/ 1302 h 2353"/>
                <a:gd name="T10" fmla="*/ 4605 w 4964"/>
                <a:gd name="T11" fmla="*/ 1565 h 2353"/>
                <a:gd name="T12" fmla="*/ 4313 w 4964"/>
                <a:gd name="T13" fmla="*/ 1784 h 2353"/>
                <a:gd name="T14" fmla="*/ 4942 w 4964"/>
                <a:gd name="T15" fmla="*/ 1424 h 2353"/>
                <a:gd name="T16" fmla="*/ 4840 w 4964"/>
                <a:gd name="T17" fmla="*/ 983 h 2353"/>
                <a:gd name="T18" fmla="*/ 4445 w 4964"/>
                <a:gd name="T19" fmla="*/ 867 h 2353"/>
                <a:gd name="T20" fmla="*/ 4200 w 4964"/>
                <a:gd name="T21" fmla="*/ 1050 h 2353"/>
                <a:gd name="T22" fmla="*/ 4090 w 4964"/>
                <a:gd name="T23" fmla="*/ 619 h 2353"/>
                <a:gd name="T24" fmla="*/ 3970 w 4964"/>
                <a:gd name="T25" fmla="*/ 869 h 2353"/>
                <a:gd name="T26" fmla="*/ 4351 w 4964"/>
                <a:gd name="T27" fmla="*/ 843 h 2353"/>
                <a:gd name="T28" fmla="*/ 4281 w 4964"/>
                <a:gd name="T29" fmla="*/ 501 h 2353"/>
                <a:gd name="T30" fmla="*/ 4049 w 4964"/>
                <a:gd name="T31" fmla="*/ 245 h 2353"/>
                <a:gd name="T32" fmla="*/ 3626 w 4964"/>
                <a:gd name="T33" fmla="*/ 247 h 2353"/>
                <a:gd name="T34" fmla="*/ 3157 w 4964"/>
                <a:gd name="T35" fmla="*/ 84 h 2353"/>
                <a:gd name="T36" fmla="*/ 2919 w 4964"/>
                <a:gd name="T37" fmla="*/ 236 h 2353"/>
                <a:gd name="T38" fmla="*/ 2654 w 4964"/>
                <a:gd name="T39" fmla="*/ 599 h 2353"/>
                <a:gd name="T40" fmla="*/ 2922 w 4964"/>
                <a:gd name="T41" fmla="*/ 846 h 2353"/>
                <a:gd name="T42" fmla="*/ 2864 w 4964"/>
                <a:gd name="T43" fmla="*/ 528 h 2353"/>
                <a:gd name="T44" fmla="*/ 3065 w 4964"/>
                <a:gd name="T45" fmla="*/ 608 h 2353"/>
                <a:gd name="T46" fmla="*/ 2952 w 4964"/>
                <a:gd name="T47" fmla="*/ 906 h 2353"/>
                <a:gd name="T48" fmla="*/ 2651 w 4964"/>
                <a:gd name="T49" fmla="*/ 743 h 2353"/>
                <a:gd name="T50" fmla="*/ 2410 w 4964"/>
                <a:gd name="T51" fmla="*/ 538 h 2353"/>
                <a:gd name="T52" fmla="*/ 2250 w 4964"/>
                <a:gd name="T53" fmla="*/ 726 h 2353"/>
                <a:gd name="T54" fmla="*/ 2164 w 4964"/>
                <a:gd name="T55" fmla="*/ 1168 h 2353"/>
                <a:gd name="T56" fmla="*/ 2428 w 4964"/>
                <a:gd name="T57" fmla="*/ 1468 h 2353"/>
                <a:gd name="T58" fmla="*/ 2234 w 4964"/>
                <a:gd name="T59" fmla="*/ 1505 h 2353"/>
                <a:gd name="T60" fmla="*/ 2491 w 4964"/>
                <a:gd name="T61" fmla="*/ 1401 h 2353"/>
                <a:gd name="T62" fmla="*/ 2294 w 4964"/>
                <a:gd name="T63" fmla="*/ 1817 h 2353"/>
                <a:gd name="T64" fmla="*/ 1184 w 4964"/>
                <a:gd name="T65" fmla="*/ 1881 h 2353"/>
                <a:gd name="T66" fmla="*/ 669 w 4964"/>
                <a:gd name="T67" fmla="*/ 1533 h 2353"/>
                <a:gd name="T68" fmla="*/ 0 w 4964"/>
                <a:gd name="T69" fmla="*/ 1528 h 2353"/>
                <a:gd name="T70" fmla="*/ 1164 w 4964"/>
                <a:gd name="T71" fmla="*/ 2144 h 2353"/>
                <a:gd name="T72" fmla="*/ 2891 w 4964"/>
                <a:gd name="T73" fmla="*/ 1717 h 2353"/>
                <a:gd name="T74" fmla="*/ 2724 w 4964"/>
                <a:gd name="T75" fmla="*/ 1203 h 2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964" h="2353">
                  <a:moveTo>
                    <a:pt x="3103" y="1008"/>
                  </a:moveTo>
                  <a:cubicBezTo>
                    <a:pt x="3130" y="659"/>
                    <a:pt x="3633" y="632"/>
                    <a:pt x="3708" y="892"/>
                  </a:cubicBezTo>
                  <a:cubicBezTo>
                    <a:pt x="3789" y="890"/>
                    <a:pt x="3852" y="930"/>
                    <a:pt x="3898" y="984"/>
                  </a:cubicBezTo>
                  <a:cubicBezTo>
                    <a:pt x="3916" y="1006"/>
                    <a:pt x="3974" y="1066"/>
                    <a:pt x="3978" y="1161"/>
                  </a:cubicBezTo>
                  <a:cubicBezTo>
                    <a:pt x="3978" y="1187"/>
                    <a:pt x="3980" y="1255"/>
                    <a:pt x="3931" y="1315"/>
                  </a:cubicBezTo>
                  <a:cubicBezTo>
                    <a:pt x="3871" y="1387"/>
                    <a:pt x="3785" y="1392"/>
                    <a:pt x="3770" y="1393"/>
                  </a:cubicBezTo>
                  <a:cubicBezTo>
                    <a:pt x="3742" y="1790"/>
                    <a:pt x="3508" y="2071"/>
                    <a:pt x="3013" y="2344"/>
                  </a:cubicBezTo>
                  <a:cubicBezTo>
                    <a:pt x="3164" y="2327"/>
                    <a:pt x="3398" y="2276"/>
                    <a:pt x="3620" y="2113"/>
                  </a:cubicBezTo>
                  <a:cubicBezTo>
                    <a:pt x="3746" y="2020"/>
                    <a:pt x="3834" y="1915"/>
                    <a:pt x="3888" y="1851"/>
                  </a:cubicBezTo>
                  <a:cubicBezTo>
                    <a:pt x="4136" y="1554"/>
                    <a:pt x="4150" y="1354"/>
                    <a:pt x="4339" y="1302"/>
                  </a:cubicBezTo>
                  <a:cubicBezTo>
                    <a:pt x="4360" y="1297"/>
                    <a:pt x="4465" y="1268"/>
                    <a:pt x="4540" y="1327"/>
                  </a:cubicBezTo>
                  <a:cubicBezTo>
                    <a:pt x="4634" y="1401"/>
                    <a:pt x="4607" y="1554"/>
                    <a:pt x="4605" y="1565"/>
                  </a:cubicBezTo>
                  <a:cubicBezTo>
                    <a:pt x="4601" y="1227"/>
                    <a:pt x="4147" y="1338"/>
                    <a:pt x="4223" y="1628"/>
                  </a:cubicBezTo>
                  <a:cubicBezTo>
                    <a:pt x="4241" y="1695"/>
                    <a:pt x="4273" y="1747"/>
                    <a:pt x="4313" y="1784"/>
                  </a:cubicBezTo>
                  <a:cubicBezTo>
                    <a:pt x="4417" y="1881"/>
                    <a:pt x="4610" y="1917"/>
                    <a:pt x="4764" y="1824"/>
                  </a:cubicBezTo>
                  <a:cubicBezTo>
                    <a:pt x="4909" y="1736"/>
                    <a:pt x="4964" y="1566"/>
                    <a:pt x="4942" y="1424"/>
                  </a:cubicBezTo>
                  <a:cubicBezTo>
                    <a:pt x="4922" y="1292"/>
                    <a:pt x="4837" y="1209"/>
                    <a:pt x="4807" y="1182"/>
                  </a:cubicBezTo>
                  <a:cubicBezTo>
                    <a:pt x="4818" y="1164"/>
                    <a:pt x="4864" y="1082"/>
                    <a:pt x="4840" y="983"/>
                  </a:cubicBezTo>
                  <a:cubicBezTo>
                    <a:pt x="4817" y="893"/>
                    <a:pt x="4741" y="806"/>
                    <a:pt x="4641" y="794"/>
                  </a:cubicBezTo>
                  <a:cubicBezTo>
                    <a:pt x="4536" y="781"/>
                    <a:pt x="4456" y="857"/>
                    <a:pt x="4445" y="867"/>
                  </a:cubicBezTo>
                  <a:cubicBezTo>
                    <a:pt x="4405" y="906"/>
                    <a:pt x="4414" y="929"/>
                    <a:pt x="4372" y="969"/>
                  </a:cubicBezTo>
                  <a:cubicBezTo>
                    <a:pt x="4316" y="1020"/>
                    <a:pt x="4251" y="1043"/>
                    <a:pt x="4200" y="1050"/>
                  </a:cubicBezTo>
                  <a:cubicBezTo>
                    <a:pt x="4099" y="1062"/>
                    <a:pt x="3945" y="1027"/>
                    <a:pt x="3900" y="888"/>
                  </a:cubicBezTo>
                  <a:cubicBezTo>
                    <a:pt x="3827" y="664"/>
                    <a:pt x="4035" y="561"/>
                    <a:pt x="4090" y="619"/>
                  </a:cubicBezTo>
                  <a:cubicBezTo>
                    <a:pt x="4060" y="620"/>
                    <a:pt x="4032" y="629"/>
                    <a:pt x="4009" y="647"/>
                  </a:cubicBezTo>
                  <a:cubicBezTo>
                    <a:pt x="3946" y="695"/>
                    <a:pt x="3931" y="797"/>
                    <a:pt x="3970" y="869"/>
                  </a:cubicBezTo>
                  <a:cubicBezTo>
                    <a:pt x="4018" y="957"/>
                    <a:pt x="4126" y="964"/>
                    <a:pt x="4141" y="964"/>
                  </a:cubicBezTo>
                  <a:cubicBezTo>
                    <a:pt x="4270" y="969"/>
                    <a:pt x="4345" y="854"/>
                    <a:pt x="4351" y="843"/>
                  </a:cubicBezTo>
                  <a:cubicBezTo>
                    <a:pt x="4362" y="827"/>
                    <a:pt x="4406" y="751"/>
                    <a:pt x="4385" y="653"/>
                  </a:cubicBezTo>
                  <a:cubicBezTo>
                    <a:pt x="4365" y="565"/>
                    <a:pt x="4304" y="517"/>
                    <a:pt x="4281" y="501"/>
                  </a:cubicBezTo>
                  <a:cubicBezTo>
                    <a:pt x="4202" y="446"/>
                    <a:pt x="4120" y="453"/>
                    <a:pt x="4100" y="455"/>
                  </a:cubicBezTo>
                  <a:cubicBezTo>
                    <a:pt x="4103" y="434"/>
                    <a:pt x="4116" y="334"/>
                    <a:pt x="4049" y="245"/>
                  </a:cubicBezTo>
                  <a:cubicBezTo>
                    <a:pt x="3993" y="169"/>
                    <a:pt x="3892" y="120"/>
                    <a:pt x="3789" y="140"/>
                  </a:cubicBezTo>
                  <a:cubicBezTo>
                    <a:pt x="3693" y="158"/>
                    <a:pt x="3639" y="228"/>
                    <a:pt x="3626" y="247"/>
                  </a:cubicBezTo>
                  <a:cubicBezTo>
                    <a:pt x="3618" y="219"/>
                    <a:pt x="3589" y="123"/>
                    <a:pt x="3495" y="65"/>
                  </a:cubicBezTo>
                  <a:cubicBezTo>
                    <a:pt x="3396" y="4"/>
                    <a:pt x="3252" y="0"/>
                    <a:pt x="3157" y="84"/>
                  </a:cubicBezTo>
                  <a:cubicBezTo>
                    <a:pt x="3084" y="147"/>
                    <a:pt x="3070" y="236"/>
                    <a:pt x="3067" y="264"/>
                  </a:cubicBezTo>
                  <a:cubicBezTo>
                    <a:pt x="3042" y="252"/>
                    <a:pt x="2988" y="230"/>
                    <a:pt x="2919" y="236"/>
                  </a:cubicBezTo>
                  <a:cubicBezTo>
                    <a:pt x="2807" y="245"/>
                    <a:pt x="2739" y="317"/>
                    <a:pt x="2725" y="333"/>
                  </a:cubicBezTo>
                  <a:cubicBezTo>
                    <a:pt x="2629" y="439"/>
                    <a:pt x="2650" y="574"/>
                    <a:pt x="2654" y="599"/>
                  </a:cubicBezTo>
                  <a:cubicBezTo>
                    <a:pt x="2658" y="626"/>
                    <a:pt x="2683" y="763"/>
                    <a:pt x="2797" y="824"/>
                  </a:cubicBezTo>
                  <a:cubicBezTo>
                    <a:pt x="2820" y="836"/>
                    <a:pt x="2869" y="862"/>
                    <a:pt x="2922" y="846"/>
                  </a:cubicBezTo>
                  <a:cubicBezTo>
                    <a:pt x="2997" y="823"/>
                    <a:pt x="3059" y="721"/>
                    <a:pt x="3023" y="635"/>
                  </a:cubicBezTo>
                  <a:cubicBezTo>
                    <a:pt x="3003" y="586"/>
                    <a:pt x="2953" y="543"/>
                    <a:pt x="2864" y="528"/>
                  </a:cubicBezTo>
                  <a:cubicBezTo>
                    <a:pt x="2881" y="524"/>
                    <a:pt x="2914" y="519"/>
                    <a:pt x="2952" y="528"/>
                  </a:cubicBezTo>
                  <a:cubicBezTo>
                    <a:pt x="2971" y="533"/>
                    <a:pt x="3029" y="550"/>
                    <a:pt x="3065" y="608"/>
                  </a:cubicBezTo>
                  <a:cubicBezTo>
                    <a:pt x="3099" y="661"/>
                    <a:pt x="3093" y="716"/>
                    <a:pt x="3090" y="734"/>
                  </a:cubicBezTo>
                  <a:cubicBezTo>
                    <a:pt x="3081" y="809"/>
                    <a:pt x="3027" y="878"/>
                    <a:pt x="2952" y="906"/>
                  </a:cubicBezTo>
                  <a:cubicBezTo>
                    <a:pt x="2946" y="909"/>
                    <a:pt x="2866" y="937"/>
                    <a:pt x="2788" y="900"/>
                  </a:cubicBezTo>
                  <a:cubicBezTo>
                    <a:pt x="2730" y="873"/>
                    <a:pt x="2700" y="824"/>
                    <a:pt x="2651" y="743"/>
                  </a:cubicBezTo>
                  <a:cubicBezTo>
                    <a:pt x="2612" y="679"/>
                    <a:pt x="2621" y="675"/>
                    <a:pt x="2593" y="641"/>
                  </a:cubicBezTo>
                  <a:cubicBezTo>
                    <a:pt x="2574" y="618"/>
                    <a:pt x="2509" y="539"/>
                    <a:pt x="2410" y="538"/>
                  </a:cubicBezTo>
                  <a:cubicBezTo>
                    <a:pt x="2390" y="537"/>
                    <a:pt x="2320" y="536"/>
                    <a:pt x="2276" y="592"/>
                  </a:cubicBezTo>
                  <a:cubicBezTo>
                    <a:pt x="2232" y="648"/>
                    <a:pt x="2248" y="717"/>
                    <a:pt x="2250" y="726"/>
                  </a:cubicBezTo>
                  <a:cubicBezTo>
                    <a:pt x="2148" y="731"/>
                    <a:pt x="2055" y="798"/>
                    <a:pt x="2034" y="893"/>
                  </a:cubicBezTo>
                  <a:cubicBezTo>
                    <a:pt x="2011" y="1000"/>
                    <a:pt x="2046" y="1124"/>
                    <a:pt x="2164" y="1168"/>
                  </a:cubicBezTo>
                  <a:cubicBezTo>
                    <a:pt x="1932" y="1200"/>
                    <a:pt x="1938" y="1554"/>
                    <a:pt x="2134" y="1630"/>
                  </a:cubicBezTo>
                  <a:cubicBezTo>
                    <a:pt x="2329" y="1706"/>
                    <a:pt x="2450" y="1591"/>
                    <a:pt x="2428" y="1468"/>
                  </a:cubicBezTo>
                  <a:cubicBezTo>
                    <a:pt x="2401" y="1308"/>
                    <a:pt x="2262" y="1292"/>
                    <a:pt x="2202" y="1359"/>
                  </a:cubicBezTo>
                  <a:cubicBezTo>
                    <a:pt x="2155" y="1410"/>
                    <a:pt x="2179" y="1466"/>
                    <a:pt x="2234" y="1505"/>
                  </a:cubicBezTo>
                  <a:cubicBezTo>
                    <a:pt x="2127" y="1528"/>
                    <a:pt x="2117" y="1357"/>
                    <a:pt x="2182" y="1293"/>
                  </a:cubicBezTo>
                  <a:cubicBezTo>
                    <a:pt x="2247" y="1230"/>
                    <a:pt x="2448" y="1255"/>
                    <a:pt x="2491" y="1401"/>
                  </a:cubicBezTo>
                  <a:cubicBezTo>
                    <a:pt x="2506" y="1455"/>
                    <a:pt x="2505" y="1502"/>
                    <a:pt x="2499" y="1533"/>
                  </a:cubicBezTo>
                  <a:cubicBezTo>
                    <a:pt x="2494" y="1561"/>
                    <a:pt x="2467" y="1684"/>
                    <a:pt x="2294" y="1817"/>
                  </a:cubicBezTo>
                  <a:cubicBezTo>
                    <a:pt x="2080" y="1983"/>
                    <a:pt x="1844" y="2008"/>
                    <a:pt x="1780" y="2013"/>
                  </a:cubicBezTo>
                  <a:cubicBezTo>
                    <a:pt x="1711" y="2019"/>
                    <a:pt x="1430" y="2039"/>
                    <a:pt x="1184" y="1881"/>
                  </a:cubicBezTo>
                  <a:cubicBezTo>
                    <a:pt x="1108" y="1833"/>
                    <a:pt x="915" y="1690"/>
                    <a:pt x="859" y="1648"/>
                  </a:cubicBezTo>
                  <a:cubicBezTo>
                    <a:pt x="804" y="1607"/>
                    <a:pt x="751" y="1568"/>
                    <a:pt x="669" y="1533"/>
                  </a:cubicBezTo>
                  <a:cubicBezTo>
                    <a:pt x="649" y="1525"/>
                    <a:pt x="568" y="1492"/>
                    <a:pt x="443" y="1479"/>
                  </a:cubicBezTo>
                  <a:cubicBezTo>
                    <a:pt x="266" y="1460"/>
                    <a:pt x="111" y="1492"/>
                    <a:pt x="0" y="1528"/>
                  </a:cubicBezTo>
                  <a:cubicBezTo>
                    <a:pt x="114" y="1530"/>
                    <a:pt x="281" y="1546"/>
                    <a:pt x="462" y="1621"/>
                  </a:cubicBezTo>
                  <a:cubicBezTo>
                    <a:pt x="818" y="1766"/>
                    <a:pt x="858" y="1981"/>
                    <a:pt x="1164" y="2144"/>
                  </a:cubicBezTo>
                  <a:cubicBezTo>
                    <a:pt x="1556" y="2353"/>
                    <a:pt x="1978" y="2259"/>
                    <a:pt x="2070" y="2238"/>
                  </a:cubicBezTo>
                  <a:cubicBezTo>
                    <a:pt x="2537" y="2134"/>
                    <a:pt x="2807" y="1823"/>
                    <a:pt x="2891" y="1717"/>
                  </a:cubicBezTo>
                  <a:cubicBezTo>
                    <a:pt x="2861" y="1705"/>
                    <a:pt x="2818" y="1685"/>
                    <a:pt x="2779" y="1647"/>
                  </a:cubicBezTo>
                  <a:cubicBezTo>
                    <a:pt x="2673" y="1542"/>
                    <a:pt x="2641" y="1352"/>
                    <a:pt x="2724" y="1203"/>
                  </a:cubicBezTo>
                  <a:cubicBezTo>
                    <a:pt x="2797" y="1071"/>
                    <a:pt x="2946" y="994"/>
                    <a:pt x="3103" y="10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noFill/>
              </a:endParaRPr>
            </a:p>
          </p:txBody>
        </p:sp>
        <p:sp>
          <p:nvSpPr>
            <p:cNvPr id="10" name="Freeform 6">
              <a:extLst>
                <a:ext uri="{FF2B5EF4-FFF2-40B4-BE49-F238E27FC236}">
                  <a16:creationId xmlns:a16="http://schemas.microsoft.com/office/drawing/2014/main" id="{7FB53955-B832-4603-9C71-E7D7D7903B76}"/>
                </a:ext>
              </a:extLst>
            </p:cNvPr>
            <p:cNvSpPr>
              <a:spLocks/>
            </p:cNvSpPr>
            <p:nvPr/>
          </p:nvSpPr>
          <p:spPr bwMode="auto">
            <a:xfrm>
              <a:off x="165" y="1230"/>
              <a:ext cx="6260" cy="3246"/>
            </a:xfrm>
            <a:custGeom>
              <a:avLst/>
              <a:gdLst>
                <a:gd name="T0" fmla="*/ 3611 w 3831"/>
                <a:gd name="T1" fmla="*/ 588 h 1986"/>
                <a:gd name="T2" fmla="*/ 3760 w 3831"/>
                <a:gd name="T3" fmla="*/ 529 h 1986"/>
                <a:gd name="T4" fmla="*/ 3817 w 3831"/>
                <a:gd name="T5" fmla="*/ 350 h 1986"/>
                <a:gd name="T6" fmla="*/ 3707 w 3831"/>
                <a:gd name="T7" fmla="*/ 195 h 1986"/>
                <a:gd name="T8" fmla="*/ 3560 w 3831"/>
                <a:gd name="T9" fmla="*/ 162 h 1986"/>
                <a:gd name="T10" fmla="*/ 3467 w 3831"/>
                <a:gd name="T11" fmla="*/ 53 h 1986"/>
                <a:gd name="T12" fmla="*/ 3248 w 3831"/>
                <a:gd name="T13" fmla="*/ 17 h 1986"/>
                <a:gd name="T14" fmla="*/ 3038 w 3831"/>
                <a:gd name="T15" fmla="*/ 315 h 1986"/>
                <a:gd name="T16" fmla="*/ 2874 w 3831"/>
                <a:gd name="T17" fmla="*/ 310 h 1986"/>
                <a:gd name="T18" fmla="*/ 2690 w 3831"/>
                <a:gd name="T19" fmla="*/ 471 h 1986"/>
                <a:gd name="T20" fmla="*/ 2670 w 3831"/>
                <a:gd name="T21" fmla="*/ 558 h 1986"/>
                <a:gd name="T22" fmla="*/ 2692 w 3831"/>
                <a:gd name="T23" fmla="*/ 743 h 1986"/>
                <a:gd name="T24" fmla="*/ 2750 w 3831"/>
                <a:gd name="T25" fmla="*/ 828 h 1986"/>
                <a:gd name="T26" fmla="*/ 2862 w 3831"/>
                <a:gd name="T27" fmla="*/ 876 h 1986"/>
                <a:gd name="T28" fmla="*/ 2999 w 3831"/>
                <a:gd name="T29" fmla="*/ 771 h 1986"/>
                <a:gd name="T30" fmla="*/ 2983 w 3831"/>
                <a:gd name="T31" fmla="*/ 661 h 1986"/>
                <a:gd name="T32" fmla="*/ 2912 w 3831"/>
                <a:gd name="T33" fmla="*/ 629 h 1986"/>
                <a:gd name="T34" fmla="*/ 2873 w 3831"/>
                <a:gd name="T35" fmla="*/ 661 h 1986"/>
                <a:gd name="T36" fmla="*/ 2880 w 3831"/>
                <a:gd name="T37" fmla="*/ 746 h 1986"/>
                <a:gd name="T38" fmla="*/ 2841 w 3831"/>
                <a:gd name="T39" fmla="*/ 711 h 1986"/>
                <a:gd name="T40" fmla="*/ 2825 w 3831"/>
                <a:gd name="T41" fmla="*/ 645 h 1986"/>
                <a:gd name="T42" fmla="*/ 2907 w 3831"/>
                <a:gd name="T43" fmla="*/ 551 h 1986"/>
                <a:gd name="T44" fmla="*/ 3022 w 3831"/>
                <a:gd name="T45" fmla="*/ 577 h 1986"/>
                <a:gd name="T46" fmla="*/ 3104 w 3831"/>
                <a:gd name="T47" fmla="*/ 705 h 1986"/>
                <a:gd name="T48" fmla="*/ 3040 w 3831"/>
                <a:gd name="T49" fmla="*/ 897 h 1986"/>
                <a:gd name="T50" fmla="*/ 2868 w 3831"/>
                <a:gd name="T51" fmla="*/ 970 h 1986"/>
                <a:gd name="T52" fmla="*/ 2569 w 3831"/>
                <a:gd name="T53" fmla="*/ 1305 h 1986"/>
                <a:gd name="T54" fmla="*/ 2226 w 3831"/>
                <a:gd name="T55" fmla="*/ 1495 h 1986"/>
                <a:gd name="T56" fmla="*/ 1568 w 3831"/>
                <a:gd name="T57" fmla="*/ 1591 h 1986"/>
                <a:gd name="T58" fmla="*/ 1166 w 3831"/>
                <a:gd name="T59" fmla="*/ 1519 h 1986"/>
                <a:gd name="T60" fmla="*/ 917 w 3831"/>
                <a:gd name="T61" fmla="*/ 1343 h 1986"/>
                <a:gd name="T62" fmla="*/ 0 w 3831"/>
                <a:gd name="T63" fmla="*/ 850 h 1986"/>
                <a:gd name="T64" fmla="*/ 476 w 3831"/>
                <a:gd name="T65" fmla="*/ 1111 h 1986"/>
                <a:gd name="T66" fmla="*/ 764 w 3831"/>
                <a:gd name="T67" fmla="*/ 1399 h 1986"/>
                <a:gd name="T68" fmla="*/ 1307 w 3831"/>
                <a:gd name="T69" fmla="*/ 1779 h 1986"/>
                <a:gd name="T70" fmla="*/ 1573 w 3831"/>
                <a:gd name="T71" fmla="*/ 1852 h 1986"/>
                <a:gd name="T72" fmla="*/ 3183 w 3831"/>
                <a:gd name="T73" fmla="*/ 1305 h 1986"/>
                <a:gd name="T74" fmla="*/ 3430 w 3831"/>
                <a:gd name="T75" fmla="*/ 1041 h 1986"/>
                <a:gd name="T76" fmla="*/ 3611 w 3831"/>
                <a:gd name="T77" fmla="*/ 588 h 19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831" h="1986">
                  <a:moveTo>
                    <a:pt x="3611" y="588"/>
                  </a:moveTo>
                  <a:cubicBezTo>
                    <a:pt x="3626" y="588"/>
                    <a:pt x="3701" y="587"/>
                    <a:pt x="3760" y="529"/>
                  </a:cubicBezTo>
                  <a:cubicBezTo>
                    <a:pt x="3831" y="457"/>
                    <a:pt x="3819" y="362"/>
                    <a:pt x="3817" y="350"/>
                  </a:cubicBezTo>
                  <a:cubicBezTo>
                    <a:pt x="3802" y="252"/>
                    <a:pt x="3722" y="204"/>
                    <a:pt x="3707" y="195"/>
                  </a:cubicBezTo>
                  <a:cubicBezTo>
                    <a:pt x="3644" y="157"/>
                    <a:pt x="3582" y="160"/>
                    <a:pt x="3560" y="162"/>
                  </a:cubicBezTo>
                  <a:cubicBezTo>
                    <a:pt x="3548" y="138"/>
                    <a:pt x="3521" y="90"/>
                    <a:pt x="3467" y="53"/>
                  </a:cubicBezTo>
                  <a:cubicBezTo>
                    <a:pt x="3395" y="5"/>
                    <a:pt x="3310" y="0"/>
                    <a:pt x="3248" y="17"/>
                  </a:cubicBezTo>
                  <a:cubicBezTo>
                    <a:pt x="3131" y="48"/>
                    <a:pt x="3044" y="169"/>
                    <a:pt x="3038" y="315"/>
                  </a:cubicBezTo>
                  <a:cubicBezTo>
                    <a:pt x="3010" y="306"/>
                    <a:pt x="2947" y="290"/>
                    <a:pt x="2874" y="310"/>
                  </a:cubicBezTo>
                  <a:cubicBezTo>
                    <a:pt x="2787" y="334"/>
                    <a:pt x="2721" y="399"/>
                    <a:pt x="2690" y="471"/>
                  </a:cubicBezTo>
                  <a:cubicBezTo>
                    <a:pt x="2676" y="505"/>
                    <a:pt x="2673" y="533"/>
                    <a:pt x="2670" y="558"/>
                  </a:cubicBezTo>
                  <a:cubicBezTo>
                    <a:pt x="2666" y="591"/>
                    <a:pt x="2658" y="664"/>
                    <a:pt x="2692" y="743"/>
                  </a:cubicBezTo>
                  <a:cubicBezTo>
                    <a:pt x="2704" y="769"/>
                    <a:pt x="2718" y="800"/>
                    <a:pt x="2750" y="828"/>
                  </a:cubicBezTo>
                  <a:cubicBezTo>
                    <a:pt x="2766" y="843"/>
                    <a:pt x="2806" y="877"/>
                    <a:pt x="2862" y="876"/>
                  </a:cubicBezTo>
                  <a:cubicBezTo>
                    <a:pt x="2923" y="874"/>
                    <a:pt x="2981" y="829"/>
                    <a:pt x="2999" y="771"/>
                  </a:cubicBezTo>
                  <a:cubicBezTo>
                    <a:pt x="3001" y="762"/>
                    <a:pt x="3018" y="703"/>
                    <a:pt x="2983" y="661"/>
                  </a:cubicBezTo>
                  <a:cubicBezTo>
                    <a:pt x="2979" y="657"/>
                    <a:pt x="2948" y="621"/>
                    <a:pt x="2912" y="629"/>
                  </a:cubicBezTo>
                  <a:cubicBezTo>
                    <a:pt x="2887" y="635"/>
                    <a:pt x="2875" y="657"/>
                    <a:pt x="2873" y="661"/>
                  </a:cubicBezTo>
                  <a:cubicBezTo>
                    <a:pt x="2852" y="700"/>
                    <a:pt x="2879" y="744"/>
                    <a:pt x="2880" y="746"/>
                  </a:cubicBezTo>
                  <a:cubicBezTo>
                    <a:pt x="2871" y="741"/>
                    <a:pt x="2854" y="731"/>
                    <a:pt x="2841" y="711"/>
                  </a:cubicBezTo>
                  <a:cubicBezTo>
                    <a:pt x="2839" y="708"/>
                    <a:pt x="2821" y="681"/>
                    <a:pt x="2825" y="645"/>
                  </a:cubicBezTo>
                  <a:cubicBezTo>
                    <a:pt x="2830" y="600"/>
                    <a:pt x="2867" y="564"/>
                    <a:pt x="2907" y="551"/>
                  </a:cubicBezTo>
                  <a:cubicBezTo>
                    <a:pt x="2959" y="536"/>
                    <a:pt x="3003" y="565"/>
                    <a:pt x="3022" y="577"/>
                  </a:cubicBezTo>
                  <a:cubicBezTo>
                    <a:pt x="3086" y="619"/>
                    <a:pt x="3101" y="690"/>
                    <a:pt x="3104" y="705"/>
                  </a:cubicBezTo>
                  <a:cubicBezTo>
                    <a:pt x="3123" y="808"/>
                    <a:pt x="3051" y="885"/>
                    <a:pt x="3040" y="897"/>
                  </a:cubicBezTo>
                  <a:cubicBezTo>
                    <a:pt x="2973" y="966"/>
                    <a:pt x="2887" y="970"/>
                    <a:pt x="2868" y="970"/>
                  </a:cubicBezTo>
                  <a:cubicBezTo>
                    <a:pt x="2815" y="1057"/>
                    <a:pt x="2720" y="1186"/>
                    <a:pt x="2569" y="1305"/>
                  </a:cubicBezTo>
                  <a:cubicBezTo>
                    <a:pt x="2542" y="1326"/>
                    <a:pt x="2418" y="1421"/>
                    <a:pt x="2226" y="1495"/>
                  </a:cubicBezTo>
                  <a:cubicBezTo>
                    <a:pt x="1953" y="1601"/>
                    <a:pt x="1721" y="1596"/>
                    <a:pt x="1568" y="1591"/>
                  </a:cubicBezTo>
                  <a:cubicBezTo>
                    <a:pt x="1424" y="1587"/>
                    <a:pt x="1305" y="1582"/>
                    <a:pt x="1166" y="1519"/>
                  </a:cubicBezTo>
                  <a:cubicBezTo>
                    <a:pt x="1030" y="1457"/>
                    <a:pt x="946" y="1372"/>
                    <a:pt x="917" y="1343"/>
                  </a:cubicBezTo>
                  <a:cubicBezTo>
                    <a:pt x="740" y="1166"/>
                    <a:pt x="365" y="833"/>
                    <a:pt x="0" y="850"/>
                  </a:cubicBezTo>
                  <a:cubicBezTo>
                    <a:pt x="197" y="917"/>
                    <a:pt x="352" y="1009"/>
                    <a:pt x="476" y="1111"/>
                  </a:cubicBezTo>
                  <a:cubicBezTo>
                    <a:pt x="599" y="1213"/>
                    <a:pt x="584" y="1234"/>
                    <a:pt x="764" y="1399"/>
                  </a:cubicBezTo>
                  <a:cubicBezTo>
                    <a:pt x="928" y="1551"/>
                    <a:pt x="1078" y="1688"/>
                    <a:pt x="1307" y="1779"/>
                  </a:cubicBezTo>
                  <a:cubicBezTo>
                    <a:pt x="1427" y="1826"/>
                    <a:pt x="1524" y="1843"/>
                    <a:pt x="1573" y="1852"/>
                  </a:cubicBezTo>
                  <a:cubicBezTo>
                    <a:pt x="2347" y="1986"/>
                    <a:pt x="3077" y="1391"/>
                    <a:pt x="3183" y="1305"/>
                  </a:cubicBezTo>
                  <a:cubicBezTo>
                    <a:pt x="3288" y="1220"/>
                    <a:pt x="3365" y="1138"/>
                    <a:pt x="3430" y="1041"/>
                  </a:cubicBezTo>
                  <a:cubicBezTo>
                    <a:pt x="3548" y="866"/>
                    <a:pt x="3592" y="694"/>
                    <a:pt x="3611"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noFill/>
              </a:endParaRPr>
            </a:p>
          </p:txBody>
        </p:sp>
      </p:grpSp>
      <p:cxnSp>
        <p:nvCxnSpPr>
          <p:cNvPr id="11" name="直接连接符 10">
            <a:extLst>
              <a:ext uri="{FF2B5EF4-FFF2-40B4-BE49-F238E27FC236}">
                <a16:creationId xmlns:a16="http://schemas.microsoft.com/office/drawing/2014/main" id="{7766579E-031E-457A-A881-F8C8FC2FEED3}"/>
              </a:ext>
            </a:extLst>
          </p:cNvPr>
          <p:cNvCxnSpPr>
            <a:cxnSpLocks/>
          </p:cNvCxnSpPr>
          <p:nvPr/>
        </p:nvCxnSpPr>
        <p:spPr>
          <a:xfrm flipH="1">
            <a:off x="870857" y="670351"/>
            <a:ext cx="2082010" cy="0"/>
          </a:xfrm>
          <a:prstGeom prst="line">
            <a:avLst/>
          </a:prstGeom>
          <a:ln>
            <a:solidFill>
              <a:srgbClr val="F16C06"/>
            </a:solidFill>
          </a:ln>
        </p:spPr>
        <p:style>
          <a:lnRef idx="1">
            <a:schemeClr val="accent1"/>
          </a:lnRef>
          <a:fillRef idx="0">
            <a:schemeClr val="accent1"/>
          </a:fillRef>
          <a:effectRef idx="0">
            <a:schemeClr val="accent1"/>
          </a:effectRef>
          <a:fontRef idx="minor">
            <a:schemeClr val="tx1"/>
          </a:fontRef>
        </p:style>
      </p:cxnSp>
      <p:grpSp>
        <p:nvGrpSpPr>
          <p:cNvPr id="19" name="组合 18">
            <a:extLst>
              <a:ext uri="{FF2B5EF4-FFF2-40B4-BE49-F238E27FC236}">
                <a16:creationId xmlns:a16="http://schemas.microsoft.com/office/drawing/2014/main" id="{5BF73427-2D4B-41BD-BC2B-5EC95648379A}"/>
              </a:ext>
            </a:extLst>
          </p:cNvPr>
          <p:cNvGrpSpPr/>
          <p:nvPr/>
        </p:nvGrpSpPr>
        <p:grpSpPr>
          <a:xfrm>
            <a:off x="1423043" y="1645426"/>
            <a:ext cx="1823552" cy="1822602"/>
            <a:chOff x="741507" y="1251228"/>
            <a:chExt cx="1296144" cy="1296144"/>
          </a:xfrm>
        </p:grpSpPr>
        <p:sp>
          <p:nvSpPr>
            <p:cNvPr id="20" name="矩形 19">
              <a:extLst>
                <a:ext uri="{FF2B5EF4-FFF2-40B4-BE49-F238E27FC236}">
                  <a16:creationId xmlns:a16="http://schemas.microsoft.com/office/drawing/2014/main" id="{808F224C-9D66-404C-90DE-7709FDC6C5D1}"/>
                </a:ext>
              </a:extLst>
            </p:cNvPr>
            <p:cNvSpPr/>
            <p:nvPr/>
          </p:nvSpPr>
          <p:spPr>
            <a:xfrm>
              <a:off x="741507" y="1251228"/>
              <a:ext cx="1296144" cy="1296144"/>
            </a:xfrm>
            <a:prstGeom prst="rect">
              <a:avLst/>
            </a:prstGeom>
            <a:solidFill>
              <a:srgbClr val="C539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TextBox 19">
              <a:extLst>
                <a:ext uri="{FF2B5EF4-FFF2-40B4-BE49-F238E27FC236}">
                  <a16:creationId xmlns:a16="http://schemas.microsoft.com/office/drawing/2014/main" id="{92770FEA-0441-41C5-94D1-DCC470F14D75}"/>
                </a:ext>
              </a:extLst>
            </p:cNvPr>
            <p:cNvSpPr txBox="1"/>
            <p:nvPr/>
          </p:nvSpPr>
          <p:spPr>
            <a:xfrm>
              <a:off x="1030943" y="1435894"/>
              <a:ext cx="717272" cy="688819"/>
            </a:xfrm>
            <a:prstGeom prst="rect">
              <a:avLst/>
            </a:prstGeom>
            <a:noFill/>
          </p:spPr>
          <p:txBody>
            <a:bodyPr wrap="square">
              <a:spAutoFit/>
            </a:bodyPr>
            <a:lstStyle/>
            <a:p>
              <a:pPr algn="ctr">
                <a:defRPr/>
              </a:pPr>
              <a:r>
                <a:rPr lang="zh-CN" altLang="en-US" sz="2847" b="1" dirty="0">
                  <a:solidFill>
                    <a:schemeClr val="bg1"/>
                  </a:solidFill>
                  <a:latin typeface="微软雅黑" pitchFamily="34" charset="-122"/>
                  <a:ea typeface="微软雅黑" pitchFamily="34" charset="-122"/>
                </a:rPr>
                <a:t>科技强国</a:t>
              </a:r>
            </a:p>
          </p:txBody>
        </p:sp>
        <p:sp>
          <p:nvSpPr>
            <p:cNvPr id="22" name="TextBox 20">
              <a:extLst>
                <a:ext uri="{FF2B5EF4-FFF2-40B4-BE49-F238E27FC236}">
                  <a16:creationId xmlns:a16="http://schemas.microsoft.com/office/drawing/2014/main" id="{AFCE3A9F-57FC-467D-A97E-7B430178F3FF}"/>
                </a:ext>
              </a:extLst>
            </p:cNvPr>
            <p:cNvSpPr txBox="1"/>
            <p:nvPr/>
          </p:nvSpPr>
          <p:spPr>
            <a:xfrm>
              <a:off x="1282477" y="2173396"/>
              <a:ext cx="214204" cy="219332"/>
            </a:xfrm>
            <a:prstGeom prst="rect">
              <a:avLst/>
            </a:prstGeom>
            <a:noFill/>
          </p:spPr>
          <p:txBody>
            <a:bodyPr wrap="none" lIns="0" tIns="0" rIns="0" bIns="0" rtlCol="0">
              <a:spAutoFit/>
            </a:bodyPr>
            <a:lstStyle/>
            <a:p>
              <a:pPr algn="ctr"/>
              <a:r>
                <a:rPr lang="en-US" altLang="zh-CN" sz="2004" dirty="0">
                  <a:solidFill>
                    <a:schemeClr val="bg1"/>
                  </a:solidFill>
                  <a:latin typeface="微软雅黑" pitchFamily="34" charset="-122"/>
                  <a:ea typeface="微软雅黑" pitchFamily="34" charset="-122"/>
                </a:rPr>
                <a:t>01</a:t>
              </a:r>
              <a:endParaRPr lang="zh-CN" altLang="en-US" sz="2004" dirty="0">
                <a:solidFill>
                  <a:schemeClr val="bg1"/>
                </a:solidFill>
                <a:latin typeface="微软雅黑" pitchFamily="34" charset="-122"/>
                <a:ea typeface="微软雅黑" pitchFamily="34" charset="-122"/>
              </a:endParaRPr>
            </a:p>
          </p:txBody>
        </p:sp>
      </p:grpSp>
      <p:grpSp>
        <p:nvGrpSpPr>
          <p:cNvPr id="23" name="组合 22">
            <a:extLst>
              <a:ext uri="{FF2B5EF4-FFF2-40B4-BE49-F238E27FC236}">
                <a16:creationId xmlns:a16="http://schemas.microsoft.com/office/drawing/2014/main" id="{25A0AE49-FD28-425B-9901-B24EFDC724A6}"/>
              </a:ext>
            </a:extLst>
          </p:cNvPr>
          <p:cNvGrpSpPr/>
          <p:nvPr/>
        </p:nvGrpSpPr>
        <p:grpSpPr>
          <a:xfrm>
            <a:off x="3651828" y="1645426"/>
            <a:ext cx="1823552" cy="1822602"/>
            <a:chOff x="2325683" y="1251228"/>
            <a:chExt cx="1296144" cy="1296144"/>
          </a:xfrm>
        </p:grpSpPr>
        <p:sp>
          <p:nvSpPr>
            <p:cNvPr id="24" name="矩形 23">
              <a:extLst>
                <a:ext uri="{FF2B5EF4-FFF2-40B4-BE49-F238E27FC236}">
                  <a16:creationId xmlns:a16="http://schemas.microsoft.com/office/drawing/2014/main" id="{31370AEB-45D7-44D0-8DE6-A3D2C854D7A8}"/>
                </a:ext>
              </a:extLst>
            </p:cNvPr>
            <p:cNvSpPr/>
            <p:nvPr/>
          </p:nvSpPr>
          <p:spPr>
            <a:xfrm>
              <a:off x="2325683" y="1251228"/>
              <a:ext cx="1296144" cy="1296144"/>
            </a:xfrm>
            <a:prstGeom prst="rect">
              <a:avLst/>
            </a:prstGeom>
            <a:solidFill>
              <a:srgbClr val="D727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TextBox 23">
              <a:extLst>
                <a:ext uri="{FF2B5EF4-FFF2-40B4-BE49-F238E27FC236}">
                  <a16:creationId xmlns:a16="http://schemas.microsoft.com/office/drawing/2014/main" id="{A98D39DD-8B01-45CE-A4AB-CD78A14624AE}"/>
                </a:ext>
              </a:extLst>
            </p:cNvPr>
            <p:cNvSpPr txBox="1"/>
            <p:nvPr/>
          </p:nvSpPr>
          <p:spPr>
            <a:xfrm>
              <a:off x="2615119" y="1435894"/>
              <a:ext cx="717272" cy="688819"/>
            </a:xfrm>
            <a:prstGeom prst="rect">
              <a:avLst/>
            </a:prstGeom>
            <a:noFill/>
          </p:spPr>
          <p:txBody>
            <a:bodyPr wrap="square">
              <a:spAutoFit/>
            </a:bodyPr>
            <a:lstStyle/>
            <a:p>
              <a:pPr algn="ctr">
                <a:defRPr/>
              </a:pPr>
              <a:r>
                <a:rPr lang="zh-CN" altLang="en-US" sz="2847" b="1" dirty="0">
                  <a:solidFill>
                    <a:schemeClr val="bg1"/>
                  </a:solidFill>
                  <a:latin typeface="微软雅黑" pitchFamily="34" charset="-122"/>
                  <a:ea typeface="微软雅黑" pitchFamily="34" charset="-122"/>
                </a:rPr>
                <a:t>青春力量</a:t>
              </a:r>
            </a:p>
          </p:txBody>
        </p:sp>
        <p:sp>
          <p:nvSpPr>
            <p:cNvPr id="26" name="TextBox 24">
              <a:extLst>
                <a:ext uri="{FF2B5EF4-FFF2-40B4-BE49-F238E27FC236}">
                  <a16:creationId xmlns:a16="http://schemas.microsoft.com/office/drawing/2014/main" id="{8375885F-F6FE-48CD-9BC9-E54E6C89807F}"/>
                </a:ext>
              </a:extLst>
            </p:cNvPr>
            <p:cNvSpPr txBox="1"/>
            <p:nvPr/>
          </p:nvSpPr>
          <p:spPr>
            <a:xfrm>
              <a:off x="2866653" y="2173396"/>
              <a:ext cx="214204" cy="219332"/>
            </a:xfrm>
            <a:prstGeom prst="rect">
              <a:avLst/>
            </a:prstGeom>
            <a:noFill/>
          </p:spPr>
          <p:txBody>
            <a:bodyPr wrap="none" lIns="0" tIns="0" rIns="0" bIns="0" rtlCol="0">
              <a:spAutoFit/>
            </a:bodyPr>
            <a:lstStyle/>
            <a:p>
              <a:pPr algn="ctr"/>
              <a:r>
                <a:rPr lang="en-US" altLang="zh-CN" sz="2004" dirty="0">
                  <a:solidFill>
                    <a:schemeClr val="bg1"/>
                  </a:solidFill>
                  <a:latin typeface="微软雅黑" pitchFamily="34" charset="-122"/>
                  <a:ea typeface="微软雅黑" pitchFamily="34" charset="-122"/>
                </a:rPr>
                <a:t>02</a:t>
              </a:r>
              <a:endParaRPr lang="zh-CN" altLang="en-US" sz="2004" dirty="0">
                <a:solidFill>
                  <a:schemeClr val="bg1"/>
                </a:solidFill>
                <a:latin typeface="微软雅黑" pitchFamily="34" charset="-122"/>
                <a:ea typeface="微软雅黑" pitchFamily="34" charset="-122"/>
              </a:endParaRPr>
            </a:p>
          </p:txBody>
        </p:sp>
      </p:grpSp>
      <p:grpSp>
        <p:nvGrpSpPr>
          <p:cNvPr id="41" name="组合 40">
            <a:extLst>
              <a:ext uri="{FF2B5EF4-FFF2-40B4-BE49-F238E27FC236}">
                <a16:creationId xmlns:a16="http://schemas.microsoft.com/office/drawing/2014/main" id="{1114C79A-4846-48A0-90F2-074969ED0E4A}"/>
              </a:ext>
            </a:extLst>
          </p:cNvPr>
          <p:cNvGrpSpPr/>
          <p:nvPr/>
        </p:nvGrpSpPr>
        <p:grpSpPr>
          <a:xfrm>
            <a:off x="3651828" y="3433749"/>
            <a:ext cx="1823552" cy="2768183"/>
            <a:chOff x="2325683" y="2522994"/>
            <a:chExt cx="1296144" cy="1968594"/>
          </a:xfrm>
        </p:grpSpPr>
        <p:sp>
          <p:nvSpPr>
            <p:cNvPr id="42" name="矩形 41">
              <a:extLst>
                <a:ext uri="{FF2B5EF4-FFF2-40B4-BE49-F238E27FC236}">
                  <a16:creationId xmlns:a16="http://schemas.microsoft.com/office/drawing/2014/main" id="{6DEDC052-E109-4BE4-BC24-D3A2A5E002C9}"/>
                </a:ext>
              </a:extLst>
            </p:cNvPr>
            <p:cNvSpPr/>
            <p:nvPr/>
          </p:nvSpPr>
          <p:spPr>
            <a:xfrm>
              <a:off x="2325683" y="2691388"/>
              <a:ext cx="1296144" cy="504056"/>
            </a:xfrm>
            <a:prstGeom prst="rect">
              <a:avLst/>
            </a:prstGeom>
            <a:solidFill>
              <a:srgbClr val="D727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3" name="直接连接符 42">
              <a:extLst>
                <a:ext uri="{FF2B5EF4-FFF2-40B4-BE49-F238E27FC236}">
                  <a16:creationId xmlns:a16="http://schemas.microsoft.com/office/drawing/2014/main" id="{79BA1183-E234-4DF6-A722-AA87727997FB}"/>
                </a:ext>
              </a:extLst>
            </p:cNvPr>
            <p:cNvCxnSpPr/>
            <p:nvPr/>
          </p:nvCxnSpPr>
          <p:spPr>
            <a:xfrm>
              <a:off x="2973755" y="2522994"/>
              <a:ext cx="0" cy="180000"/>
            </a:xfrm>
            <a:prstGeom prst="line">
              <a:avLst/>
            </a:prstGeom>
            <a:ln w="12700">
              <a:solidFill>
                <a:schemeClr val="bg1">
                  <a:lumMod val="7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44" name="TextBox 42">
              <a:extLst>
                <a:ext uri="{FF2B5EF4-FFF2-40B4-BE49-F238E27FC236}">
                  <a16:creationId xmlns:a16="http://schemas.microsoft.com/office/drawing/2014/main" id="{A883DFF7-85A8-41B7-892D-F5C7889B3BA0}"/>
                </a:ext>
              </a:extLst>
            </p:cNvPr>
            <p:cNvSpPr txBox="1"/>
            <p:nvPr/>
          </p:nvSpPr>
          <p:spPr>
            <a:xfrm>
              <a:off x="2383622" y="2871986"/>
              <a:ext cx="1180266" cy="146054"/>
            </a:xfrm>
            <a:prstGeom prst="rect">
              <a:avLst/>
            </a:prstGeom>
            <a:noFill/>
          </p:spPr>
          <p:txBody>
            <a:bodyPr wrap="square" lIns="0" tIns="0" rIns="0" bIns="0" rtlCol="0">
              <a:spAutoFit/>
            </a:bodyPr>
            <a:lstStyle/>
            <a:p>
              <a:pPr algn="ctr">
                <a:lnSpc>
                  <a:spcPts val="1688"/>
                </a:lnSpc>
              </a:pPr>
              <a:r>
                <a:rPr lang="zh-CN" altLang="en-US" sz="1371" b="1" dirty="0">
                  <a:solidFill>
                    <a:schemeClr val="bg1"/>
                  </a:solidFill>
                  <a:latin typeface="微软雅黑" pitchFamily="34" charset="-122"/>
                  <a:ea typeface="微软雅黑" pitchFamily="34" charset="-122"/>
                </a:rPr>
                <a:t>坚定初心 勇于担当</a:t>
              </a:r>
            </a:p>
          </p:txBody>
        </p:sp>
        <p:sp>
          <p:nvSpPr>
            <p:cNvPr id="45" name="矩形 44">
              <a:extLst>
                <a:ext uri="{FF2B5EF4-FFF2-40B4-BE49-F238E27FC236}">
                  <a16:creationId xmlns:a16="http://schemas.microsoft.com/office/drawing/2014/main" id="{2DEA6786-7C60-4A8D-8532-0287A56E7BE7}"/>
                </a:ext>
              </a:extLst>
            </p:cNvPr>
            <p:cNvSpPr/>
            <p:nvPr/>
          </p:nvSpPr>
          <p:spPr>
            <a:xfrm>
              <a:off x="2325683" y="3340601"/>
              <a:ext cx="1296144" cy="504056"/>
            </a:xfrm>
            <a:prstGeom prst="rect">
              <a:avLst/>
            </a:prstGeom>
            <a:solidFill>
              <a:srgbClr val="D727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6" name="直接连接符 45">
              <a:extLst>
                <a:ext uri="{FF2B5EF4-FFF2-40B4-BE49-F238E27FC236}">
                  <a16:creationId xmlns:a16="http://schemas.microsoft.com/office/drawing/2014/main" id="{9307E841-2E57-40BB-9752-D5828D8693BB}"/>
                </a:ext>
              </a:extLst>
            </p:cNvPr>
            <p:cNvCxnSpPr/>
            <p:nvPr/>
          </p:nvCxnSpPr>
          <p:spPr>
            <a:xfrm>
              <a:off x="2973755" y="3172207"/>
              <a:ext cx="0" cy="180000"/>
            </a:xfrm>
            <a:prstGeom prst="line">
              <a:avLst/>
            </a:prstGeom>
            <a:ln w="12700">
              <a:solidFill>
                <a:schemeClr val="bg1">
                  <a:lumMod val="7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47" name="矩形 46">
              <a:extLst>
                <a:ext uri="{FF2B5EF4-FFF2-40B4-BE49-F238E27FC236}">
                  <a16:creationId xmlns:a16="http://schemas.microsoft.com/office/drawing/2014/main" id="{6FEF0CC8-4055-4D98-AED5-081B36802A52}"/>
                </a:ext>
              </a:extLst>
            </p:cNvPr>
            <p:cNvSpPr/>
            <p:nvPr/>
          </p:nvSpPr>
          <p:spPr>
            <a:xfrm>
              <a:off x="2325683" y="3987532"/>
              <a:ext cx="1296144" cy="504056"/>
            </a:xfrm>
            <a:prstGeom prst="rect">
              <a:avLst/>
            </a:prstGeom>
            <a:solidFill>
              <a:srgbClr val="D727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8" name="直接连接符 47">
              <a:extLst>
                <a:ext uri="{FF2B5EF4-FFF2-40B4-BE49-F238E27FC236}">
                  <a16:creationId xmlns:a16="http://schemas.microsoft.com/office/drawing/2014/main" id="{A1EDF9B1-5947-4B41-9703-F1E83DC3F318}"/>
                </a:ext>
              </a:extLst>
            </p:cNvPr>
            <p:cNvCxnSpPr/>
            <p:nvPr/>
          </p:nvCxnSpPr>
          <p:spPr>
            <a:xfrm>
              <a:off x="2973755" y="3819138"/>
              <a:ext cx="0" cy="180000"/>
            </a:xfrm>
            <a:prstGeom prst="line">
              <a:avLst/>
            </a:prstGeom>
            <a:ln w="12700">
              <a:solidFill>
                <a:schemeClr val="bg1">
                  <a:lumMod val="7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49" name="TextBox 47">
              <a:extLst>
                <a:ext uri="{FF2B5EF4-FFF2-40B4-BE49-F238E27FC236}">
                  <a16:creationId xmlns:a16="http://schemas.microsoft.com/office/drawing/2014/main" id="{25F3591D-1261-4EB6-AEAA-F4AC4715B3CE}"/>
                </a:ext>
              </a:extLst>
            </p:cNvPr>
            <p:cNvSpPr txBox="1"/>
            <p:nvPr/>
          </p:nvSpPr>
          <p:spPr>
            <a:xfrm>
              <a:off x="2383622" y="3521199"/>
              <a:ext cx="1180266" cy="146054"/>
            </a:xfrm>
            <a:prstGeom prst="rect">
              <a:avLst/>
            </a:prstGeom>
            <a:noFill/>
          </p:spPr>
          <p:txBody>
            <a:bodyPr wrap="square" lIns="0" tIns="0" rIns="0" bIns="0" rtlCol="0">
              <a:spAutoFit/>
            </a:bodyPr>
            <a:lstStyle/>
            <a:p>
              <a:pPr algn="ctr">
                <a:lnSpc>
                  <a:spcPts val="1688"/>
                </a:lnSpc>
              </a:pPr>
              <a:r>
                <a:rPr lang="zh-CN" altLang="en-US" sz="1371" b="1" dirty="0">
                  <a:solidFill>
                    <a:schemeClr val="bg1"/>
                  </a:solidFill>
                  <a:latin typeface="微软雅黑" pitchFamily="34" charset="-122"/>
                  <a:ea typeface="微软雅黑" pitchFamily="34" charset="-122"/>
                </a:rPr>
                <a:t>甘于奉献 为国为民</a:t>
              </a:r>
            </a:p>
          </p:txBody>
        </p:sp>
        <p:sp>
          <p:nvSpPr>
            <p:cNvPr id="50" name="TextBox 48">
              <a:extLst>
                <a:ext uri="{FF2B5EF4-FFF2-40B4-BE49-F238E27FC236}">
                  <a16:creationId xmlns:a16="http://schemas.microsoft.com/office/drawing/2014/main" id="{DFB84E76-8B87-4B9C-AF22-22C89FB9F3FD}"/>
                </a:ext>
              </a:extLst>
            </p:cNvPr>
            <p:cNvSpPr txBox="1"/>
            <p:nvPr/>
          </p:nvSpPr>
          <p:spPr>
            <a:xfrm>
              <a:off x="2383622" y="4162616"/>
              <a:ext cx="1180266" cy="146054"/>
            </a:xfrm>
            <a:prstGeom prst="rect">
              <a:avLst/>
            </a:prstGeom>
            <a:noFill/>
          </p:spPr>
          <p:txBody>
            <a:bodyPr wrap="square" lIns="0" tIns="0" rIns="0" bIns="0" rtlCol="0">
              <a:spAutoFit/>
            </a:bodyPr>
            <a:lstStyle/>
            <a:p>
              <a:pPr algn="ctr">
                <a:lnSpc>
                  <a:spcPts val="1688"/>
                </a:lnSpc>
              </a:pPr>
              <a:r>
                <a:rPr lang="zh-CN" altLang="en-US" sz="1371" b="1" dirty="0">
                  <a:solidFill>
                    <a:schemeClr val="bg1"/>
                  </a:solidFill>
                  <a:latin typeface="微软雅黑" pitchFamily="34" charset="-122"/>
                  <a:ea typeface="微软雅黑" pitchFamily="34" charset="-122"/>
                </a:rPr>
                <a:t>自力更生 艰苦奋斗</a:t>
              </a:r>
            </a:p>
          </p:txBody>
        </p:sp>
      </p:grpSp>
      <p:grpSp>
        <p:nvGrpSpPr>
          <p:cNvPr id="51" name="组合 50">
            <a:extLst>
              <a:ext uri="{FF2B5EF4-FFF2-40B4-BE49-F238E27FC236}">
                <a16:creationId xmlns:a16="http://schemas.microsoft.com/office/drawing/2014/main" id="{50305CA9-8681-4EE8-88EE-083A4FBFF4CD}"/>
              </a:ext>
            </a:extLst>
          </p:cNvPr>
          <p:cNvGrpSpPr/>
          <p:nvPr/>
        </p:nvGrpSpPr>
        <p:grpSpPr>
          <a:xfrm>
            <a:off x="1423043" y="3433749"/>
            <a:ext cx="1823552" cy="2768183"/>
            <a:chOff x="741507" y="2522994"/>
            <a:chExt cx="1296144" cy="1968594"/>
          </a:xfrm>
        </p:grpSpPr>
        <p:sp>
          <p:nvSpPr>
            <p:cNvPr id="52" name="矩形 51">
              <a:extLst>
                <a:ext uri="{FF2B5EF4-FFF2-40B4-BE49-F238E27FC236}">
                  <a16:creationId xmlns:a16="http://schemas.microsoft.com/office/drawing/2014/main" id="{1B486CE1-31A8-4800-A2B9-DE3B7B999CB2}"/>
                </a:ext>
              </a:extLst>
            </p:cNvPr>
            <p:cNvSpPr/>
            <p:nvPr/>
          </p:nvSpPr>
          <p:spPr>
            <a:xfrm>
              <a:off x="741507" y="2691388"/>
              <a:ext cx="1296144" cy="504056"/>
            </a:xfrm>
            <a:prstGeom prst="rect">
              <a:avLst/>
            </a:prstGeom>
            <a:solidFill>
              <a:srgbClr val="C539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3" name="直接连接符 52">
              <a:extLst>
                <a:ext uri="{FF2B5EF4-FFF2-40B4-BE49-F238E27FC236}">
                  <a16:creationId xmlns:a16="http://schemas.microsoft.com/office/drawing/2014/main" id="{46C1CC29-45BE-4563-A867-ED256C962166}"/>
                </a:ext>
              </a:extLst>
            </p:cNvPr>
            <p:cNvCxnSpPr/>
            <p:nvPr/>
          </p:nvCxnSpPr>
          <p:spPr>
            <a:xfrm>
              <a:off x="1389579" y="2522994"/>
              <a:ext cx="0" cy="180000"/>
            </a:xfrm>
            <a:prstGeom prst="line">
              <a:avLst/>
            </a:prstGeom>
            <a:ln w="12700">
              <a:solidFill>
                <a:schemeClr val="bg1">
                  <a:lumMod val="7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54" name="TextBox 52">
              <a:extLst>
                <a:ext uri="{FF2B5EF4-FFF2-40B4-BE49-F238E27FC236}">
                  <a16:creationId xmlns:a16="http://schemas.microsoft.com/office/drawing/2014/main" id="{30733E80-3AC3-4065-999B-6E4B51F54419}"/>
                </a:ext>
              </a:extLst>
            </p:cNvPr>
            <p:cNvSpPr txBox="1"/>
            <p:nvPr/>
          </p:nvSpPr>
          <p:spPr>
            <a:xfrm>
              <a:off x="799446" y="2871986"/>
              <a:ext cx="1180266" cy="146054"/>
            </a:xfrm>
            <a:prstGeom prst="rect">
              <a:avLst/>
            </a:prstGeom>
            <a:noFill/>
          </p:spPr>
          <p:txBody>
            <a:bodyPr wrap="square" lIns="0" tIns="0" rIns="0" bIns="0" rtlCol="0">
              <a:spAutoFit/>
            </a:bodyPr>
            <a:lstStyle/>
            <a:p>
              <a:pPr algn="ctr">
                <a:lnSpc>
                  <a:spcPts val="1688"/>
                </a:lnSpc>
              </a:pPr>
              <a:r>
                <a:rPr lang="zh-CN" altLang="en-US" sz="1371" b="1" dirty="0">
                  <a:solidFill>
                    <a:schemeClr val="bg1"/>
                  </a:solidFill>
                  <a:latin typeface="微软雅黑" pitchFamily="34" charset="-122"/>
                  <a:ea typeface="微软雅黑" pitchFamily="34" charset="-122"/>
                </a:rPr>
                <a:t>向科学进军</a:t>
              </a:r>
            </a:p>
          </p:txBody>
        </p:sp>
        <p:sp>
          <p:nvSpPr>
            <p:cNvPr id="55" name="矩形 54">
              <a:extLst>
                <a:ext uri="{FF2B5EF4-FFF2-40B4-BE49-F238E27FC236}">
                  <a16:creationId xmlns:a16="http://schemas.microsoft.com/office/drawing/2014/main" id="{A5115CB0-3712-48CA-AEAC-C979D74365FE}"/>
                </a:ext>
              </a:extLst>
            </p:cNvPr>
            <p:cNvSpPr/>
            <p:nvPr/>
          </p:nvSpPr>
          <p:spPr>
            <a:xfrm>
              <a:off x="741507" y="3340601"/>
              <a:ext cx="1296144" cy="504056"/>
            </a:xfrm>
            <a:prstGeom prst="rect">
              <a:avLst/>
            </a:prstGeom>
            <a:solidFill>
              <a:srgbClr val="C539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6" name="直接连接符 55">
              <a:extLst>
                <a:ext uri="{FF2B5EF4-FFF2-40B4-BE49-F238E27FC236}">
                  <a16:creationId xmlns:a16="http://schemas.microsoft.com/office/drawing/2014/main" id="{CA7E5369-4932-4393-A344-ACDA81BD12F7}"/>
                </a:ext>
              </a:extLst>
            </p:cNvPr>
            <p:cNvCxnSpPr/>
            <p:nvPr/>
          </p:nvCxnSpPr>
          <p:spPr>
            <a:xfrm>
              <a:off x="1389579" y="3172207"/>
              <a:ext cx="0" cy="180000"/>
            </a:xfrm>
            <a:prstGeom prst="line">
              <a:avLst/>
            </a:prstGeom>
            <a:ln w="12700">
              <a:solidFill>
                <a:schemeClr val="bg1">
                  <a:lumMod val="7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57" name="矩形 56">
              <a:extLst>
                <a:ext uri="{FF2B5EF4-FFF2-40B4-BE49-F238E27FC236}">
                  <a16:creationId xmlns:a16="http://schemas.microsoft.com/office/drawing/2014/main" id="{87D85433-3CAA-4BC2-BDEE-05E40BD84233}"/>
                </a:ext>
              </a:extLst>
            </p:cNvPr>
            <p:cNvSpPr/>
            <p:nvPr/>
          </p:nvSpPr>
          <p:spPr>
            <a:xfrm>
              <a:off x="741507" y="3987532"/>
              <a:ext cx="1296144" cy="504056"/>
            </a:xfrm>
            <a:prstGeom prst="rect">
              <a:avLst/>
            </a:prstGeom>
            <a:solidFill>
              <a:srgbClr val="C539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8" name="直接连接符 57">
              <a:extLst>
                <a:ext uri="{FF2B5EF4-FFF2-40B4-BE49-F238E27FC236}">
                  <a16:creationId xmlns:a16="http://schemas.microsoft.com/office/drawing/2014/main" id="{6C5D51A0-102E-4960-B1B1-62FC6DA0553B}"/>
                </a:ext>
              </a:extLst>
            </p:cNvPr>
            <p:cNvCxnSpPr/>
            <p:nvPr/>
          </p:nvCxnSpPr>
          <p:spPr>
            <a:xfrm>
              <a:off x="1389579" y="3819138"/>
              <a:ext cx="0" cy="180000"/>
            </a:xfrm>
            <a:prstGeom prst="line">
              <a:avLst/>
            </a:prstGeom>
            <a:ln w="12700">
              <a:solidFill>
                <a:schemeClr val="bg1">
                  <a:lumMod val="7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59" name="TextBox 57">
              <a:extLst>
                <a:ext uri="{FF2B5EF4-FFF2-40B4-BE49-F238E27FC236}">
                  <a16:creationId xmlns:a16="http://schemas.microsoft.com/office/drawing/2014/main" id="{A0D419A3-2511-41C6-801B-FDA515D1A74E}"/>
                </a:ext>
              </a:extLst>
            </p:cNvPr>
            <p:cNvSpPr txBox="1"/>
            <p:nvPr/>
          </p:nvSpPr>
          <p:spPr>
            <a:xfrm>
              <a:off x="799446" y="3454156"/>
              <a:ext cx="1180266" cy="301091"/>
            </a:xfrm>
            <a:prstGeom prst="rect">
              <a:avLst/>
            </a:prstGeom>
            <a:noFill/>
          </p:spPr>
          <p:txBody>
            <a:bodyPr wrap="square" lIns="0" tIns="0" rIns="0" bIns="0" rtlCol="0">
              <a:spAutoFit/>
            </a:bodyPr>
            <a:lstStyle/>
            <a:p>
              <a:pPr algn="ctr">
                <a:lnSpc>
                  <a:spcPts val="1688"/>
                </a:lnSpc>
              </a:pPr>
              <a:r>
                <a:rPr lang="zh-CN" altLang="en-US" sz="1371" b="1" dirty="0">
                  <a:solidFill>
                    <a:schemeClr val="bg1"/>
                  </a:solidFill>
                  <a:latin typeface="微软雅黑" pitchFamily="34" charset="-122"/>
                  <a:ea typeface="微软雅黑" pitchFamily="34" charset="-122"/>
                </a:rPr>
                <a:t>科学技术是</a:t>
              </a:r>
              <a:endParaRPr lang="en-US" altLang="zh-CN" sz="1371" b="1" dirty="0">
                <a:solidFill>
                  <a:schemeClr val="bg1"/>
                </a:solidFill>
                <a:latin typeface="微软雅黑" pitchFamily="34" charset="-122"/>
                <a:ea typeface="微软雅黑" pitchFamily="34" charset="-122"/>
              </a:endParaRPr>
            </a:p>
            <a:p>
              <a:pPr algn="ctr">
                <a:lnSpc>
                  <a:spcPts val="1688"/>
                </a:lnSpc>
              </a:pPr>
              <a:r>
                <a:rPr lang="zh-CN" altLang="en-US" sz="1371" b="1" dirty="0">
                  <a:solidFill>
                    <a:schemeClr val="bg1"/>
                  </a:solidFill>
                  <a:latin typeface="微软雅黑" pitchFamily="34" charset="-122"/>
                  <a:ea typeface="微软雅黑" pitchFamily="34" charset="-122"/>
                </a:rPr>
                <a:t>第一生产力</a:t>
              </a:r>
            </a:p>
          </p:txBody>
        </p:sp>
        <p:sp>
          <p:nvSpPr>
            <p:cNvPr id="60" name="TextBox 58">
              <a:extLst>
                <a:ext uri="{FF2B5EF4-FFF2-40B4-BE49-F238E27FC236}">
                  <a16:creationId xmlns:a16="http://schemas.microsoft.com/office/drawing/2014/main" id="{4C1CB9B7-EB70-40B1-9192-7C6163F672AB}"/>
                </a:ext>
              </a:extLst>
            </p:cNvPr>
            <p:cNvSpPr txBox="1"/>
            <p:nvPr/>
          </p:nvSpPr>
          <p:spPr>
            <a:xfrm>
              <a:off x="799446" y="4162616"/>
              <a:ext cx="1180266" cy="146054"/>
            </a:xfrm>
            <a:prstGeom prst="rect">
              <a:avLst/>
            </a:prstGeom>
            <a:noFill/>
          </p:spPr>
          <p:txBody>
            <a:bodyPr wrap="square" lIns="0" tIns="0" rIns="0" bIns="0" rtlCol="0">
              <a:spAutoFit/>
            </a:bodyPr>
            <a:lstStyle/>
            <a:p>
              <a:pPr algn="ctr">
                <a:lnSpc>
                  <a:spcPts val="1688"/>
                </a:lnSpc>
              </a:pPr>
              <a:r>
                <a:rPr lang="zh-CN" altLang="en-US" sz="1371" b="1" dirty="0">
                  <a:solidFill>
                    <a:schemeClr val="bg1"/>
                  </a:solidFill>
                  <a:latin typeface="微软雅黑" pitchFamily="34" charset="-122"/>
                  <a:ea typeface="微软雅黑" pitchFamily="34" charset="-122"/>
                </a:rPr>
                <a:t>创新驱动发展战略</a:t>
              </a:r>
            </a:p>
          </p:txBody>
        </p:sp>
      </p:grpSp>
      <p:sp>
        <p:nvSpPr>
          <p:cNvPr id="61" name="TextBox 59">
            <a:extLst>
              <a:ext uri="{FF2B5EF4-FFF2-40B4-BE49-F238E27FC236}">
                <a16:creationId xmlns:a16="http://schemas.microsoft.com/office/drawing/2014/main" id="{4CCAB53B-984A-40BB-8541-592FEB4E45E4}"/>
              </a:ext>
            </a:extLst>
          </p:cNvPr>
          <p:cNvSpPr txBox="1"/>
          <p:nvPr/>
        </p:nvSpPr>
        <p:spPr>
          <a:xfrm>
            <a:off x="6108212" y="1601980"/>
            <a:ext cx="5203371" cy="308418"/>
          </a:xfrm>
          <a:prstGeom prst="rect">
            <a:avLst/>
          </a:prstGeom>
          <a:noFill/>
        </p:spPr>
        <p:txBody>
          <a:bodyPr wrap="square" lIns="0" tIns="0" rIns="0" bIns="0" rtlCol="0">
            <a:spAutoFit/>
          </a:bodyPr>
          <a:lstStyle/>
          <a:p>
            <a:r>
              <a:rPr lang="zh-CN" altLang="en-US" sz="2004" b="1" dirty="0">
                <a:solidFill>
                  <a:schemeClr val="tx1">
                    <a:lumMod val="85000"/>
                    <a:lumOff val="15000"/>
                  </a:schemeClr>
                </a:solidFill>
                <a:latin typeface="微软雅黑" pitchFamily="34" charset="-122"/>
                <a:ea typeface="微软雅黑" pitchFamily="34" charset="-122"/>
              </a:rPr>
              <a:t>敢去拼，科研攻关必须“逼”自己一把</a:t>
            </a:r>
          </a:p>
        </p:txBody>
      </p:sp>
      <p:sp>
        <p:nvSpPr>
          <p:cNvPr id="62" name="TextBox 60">
            <a:extLst>
              <a:ext uri="{FF2B5EF4-FFF2-40B4-BE49-F238E27FC236}">
                <a16:creationId xmlns:a16="http://schemas.microsoft.com/office/drawing/2014/main" id="{374F4C81-B414-4824-914E-5BF17F08D3C3}"/>
              </a:ext>
            </a:extLst>
          </p:cNvPr>
          <p:cNvSpPr txBox="1"/>
          <p:nvPr/>
        </p:nvSpPr>
        <p:spPr>
          <a:xfrm>
            <a:off x="6096000" y="1943219"/>
            <a:ext cx="4744452" cy="1352358"/>
          </a:xfrm>
          <a:prstGeom prst="rect">
            <a:avLst/>
          </a:prstGeom>
          <a:noFill/>
        </p:spPr>
        <p:txBody>
          <a:bodyPr wrap="square" lIns="0" tIns="0" rIns="0" bIns="0" rtlCol="0">
            <a:spAutoFit/>
          </a:bodyPr>
          <a:lstStyle/>
          <a:p>
            <a:pPr algn="just">
              <a:lnSpc>
                <a:spcPct val="150000"/>
              </a:lnSpc>
            </a:pP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“逢山开路，遇水搭桥，年轻就要拼！我们作为科研人员，更要把个人命运融入国家发展，用过硬的技术打造出国之重器，不负时代，不负青春。”</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a:p>
            <a:pPr algn="r">
              <a:lnSpc>
                <a:spcPct val="150000"/>
              </a:lnSpc>
            </a:pP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房玉龙</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a:p>
            <a:pPr algn="r">
              <a:lnSpc>
                <a:spcPct val="150000"/>
              </a:lnSpc>
            </a:pP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中国电科国基北方第三代半导体技术团队核心成员</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63" name="TextBox 61">
            <a:extLst>
              <a:ext uri="{FF2B5EF4-FFF2-40B4-BE49-F238E27FC236}">
                <a16:creationId xmlns:a16="http://schemas.microsoft.com/office/drawing/2014/main" id="{E4FF12AC-4DDF-4A85-91F9-041D8EF25DDD}"/>
              </a:ext>
            </a:extLst>
          </p:cNvPr>
          <p:cNvSpPr txBox="1"/>
          <p:nvPr/>
        </p:nvSpPr>
        <p:spPr>
          <a:xfrm>
            <a:off x="6095999" y="3422422"/>
            <a:ext cx="4744451" cy="308418"/>
          </a:xfrm>
          <a:prstGeom prst="rect">
            <a:avLst/>
          </a:prstGeom>
          <a:noFill/>
        </p:spPr>
        <p:txBody>
          <a:bodyPr wrap="square" lIns="0" tIns="0" rIns="0" bIns="0" rtlCol="0">
            <a:spAutoFit/>
          </a:bodyPr>
          <a:lstStyle/>
          <a:p>
            <a:r>
              <a:rPr lang="zh-CN" altLang="en-US" sz="2004" b="1" dirty="0">
                <a:solidFill>
                  <a:schemeClr val="tx1">
                    <a:lumMod val="85000"/>
                    <a:lumOff val="15000"/>
                  </a:schemeClr>
                </a:solidFill>
                <a:latin typeface="微软雅黑" pitchFamily="34" charset="-122"/>
                <a:ea typeface="微软雅黑" pitchFamily="34" charset="-122"/>
              </a:rPr>
              <a:t>秉坚韧，在苦寒中擦亮科学的眼睛</a:t>
            </a:r>
          </a:p>
        </p:txBody>
      </p:sp>
      <p:sp>
        <p:nvSpPr>
          <p:cNvPr id="64" name="TextBox 62">
            <a:extLst>
              <a:ext uri="{FF2B5EF4-FFF2-40B4-BE49-F238E27FC236}">
                <a16:creationId xmlns:a16="http://schemas.microsoft.com/office/drawing/2014/main" id="{45C47EE1-F856-45EF-BBFB-871501078FDD}"/>
              </a:ext>
            </a:extLst>
          </p:cNvPr>
          <p:cNvSpPr txBox="1"/>
          <p:nvPr/>
        </p:nvSpPr>
        <p:spPr>
          <a:xfrm>
            <a:off x="6108212" y="3762039"/>
            <a:ext cx="4744452" cy="1075359"/>
          </a:xfrm>
          <a:prstGeom prst="rect">
            <a:avLst/>
          </a:prstGeom>
          <a:noFill/>
        </p:spPr>
        <p:txBody>
          <a:bodyPr wrap="square" lIns="0" tIns="0" rIns="0" bIns="0" rtlCol="0">
            <a:spAutoFit/>
          </a:bodyPr>
          <a:lstStyle/>
          <a:p>
            <a:pPr algn="just">
              <a:lnSpc>
                <a:spcPct val="150000"/>
              </a:lnSpc>
            </a:pP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“每当风起的时候才意识到自己是个‘弱不禁风’的女子。但我们有一个共识：没有什么是解决不了的，只要‘死磕’到底。”</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a:p>
            <a:pPr algn="r">
              <a:lnSpc>
                <a:spcPct val="150000"/>
              </a:lnSpc>
            </a:pP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杨明洁</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a:p>
            <a:pPr algn="r">
              <a:lnSpc>
                <a:spcPct val="150000"/>
              </a:lnSpc>
            </a:pP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国家重大科技基础设施高海拔宇宙线观测站</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65" name="TextBox 63">
            <a:extLst>
              <a:ext uri="{FF2B5EF4-FFF2-40B4-BE49-F238E27FC236}">
                <a16:creationId xmlns:a16="http://schemas.microsoft.com/office/drawing/2014/main" id="{EC170B05-2BDD-45E4-AF89-3669658F3FAF}"/>
              </a:ext>
            </a:extLst>
          </p:cNvPr>
          <p:cNvSpPr txBox="1"/>
          <p:nvPr/>
        </p:nvSpPr>
        <p:spPr>
          <a:xfrm>
            <a:off x="6095999" y="5000668"/>
            <a:ext cx="4230255" cy="308418"/>
          </a:xfrm>
          <a:prstGeom prst="rect">
            <a:avLst/>
          </a:prstGeom>
          <a:noFill/>
        </p:spPr>
        <p:txBody>
          <a:bodyPr wrap="square" lIns="0" tIns="0" rIns="0" bIns="0" rtlCol="0">
            <a:spAutoFit/>
          </a:bodyPr>
          <a:lstStyle/>
          <a:p>
            <a:r>
              <a:rPr lang="zh-CN" altLang="en-US" sz="2004" b="1" dirty="0">
                <a:solidFill>
                  <a:schemeClr val="tx1">
                    <a:lumMod val="85000"/>
                    <a:lumOff val="15000"/>
                  </a:schemeClr>
                </a:solidFill>
                <a:latin typeface="微软雅黑" pitchFamily="34" charset="-122"/>
                <a:ea typeface="微软雅黑" pitchFamily="34" charset="-122"/>
              </a:rPr>
              <a:t>不设限，以创新追求不断超越</a:t>
            </a:r>
          </a:p>
        </p:txBody>
      </p:sp>
      <p:sp>
        <p:nvSpPr>
          <p:cNvPr id="66" name="TextBox 64">
            <a:extLst>
              <a:ext uri="{FF2B5EF4-FFF2-40B4-BE49-F238E27FC236}">
                <a16:creationId xmlns:a16="http://schemas.microsoft.com/office/drawing/2014/main" id="{E1DA84CB-BEE6-411A-ADFE-A2578355D351}"/>
              </a:ext>
            </a:extLst>
          </p:cNvPr>
          <p:cNvSpPr txBox="1"/>
          <p:nvPr/>
        </p:nvSpPr>
        <p:spPr>
          <a:xfrm>
            <a:off x="6096001" y="5353516"/>
            <a:ext cx="4744452" cy="1075359"/>
          </a:xfrm>
          <a:prstGeom prst="rect">
            <a:avLst/>
          </a:prstGeom>
          <a:noFill/>
        </p:spPr>
        <p:txBody>
          <a:bodyPr wrap="square" lIns="0" tIns="0" rIns="0" bIns="0" rtlCol="0">
            <a:spAutoFit/>
          </a:bodyPr>
          <a:lstStyle/>
          <a:p>
            <a:pPr algn="just">
              <a:lnSpc>
                <a:spcPct val="150000"/>
              </a:lnSpc>
            </a:pP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“在建设科技强国的事业中，我们青年一代必须担起科技创新、航天报国的使命，越战越勇，不断超越。”</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a:p>
            <a:pPr algn="r">
              <a:lnSpc>
                <a:spcPct val="150000"/>
              </a:lnSpc>
            </a:pP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赵宇</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a:p>
            <a:pPr algn="r">
              <a:lnSpc>
                <a:spcPct val="150000"/>
              </a:lnSpc>
            </a:pP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中国航天科工二院六九九厂精密制造事业部操作工</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630944859"/>
      </p:ext>
    </p:extLst>
  </p:cSld>
  <p:clrMapOvr>
    <a:masterClrMapping/>
  </p:clrMapOvr>
  <p:transition spd="slow" advClick="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barn(inVertical)">
                                      <p:cBhvr>
                                        <p:cTn id="7" dur="500"/>
                                        <p:tgtEl>
                                          <p:spTgt spid="19"/>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51"/>
                                        </p:tgtEl>
                                        <p:attrNameLst>
                                          <p:attrName>style.visibility</p:attrName>
                                        </p:attrNameLst>
                                      </p:cBhvr>
                                      <p:to>
                                        <p:strVal val="visible"/>
                                      </p:to>
                                    </p:set>
                                    <p:animEffect transition="in" filter="wipe(up)">
                                      <p:cBhvr>
                                        <p:cTn id="11" dur="500"/>
                                        <p:tgtEl>
                                          <p:spTgt spid="51"/>
                                        </p:tgtEl>
                                      </p:cBhvr>
                                    </p:animEffect>
                                  </p:childTnLst>
                                </p:cTn>
                              </p:par>
                            </p:childTnLst>
                          </p:cTn>
                        </p:par>
                        <p:par>
                          <p:cTn id="12" fill="hold">
                            <p:stCondLst>
                              <p:cond delay="1000"/>
                            </p:stCondLst>
                            <p:childTnLst>
                              <p:par>
                                <p:cTn id="13" presetID="16" presetClass="entr" presetSubtype="21" fill="hold" nodeType="after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barn(inVertical)">
                                      <p:cBhvr>
                                        <p:cTn id="15" dur="500"/>
                                        <p:tgtEl>
                                          <p:spTgt spid="23"/>
                                        </p:tgtEl>
                                      </p:cBhvr>
                                    </p:animEffect>
                                  </p:childTnLst>
                                </p:cTn>
                              </p:par>
                            </p:childTnLst>
                          </p:cTn>
                        </p:par>
                        <p:par>
                          <p:cTn id="16" fill="hold">
                            <p:stCondLst>
                              <p:cond delay="1500"/>
                            </p:stCondLst>
                            <p:childTnLst>
                              <p:par>
                                <p:cTn id="17" presetID="22" presetClass="entr" presetSubtype="1" fill="hold" nodeType="afterEffect">
                                  <p:stCondLst>
                                    <p:cond delay="0"/>
                                  </p:stCondLst>
                                  <p:childTnLst>
                                    <p:set>
                                      <p:cBhvr>
                                        <p:cTn id="18" dur="1" fill="hold">
                                          <p:stCondLst>
                                            <p:cond delay="0"/>
                                          </p:stCondLst>
                                        </p:cTn>
                                        <p:tgtEl>
                                          <p:spTgt spid="41"/>
                                        </p:tgtEl>
                                        <p:attrNameLst>
                                          <p:attrName>style.visibility</p:attrName>
                                        </p:attrNameLst>
                                      </p:cBhvr>
                                      <p:to>
                                        <p:strVal val="visible"/>
                                      </p:to>
                                    </p:set>
                                    <p:animEffect transition="in" filter="wipe(up)">
                                      <p:cBhvr>
                                        <p:cTn id="19" dur="500"/>
                                        <p:tgtEl>
                                          <p:spTgt spid="41"/>
                                        </p:tgtEl>
                                      </p:cBhvr>
                                    </p:animEffect>
                                  </p:childTnLst>
                                </p:cTn>
                              </p:par>
                            </p:childTnLst>
                          </p:cTn>
                        </p:par>
                        <p:par>
                          <p:cTn id="20" fill="hold">
                            <p:stCondLst>
                              <p:cond delay="2000"/>
                            </p:stCondLst>
                            <p:childTnLst>
                              <p:par>
                                <p:cTn id="21" presetID="2" presetClass="entr" presetSubtype="2" fill="hold" grpId="0" nodeType="afterEffect">
                                  <p:stCondLst>
                                    <p:cond delay="0"/>
                                  </p:stCondLst>
                                  <p:childTnLst>
                                    <p:set>
                                      <p:cBhvr>
                                        <p:cTn id="22" dur="1" fill="hold">
                                          <p:stCondLst>
                                            <p:cond delay="0"/>
                                          </p:stCondLst>
                                        </p:cTn>
                                        <p:tgtEl>
                                          <p:spTgt spid="61"/>
                                        </p:tgtEl>
                                        <p:attrNameLst>
                                          <p:attrName>style.visibility</p:attrName>
                                        </p:attrNameLst>
                                      </p:cBhvr>
                                      <p:to>
                                        <p:strVal val="visible"/>
                                      </p:to>
                                    </p:set>
                                    <p:anim calcmode="lin" valueType="num">
                                      <p:cBhvr additive="base">
                                        <p:cTn id="23" dur="200" fill="hold"/>
                                        <p:tgtEl>
                                          <p:spTgt spid="61"/>
                                        </p:tgtEl>
                                        <p:attrNameLst>
                                          <p:attrName>ppt_x</p:attrName>
                                        </p:attrNameLst>
                                      </p:cBhvr>
                                      <p:tavLst>
                                        <p:tav tm="0">
                                          <p:val>
                                            <p:strVal val="1+#ppt_w/2"/>
                                          </p:val>
                                        </p:tav>
                                        <p:tav tm="100000">
                                          <p:val>
                                            <p:strVal val="#ppt_x"/>
                                          </p:val>
                                        </p:tav>
                                      </p:tavLst>
                                    </p:anim>
                                    <p:anim calcmode="lin" valueType="num">
                                      <p:cBhvr additive="base">
                                        <p:cTn id="24" dur="200" fill="hold"/>
                                        <p:tgtEl>
                                          <p:spTgt spid="61"/>
                                        </p:tgtEl>
                                        <p:attrNameLst>
                                          <p:attrName>ppt_y</p:attrName>
                                        </p:attrNameLst>
                                      </p:cBhvr>
                                      <p:tavLst>
                                        <p:tav tm="0">
                                          <p:val>
                                            <p:strVal val="#ppt_y"/>
                                          </p:val>
                                        </p:tav>
                                        <p:tav tm="100000">
                                          <p:val>
                                            <p:strVal val="#ppt_y"/>
                                          </p:val>
                                        </p:tav>
                                      </p:tavLst>
                                    </p:anim>
                                  </p:childTnLst>
                                </p:cTn>
                              </p:par>
                            </p:childTnLst>
                          </p:cTn>
                        </p:par>
                        <p:par>
                          <p:cTn id="25" fill="hold">
                            <p:stCondLst>
                              <p:cond delay="2200"/>
                            </p:stCondLst>
                            <p:childTnLst>
                              <p:par>
                                <p:cTn id="26" presetID="22" presetClass="entr" presetSubtype="1" fill="hold" grpId="0" nodeType="afterEffect">
                                  <p:stCondLst>
                                    <p:cond delay="0"/>
                                  </p:stCondLst>
                                  <p:childTnLst>
                                    <p:set>
                                      <p:cBhvr>
                                        <p:cTn id="27" dur="1" fill="hold">
                                          <p:stCondLst>
                                            <p:cond delay="0"/>
                                          </p:stCondLst>
                                        </p:cTn>
                                        <p:tgtEl>
                                          <p:spTgt spid="62"/>
                                        </p:tgtEl>
                                        <p:attrNameLst>
                                          <p:attrName>style.visibility</p:attrName>
                                        </p:attrNameLst>
                                      </p:cBhvr>
                                      <p:to>
                                        <p:strVal val="visible"/>
                                      </p:to>
                                    </p:set>
                                    <p:animEffect transition="in" filter="wipe(up)">
                                      <p:cBhvr>
                                        <p:cTn id="28" dur="500"/>
                                        <p:tgtEl>
                                          <p:spTgt spid="62"/>
                                        </p:tgtEl>
                                      </p:cBhvr>
                                    </p:animEffect>
                                  </p:childTnLst>
                                </p:cTn>
                              </p:par>
                            </p:childTnLst>
                          </p:cTn>
                        </p:par>
                        <p:par>
                          <p:cTn id="29" fill="hold">
                            <p:stCondLst>
                              <p:cond delay="2700"/>
                            </p:stCondLst>
                            <p:childTnLst>
                              <p:par>
                                <p:cTn id="30" presetID="2" presetClass="entr" presetSubtype="2" fill="hold" grpId="0" nodeType="afterEffect">
                                  <p:stCondLst>
                                    <p:cond delay="0"/>
                                  </p:stCondLst>
                                  <p:childTnLst>
                                    <p:set>
                                      <p:cBhvr>
                                        <p:cTn id="31" dur="1" fill="hold">
                                          <p:stCondLst>
                                            <p:cond delay="0"/>
                                          </p:stCondLst>
                                        </p:cTn>
                                        <p:tgtEl>
                                          <p:spTgt spid="63"/>
                                        </p:tgtEl>
                                        <p:attrNameLst>
                                          <p:attrName>style.visibility</p:attrName>
                                        </p:attrNameLst>
                                      </p:cBhvr>
                                      <p:to>
                                        <p:strVal val="visible"/>
                                      </p:to>
                                    </p:set>
                                    <p:anim calcmode="lin" valueType="num">
                                      <p:cBhvr additive="base">
                                        <p:cTn id="32" dur="200" fill="hold"/>
                                        <p:tgtEl>
                                          <p:spTgt spid="63"/>
                                        </p:tgtEl>
                                        <p:attrNameLst>
                                          <p:attrName>ppt_x</p:attrName>
                                        </p:attrNameLst>
                                      </p:cBhvr>
                                      <p:tavLst>
                                        <p:tav tm="0">
                                          <p:val>
                                            <p:strVal val="1+#ppt_w/2"/>
                                          </p:val>
                                        </p:tav>
                                        <p:tav tm="100000">
                                          <p:val>
                                            <p:strVal val="#ppt_x"/>
                                          </p:val>
                                        </p:tav>
                                      </p:tavLst>
                                    </p:anim>
                                    <p:anim calcmode="lin" valueType="num">
                                      <p:cBhvr additive="base">
                                        <p:cTn id="33" dur="200" fill="hold"/>
                                        <p:tgtEl>
                                          <p:spTgt spid="63"/>
                                        </p:tgtEl>
                                        <p:attrNameLst>
                                          <p:attrName>ppt_y</p:attrName>
                                        </p:attrNameLst>
                                      </p:cBhvr>
                                      <p:tavLst>
                                        <p:tav tm="0">
                                          <p:val>
                                            <p:strVal val="#ppt_y"/>
                                          </p:val>
                                        </p:tav>
                                        <p:tav tm="100000">
                                          <p:val>
                                            <p:strVal val="#ppt_y"/>
                                          </p:val>
                                        </p:tav>
                                      </p:tavLst>
                                    </p:anim>
                                  </p:childTnLst>
                                </p:cTn>
                              </p:par>
                            </p:childTnLst>
                          </p:cTn>
                        </p:par>
                        <p:par>
                          <p:cTn id="34" fill="hold">
                            <p:stCondLst>
                              <p:cond delay="2900"/>
                            </p:stCondLst>
                            <p:childTnLst>
                              <p:par>
                                <p:cTn id="35" presetID="22" presetClass="entr" presetSubtype="1" fill="hold" grpId="0" nodeType="afterEffect">
                                  <p:stCondLst>
                                    <p:cond delay="0"/>
                                  </p:stCondLst>
                                  <p:childTnLst>
                                    <p:set>
                                      <p:cBhvr>
                                        <p:cTn id="36" dur="1" fill="hold">
                                          <p:stCondLst>
                                            <p:cond delay="0"/>
                                          </p:stCondLst>
                                        </p:cTn>
                                        <p:tgtEl>
                                          <p:spTgt spid="64"/>
                                        </p:tgtEl>
                                        <p:attrNameLst>
                                          <p:attrName>style.visibility</p:attrName>
                                        </p:attrNameLst>
                                      </p:cBhvr>
                                      <p:to>
                                        <p:strVal val="visible"/>
                                      </p:to>
                                    </p:set>
                                    <p:animEffect transition="in" filter="wipe(up)">
                                      <p:cBhvr>
                                        <p:cTn id="37" dur="500"/>
                                        <p:tgtEl>
                                          <p:spTgt spid="64"/>
                                        </p:tgtEl>
                                      </p:cBhvr>
                                    </p:animEffect>
                                  </p:childTnLst>
                                </p:cTn>
                              </p:par>
                            </p:childTnLst>
                          </p:cTn>
                        </p:par>
                        <p:par>
                          <p:cTn id="38" fill="hold">
                            <p:stCondLst>
                              <p:cond delay="3400"/>
                            </p:stCondLst>
                            <p:childTnLst>
                              <p:par>
                                <p:cTn id="39" presetID="2" presetClass="entr" presetSubtype="2" fill="hold" grpId="0" nodeType="afterEffect">
                                  <p:stCondLst>
                                    <p:cond delay="0"/>
                                  </p:stCondLst>
                                  <p:childTnLst>
                                    <p:set>
                                      <p:cBhvr>
                                        <p:cTn id="40" dur="1" fill="hold">
                                          <p:stCondLst>
                                            <p:cond delay="0"/>
                                          </p:stCondLst>
                                        </p:cTn>
                                        <p:tgtEl>
                                          <p:spTgt spid="65"/>
                                        </p:tgtEl>
                                        <p:attrNameLst>
                                          <p:attrName>style.visibility</p:attrName>
                                        </p:attrNameLst>
                                      </p:cBhvr>
                                      <p:to>
                                        <p:strVal val="visible"/>
                                      </p:to>
                                    </p:set>
                                    <p:anim calcmode="lin" valueType="num">
                                      <p:cBhvr additive="base">
                                        <p:cTn id="41" dur="200" fill="hold"/>
                                        <p:tgtEl>
                                          <p:spTgt spid="65"/>
                                        </p:tgtEl>
                                        <p:attrNameLst>
                                          <p:attrName>ppt_x</p:attrName>
                                        </p:attrNameLst>
                                      </p:cBhvr>
                                      <p:tavLst>
                                        <p:tav tm="0">
                                          <p:val>
                                            <p:strVal val="1+#ppt_w/2"/>
                                          </p:val>
                                        </p:tav>
                                        <p:tav tm="100000">
                                          <p:val>
                                            <p:strVal val="#ppt_x"/>
                                          </p:val>
                                        </p:tav>
                                      </p:tavLst>
                                    </p:anim>
                                    <p:anim calcmode="lin" valueType="num">
                                      <p:cBhvr additive="base">
                                        <p:cTn id="42" dur="200" fill="hold"/>
                                        <p:tgtEl>
                                          <p:spTgt spid="65"/>
                                        </p:tgtEl>
                                        <p:attrNameLst>
                                          <p:attrName>ppt_y</p:attrName>
                                        </p:attrNameLst>
                                      </p:cBhvr>
                                      <p:tavLst>
                                        <p:tav tm="0">
                                          <p:val>
                                            <p:strVal val="#ppt_y"/>
                                          </p:val>
                                        </p:tav>
                                        <p:tav tm="100000">
                                          <p:val>
                                            <p:strVal val="#ppt_y"/>
                                          </p:val>
                                        </p:tav>
                                      </p:tavLst>
                                    </p:anim>
                                  </p:childTnLst>
                                </p:cTn>
                              </p:par>
                            </p:childTnLst>
                          </p:cTn>
                        </p:par>
                        <p:par>
                          <p:cTn id="43" fill="hold">
                            <p:stCondLst>
                              <p:cond delay="3600"/>
                            </p:stCondLst>
                            <p:childTnLst>
                              <p:par>
                                <p:cTn id="44" presetID="22" presetClass="entr" presetSubtype="1" fill="hold" grpId="0" nodeType="afterEffect">
                                  <p:stCondLst>
                                    <p:cond delay="0"/>
                                  </p:stCondLst>
                                  <p:childTnLst>
                                    <p:set>
                                      <p:cBhvr>
                                        <p:cTn id="45" dur="1" fill="hold">
                                          <p:stCondLst>
                                            <p:cond delay="0"/>
                                          </p:stCondLst>
                                        </p:cTn>
                                        <p:tgtEl>
                                          <p:spTgt spid="66"/>
                                        </p:tgtEl>
                                        <p:attrNameLst>
                                          <p:attrName>style.visibility</p:attrName>
                                        </p:attrNameLst>
                                      </p:cBhvr>
                                      <p:to>
                                        <p:strVal val="visible"/>
                                      </p:to>
                                    </p:set>
                                    <p:animEffect transition="in" filter="wipe(up)">
                                      <p:cBhvr>
                                        <p:cTn id="46" dur="5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p:bldP spid="62" grpId="0"/>
      <p:bldP spid="63" grpId="0"/>
      <p:bldP spid="64" grpId="0"/>
      <p:bldP spid="65" grpId="0"/>
      <p:bldP spid="6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3" cstate="screen">
            <a:extLst>
              <a:ext uri="{28A0092B-C50C-407E-A947-70E740481C1C}">
                <a14:useLocalDpi xmlns:a14="http://schemas.microsoft.com/office/drawing/2010/main"/>
              </a:ext>
            </a:extLst>
          </a:blip>
          <a:srcRect l="-2"/>
          <a:stretch/>
        </p:blipFill>
        <p:spPr>
          <a:xfrm>
            <a:off x="0" y="0"/>
            <a:ext cx="12191999" cy="6858000"/>
          </a:xfrm>
          <a:prstGeom prst="rect">
            <a:avLst/>
          </a:prstGeom>
        </p:spPr>
      </p:pic>
      <p:sp>
        <p:nvSpPr>
          <p:cNvPr id="3" name="矩形 2">
            <a:extLst>
              <a:ext uri="{FF2B5EF4-FFF2-40B4-BE49-F238E27FC236}">
                <a16:creationId xmlns:a16="http://schemas.microsoft.com/office/drawing/2014/main" id="{29EF2EC5-EE7F-4874-BF62-4A5449E0A99B}"/>
              </a:ext>
            </a:extLst>
          </p:cNvPr>
          <p:cNvSpPr/>
          <p:nvPr/>
        </p:nvSpPr>
        <p:spPr>
          <a:xfrm>
            <a:off x="3246595" y="355854"/>
            <a:ext cx="5723234" cy="646331"/>
          </a:xfrm>
          <a:prstGeom prst="rect">
            <a:avLst/>
          </a:prstGeom>
          <a:noFill/>
        </p:spPr>
        <p:txBody>
          <a:bodyPr wrap="square" rtlCol="0">
            <a:spAutoFit/>
          </a:bodyPr>
          <a:lstStyle/>
          <a:p>
            <a:pPr algn="ctr"/>
            <a:r>
              <a:rPr lang="zh-CN" altLang="en-US" sz="3600" dirty="0">
                <a:gradFill flip="none" rotWithShape="1">
                  <a:gsLst>
                    <a:gs pos="0">
                      <a:srgbClr val="F16C06"/>
                    </a:gs>
                    <a:gs pos="30000">
                      <a:srgbClr val="EA3C10"/>
                    </a:gs>
                    <a:gs pos="60000">
                      <a:srgbClr val="DF2417"/>
                    </a:gs>
                    <a:gs pos="100000">
                      <a:srgbClr val="D7271E"/>
                    </a:gs>
                  </a:gsLst>
                  <a:lin ang="10800000" scaled="1"/>
                  <a:tileRect/>
                </a:gradFill>
                <a:effectLst>
                  <a:outerShdw blurRad="12700" dist="38100" dir="2700000" algn="tl" rotWithShape="0">
                    <a:schemeClr val="tx1">
                      <a:lumMod val="85000"/>
                      <a:lumOff val="15000"/>
                      <a:alpha val="14000"/>
                    </a:schemeClr>
                  </a:outerShdw>
                </a:effectLst>
                <a:latin typeface="华文隶书" panose="02010800040101010101" pitchFamily="2" charset="-122"/>
                <a:ea typeface="华文隶书" panose="02010800040101010101" pitchFamily="2" charset="-122"/>
              </a:rPr>
              <a:t>为科技事业奉献青春</a:t>
            </a:r>
          </a:p>
        </p:txBody>
      </p:sp>
      <p:grpSp>
        <p:nvGrpSpPr>
          <p:cNvPr id="4" name="Group 4">
            <a:extLst>
              <a:ext uri="{FF2B5EF4-FFF2-40B4-BE49-F238E27FC236}">
                <a16:creationId xmlns:a16="http://schemas.microsoft.com/office/drawing/2014/main" id="{B36919EA-45DD-4F0B-B6AD-8DE8CCC9D55E}"/>
              </a:ext>
            </a:extLst>
          </p:cNvPr>
          <p:cNvGrpSpPr>
            <a:grpSpLocks noChangeAspect="1"/>
          </p:cNvGrpSpPr>
          <p:nvPr/>
        </p:nvGrpSpPr>
        <p:grpSpPr bwMode="auto">
          <a:xfrm flipH="1">
            <a:off x="8655779" y="487371"/>
            <a:ext cx="607778" cy="337494"/>
            <a:chOff x="2" y="-28"/>
            <a:chExt cx="8111" cy="4504"/>
          </a:xfrm>
          <a:gradFill>
            <a:gsLst>
              <a:gs pos="5000">
                <a:srgbClr val="F16C06"/>
              </a:gs>
              <a:gs pos="68000">
                <a:srgbClr val="DF2417"/>
              </a:gs>
            </a:gsLst>
            <a:lin ang="2700000" scaled="1"/>
          </a:gradFill>
        </p:grpSpPr>
        <p:sp>
          <p:nvSpPr>
            <p:cNvPr id="5" name="Freeform 5">
              <a:extLst>
                <a:ext uri="{FF2B5EF4-FFF2-40B4-BE49-F238E27FC236}">
                  <a16:creationId xmlns:a16="http://schemas.microsoft.com/office/drawing/2014/main" id="{F91DD144-1361-4A9A-B2D5-7A8B204B20A8}"/>
                </a:ext>
              </a:extLst>
            </p:cNvPr>
            <p:cNvSpPr>
              <a:spLocks/>
            </p:cNvSpPr>
            <p:nvPr/>
          </p:nvSpPr>
          <p:spPr bwMode="auto">
            <a:xfrm>
              <a:off x="2" y="-28"/>
              <a:ext cx="8111" cy="3845"/>
            </a:xfrm>
            <a:custGeom>
              <a:avLst/>
              <a:gdLst>
                <a:gd name="T0" fmla="*/ 3708 w 4964"/>
                <a:gd name="T1" fmla="*/ 892 h 2353"/>
                <a:gd name="T2" fmla="*/ 3978 w 4964"/>
                <a:gd name="T3" fmla="*/ 1161 h 2353"/>
                <a:gd name="T4" fmla="*/ 3770 w 4964"/>
                <a:gd name="T5" fmla="*/ 1393 h 2353"/>
                <a:gd name="T6" fmla="*/ 3620 w 4964"/>
                <a:gd name="T7" fmla="*/ 2113 h 2353"/>
                <a:gd name="T8" fmla="*/ 4339 w 4964"/>
                <a:gd name="T9" fmla="*/ 1302 h 2353"/>
                <a:gd name="T10" fmla="*/ 4605 w 4964"/>
                <a:gd name="T11" fmla="*/ 1565 h 2353"/>
                <a:gd name="T12" fmla="*/ 4313 w 4964"/>
                <a:gd name="T13" fmla="*/ 1784 h 2353"/>
                <a:gd name="T14" fmla="*/ 4942 w 4964"/>
                <a:gd name="T15" fmla="*/ 1424 h 2353"/>
                <a:gd name="T16" fmla="*/ 4840 w 4964"/>
                <a:gd name="T17" fmla="*/ 983 h 2353"/>
                <a:gd name="T18" fmla="*/ 4445 w 4964"/>
                <a:gd name="T19" fmla="*/ 867 h 2353"/>
                <a:gd name="T20" fmla="*/ 4200 w 4964"/>
                <a:gd name="T21" fmla="*/ 1050 h 2353"/>
                <a:gd name="T22" fmla="*/ 4090 w 4964"/>
                <a:gd name="T23" fmla="*/ 619 h 2353"/>
                <a:gd name="T24" fmla="*/ 3970 w 4964"/>
                <a:gd name="T25" fmla="*/ 869 h 2353"/>
                <a:gd name="T26" fmla="*/ 4351 w 4964"/>
                <a:gd name="T27" fmla="*/ 843 h 2353"/>
                <a:gd name="T28" fmla="*/ 4281 w 4964"/>
                <a:gd name="T29" fmla="*/ 501 h 2353"/>
                <a:gd name="T30" fmla="*/ 4049 w 4964"/>
                <a:gd name="T31" fmla="*/ 245 h 2353"/>
                <a:gd name="T32" fmla="*/ 3626 w 4964"/>
                <a:gd name="T33" fmla="*/ 247 h 2353"/>
                <a:gd name="T34" fmla="*/ 3157 w 4964"/>
                <a:gd name="T35" fmla="*/ 84 h 2353"/>
                <a:gd name="T36" fmla="*/ 2919 w 4964"/>
                <a:gd name="T37" fmla="*/ 236 h 2353"/>
                <a:gd name="T38" fmla="*/ 2654 w 4964"/>
                <a:gd name="T39" fmla="*/ 599 h 2353"/>
                <a:gd name="T40" fmla="*/ 2922 w 4964"/>
                <a:gd name="T41" fmla="*/ 846 h 2353"/>
                <a:gd name="T42" fmla="*/ 2864 w 4964"/>
                <a:gd name="T43" fmla="*/ 528 h 2353"/>
                <a:gd name="T44" fmla="*/ 3065 w 4964"/>
                <a:gd name="T45" fmla="*/ 608 h 2353"/>
                <a:gd name="T46" fmla="*/ 2952 w 4964"/>
                <a:gd name="T47" fmla="*/ 906 h 2353"/>
                <a:gd name="T48" fmla="*/ 2651 w 4964"/>
                <a:gd name="T49" fmla="*/ 743 h 2353"/>
                <a:gd name="T50" fmla="*/ 2410 w 4964"/>
                <a:gd name="T51" fmla="*/ 538 h 2353"/>
                <a:gd name="T52" fmla="*/ 2250 w 4964"/>
                <a:gd name="T53" fmla="*/ 726 h 2353"/>
                <a:gd name="T54" fmla="*/ 2164 w 4964"/>
                <a:gd name="T55" fmla="*/ 1168 h 2353"/>
                <a:gd name="T56" fmla="*/ 2428 w 4964"/>
                <a:gd name="T57" fmla="*/ 1468 h 2353"/>
                <a:gd name="T58" fmla="*/ 2234 w 4964"/>
                <a:gd name="T59" fmla="*/ 1505 h 2353"/>
                <a:gd name="T60" fmla="*/ 2491 w 4964"/>
                <a:gd name="T61" fmla="*/ 1401 h 2353"/>
                <a:gd name="T62" fmla="*/ 2294 w 4964"/>
                <a:gd name="T63" fmla="*/ 1817 h 2353"/>
                <a:gd name="T64" fmla="*/ 1184 w 4964"/>
                <a:gd name="T65" fmla="*/ 1881 h 2353"/>
                <a:gd name="T66" fmla="*/ 669 w 4964"/>
                <a:gd name="T67" fmla="*/ 1533 h 2353"/>
                <a:gd name="T68" fmla="*/ 0 w 4964"/>
                <a:gd name="T69" fmla="*/ 1528 h 2353"/>
                <a:gd name="T70" fmla="*/ 1164 w 4964"/>
                <a:gd name="T71" fmla="*/ 2144 h 2353"/>
                <a:gd name="T72" fmla="*/ 2891 w 4964"/>
                <a:gd name="T73" fmla="*/ 1717 h 2353"/>
                <a:gd name="T74" fmla="*/ 2724 w 4964"/>
                <a:gd name="T75" fmla="*/ 1203 h 2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964" h="2353">
                  <a:moveTo>
                    <a:pt x="3103" y="1008"/>
                  </a:moveTo>
                  <a:cubicBezTo>
                    <a:pt x="3130" y="659"/>
                    <a:pt x="3633" y="632"/>
                    <a:pt x="3708" y="892"/>
                  </a:cubicBezTo>
                  <a:cubicBezTo>
                    <a:pt x="3789" y="890"/>
                    <a:pt x="3852" y="930"/>
                    <a:pt x="3898" y="984"/>
                  </a:cubicBezTo>
                  <a:cubicBezTo>
                    <a:pt x="3916" y="1006"/>
                    <a:pt x="3974" y="1066"/>
                    <a:pt x="3978" y="1161"/>
                  </a:cubicBezTo>
                  <a:cubicBezTo>
                    <a:pt x="3978" y="1187"/>
                    <a:pt x="3980" y="1255"/>
                    <a:pt x="3931" y="1315"/>
                  </a:cubicBezTo>
                  <a:cubicBezTo>
                    <a:pt x="3871" y="1387"/>
                    <a:pt x="3785" y="1392"/>
                    <a:pt x="3770" y="1393"/>
                  </a:cubicBezTo>
                  <a:cubicBezTo>
                    <a:pt x="3742" y="1790"/>
                    <a:pt x="3508" y="2071"/>
                    <a:pt x="3013" y="2344"/>
                  </a:cubicBezTo>
                  <a:cubicBezTo>
                    <a:pt x="3164" y="2327"/>
                    <a:pt x="3398" y="2276"/>
                    <a:pt x="3620" y="2113"/>
                  </a:cubicBezTo>
                  <a:cubicBezTo>
                    <a:pt x="3746" y="2020"/>
                    <a:pt x="3834" y="1915"/>
                    <a:pt x="3888" y="1851"/>
                  </a:cubicBezTo>
                  <a:cubicBezTo>
                    <a:pt x="4136" y="1554"/>
                    <a:pt x="4150" y="1354"/>
                    <a:pt x="4339" y="1302"/>
                  </a:cubicBezTo>
                  <a:cubicBezTo>
                    <a:pt x="4360" y="1297"/>
                    <a:pt x="4465" y="1268"/>
                    <a:pt x="4540" y="1327"/>
                  </a:cubicBezTo>
                  <a:cubicBezTo>
                    <a:pt x="4634" y="1401"/>
                    <a:pt x="4607" y="1554"/>
                    <a:pt x="4605" y="1565"/>
                  </a:cubicBezTo>
                  <a:cubicBezTo>
                    <a:pt x="4601" y="1227"/>
                    <a:pt x="4147" y="1338"/>
                    <a:pt x="4223" y="1628"/>
                  </a:cubicBezTo>
                  <a:cubicBezTo>
                    <a:pt x="4241" y="1695"/>
                    <a:pt x="4273" y="1747"/>
                    <a:pt x="4313" y="1784"/>
                  </a:cubicBezTo>
                  <a:cubicBezTo>
                    <a:pt x="4417" y="1881"/>
                    <a:pt x="4610" y="1917"/>
                    <a:pt x="4764" y="1824"/>
                  </a:cubicBezTo>
                  <a:cubicBezTo>
                    <a:pt x="4909" y="1736"/>
                    <a:pt x="4964" y="1566"/>
                    <a:pt x="4942" y="1424"/>
                  </a:cubicBezTo>
                  <a:cubicBezTo>
                    <a:pt x="4922" y="1292"/>
                    <a:pt x="4837" y="1209"/>
                    <a:pt x="4807" y="1182"/>
                  </a:cubicBezTo>
                  <a:cubicBezTo>
                    <a:pt x="4818" y="1164"/>
                    <a:pt x="4864" y="1082"/>
                    <a:pt x="4840" y="983"/>
                  </a:cubicBezTo>
                  <a:cubicBezTo>
                    <a:pt x="4817" y="893"/>
                    <a:pt x="4741" y="806"/>
                    <a:pt x="4641" y="794"/>
                  </a:cubicBezTo>
                  <a:cubicBezTo>
                    <a:pt x="4536" y="781"/>
                    <a:pt x="4456" y="857"/>
                    <a:pt x="4445" y="867"/>
                  </a:cubicBezTo>
                  <a:cubicBezTo>
                    <a:pt x="4405" y="906"/>
                    <a:pt x="4414" y="929"/>
                    <a:pt x="4372" y="969"/>
                  </a:cubicBezTo>
                  <a:cubicBezTo>
                    <a:pt x="4316" y="1020"/>
                    <a:pt x="4251" y="1043"/>
                    <a:pt x="4200" y="1050"/>
                  </a:cubicBezTo>
                  <a:cubicBezTo>
                    <a:pt x="4099" y="1062"/>
                    <a:pt x="3945" y="1027"/>
                    <a:pt x="3900" y="888"/>
                  </a:cubicBezTo>
                  <a:cubicBezTo>
                    <a:pt x="3827" y="664"/>
                    <a:pt x="4035" y="561"/>
                    <a:pt x="4090" y="619"/>
                  </a:cubicBezTo>
                  <a:cubicBezTo>
                    <a:pt x="4060" y="620"/>
                    <a:pt x="4032" y="629"/>
                    <a:pt x="4009" y="647"/>
                  </a:cubicBezTo>
                  <a:cubicBezTo>
                    <a:pt x="3946" y="695"/>
                    <a:pt x="3931" y="797"/>
                    <a:pt x="3970" y="869"/>
                  </a:cubicBezTo>
                  <a:cubicBezTo>
                    <a:pt x="4018" y="957"/>
                    <a:pt x="4126" y="964"/>
                    <a:pt x="4141" y="964"/>
                  </a:cubicBezTo>
                  <a:cubicBezTo>
                    <a:pt x="4270" y="969"/>
                    <a:pt x="4345" y="854"/>
                    <a:pt x="4351" y="843"/>
                  </a:cubicBezTo>
                  <a:cubicBezTo>
                    <a:pt x="4362" y="827"/>
                    <a:pt x="4406" y="751"/>
                    <a:pt x="4385" y="653"/>
                  </a:cubicBezTo>
                  <a:cubicBezTo>
                    <a:pt x="4365" y="565"/>
                    <a:pt x="4304" y="517"/>
                    <a:pt x="4281" y="501"/>
                  </a:cubicBezTo>
                  <a:cubicBezTo>
                    <a:pt x="4202" y="446"/>
                    <a:pt x="4120" y="453"/>
                    <a:pt x="4100" y="455"/>
                  </a:cubicBezTo>
                  <a:cubicBezTo>
                    <a:pt x="4103" y="434"/>
                    <a:pt x="4116" y="334"/>
                    <a:pt x="4049" y="245"/>
                  </a:cubicBezTo>
                  <a:cubicBezTo>
                    <a:pt x="3993" y="169"/>
                    <a:pt x="3892" y="120"/>
                    <a:pt x="3789" y="140"/>
                  </a:cubicBezTo>
                  <a:cubicBezTo>
                    <a:pt x="3693" y="158"/>
                    <a:pt x="3639" y="228"/>
                    <a:pt x="3626" y="247"/>
                  </a:cubicBezTo>
                  <a:cubicBezTo>
                    <a:pt x="3618" y="219"/>
                    <a:pt x="3589" y="123"/>
                    <a:pt x="3495" y="65"/>
                  </a:cubicBezTo>
                  <a:cubicBezTo>
                    <a:pt x="3396" y="4"/>
                    <a:pt x="3252" y="0"/>
                    <a:pt x="3157" y="84"/>
                  </a:cubicBezTo>
                  <a:cubicBezTo>
                    <a:pt x="3084" y="147"/>
                    <a:pt x="3070" y="236"/>
                    <a:pt x="3067" y="264"/>
                  </a:cubicBezTo>
                  <a:cubicBezTo>
                    <a:pt x="3042" y="252"/>
                    <a:pt x="2988" y="230"/>
                    <a:pt x="2919" y="236"/>
                  </a:cubicBezTo>
                  <a:cubicBezTo>
                    <a:pt x="2807" y="245"/>
                    <a:pt x="2739" y="317"/>
                    <a:pt x="2725" y="333"/>
                  </a:cubicBezTo>
                  <a:cubicBezTo>
                    <a:pt x="2629" y="439"/>
                    <a:pt x="2650" y="574"/>
                    <a:pt x="2654" y="599"/>
                  </a:cubicBezTo>
                  <a:cubicBezTo>
                    <a:pt x="2658" y="626"/>
                    <a:pt x="2683" y="763"/>
                    <a:pt x="2797" y="824"/>
                  </a:cubicBezTo>
                  <a:cubicBezTo>
                    <a:pt x="2820" y="836"/>
                    <a:pt x="2869" y="862"/>
                    <a:pt x="2922" y="846"/>
                  </a:cubicBezTo>
                  <a:cubicBezTo>
                    <a:pt x="2997" y="823"/>
                    <a:pt x="3059" y="721"/>
                    <a:pt x="3023" y="635"/>
                  </a:cubicBezTo>
                  <a:cubicBezTo>
                    <a:pt x="3003" y="586"/>
                    <a:pt x="2953" y="543"/>
                    <a:pt x="2864" y="528"/>
                  </a:cubicBezTo>
                  <a:cubicBezTo>
                    <a:pt x="2881" y="524"/>
                    <a:pt x="2914" y="519"/>
                    <a:pt x="2952" y="528"/>
                  </a:cubicBezTo>
                  <a:cubicBezTo>
                    <a:pt x="2971" y="533"/>
                    <a:pt x="3029" y="550"/>
                    <a:pt x="3065" y="608"/>
                  </a:cubicBezTo>
                  <a:cubicBezTo>
                    <a:pt x="3099" y="661"/>
                    <a:pt x="3093" y="716"/>
                    <a:pt x="3090" y="734"/>
                  </a:cubicBezTo>
                  <a:cubicBezTo>
                    <a:pt x="3081" y="809"/>
                    <a:pt x="3027" y="878"/>
                    <a:pt x="2952" y="906"/>
                  </a:cubicBezTo>
                  <a:cubicBezTo>
                    <a:pt x="2946" y="909"/>
                    <a:pt x="2866" y="937"/>
                    <a:pt x="2788" y="900"/>
                  </a:cubicBezTo>
                  <a:cubicBezTo>
                    <a:pt x="2730" y="873"/>
                    <a:pt x="2700" y="824"/>
                    <a:pt x="2651" y="743"/>
                  </a:cubicBezTo>
                  <a:cubicBezTo>
                    <a:pt x="2612" y="679"/>
                    <a:pt x="2621" y="675"/>
                    <a:pt x="2593" y="641"/>
                  </a:cubicBezTo>
                  <a:cubicBezTo>
                    <a:pt x="2574" y="618"/>
                    <a:pt x="2509" y="539"/>
                    <a:pt x="2410" y="538"/>
                  </a:cubicBezTo>
                  <a:cubicBezTo>
                    <a:pt x="2390" y="537"/>
                    <a:pt x="2320" y="536"/>
                    <a:pt x="2276" y="592"/>
                  </a:cubicBezTo>
                  <a:cubicBezTo>
                    <a:pt x="2232" y="648"/>
                    <a:pt x="2248" y="717"/>
                    <a:pt x="2250" y="726"/>
                  </a:cubicBezTo>
                  <a:cubicBezTo>
                    <a:pt x="2148" y="731"/>
                    <a:pt x="2055" y="798"/>
                    <a:pt x="2034" y="893"/>
                  </a:cubicBezTo>
                  <a:cubicBezTo>
                    <a:pt x="2011" y="1000"/>
                    <a:pt x="2046" y="1124"/>
                    <a:pt x="2164" y="1168"/>
                  </a:cubicBezTo>
                  <a:cubicBezTo>
                    <a:pt x="1932" y="1200"/>
                    <a:pt x="1938" y="1554"/>
                    <a:pt x="2134" y="1630"/>
                  </a:cubicBezTo>
                  <a:cubicBezTo>
                    <a:pt x="2329" y="1706"/>
                    <a:pt x="2450" y="1591"/>
                    <a:pt x="2428" y="1468"/>
                  </a:cubicBezTo>
                  <a:cubicBezTo>
                    <a:pt x="2401" y="1308"/>
                    <a:pt x="2262" y="1292"/>
                    <a:pt x="2202" y="1359"/>
                  </a:cubicBezTo>
                  <a:cubicBezTo>
                    <a:pt x="2155" y="1410"/>
                    <a:pt x="2179" y="1466"/>
                    <a:pt x="2234" y="1505"/>
                  </a:cubicBezTo>
                  <a:cubicBezTo>
                    <a:pt x="2127" y="1528"/>
                    <a:pt x="2117" y="1357"/>
                    <a:pt x="2182" y="1293"/>
                  </a:cubicBezTo>
                  <a:cubicBezTo>
                    <a:pt x="2247" y="1230"/>
                    <a:pt x="2448" y="1255"/>
                    <a:pt x="2491" y="1401"/>
                  </a:cubicBezTo>
                  <a:cubicBezTo>
                    <a:pt x="2506" y="1455"/>
                    <a:pt x="2505" y="1502"/>
                    <a:pt x="2499" y="1533"/>
                  </a:cubicBezTo>
                  <a:cubicBezTo>
                    <a:pt x="2494" y="1561"/>
                    <a:pt x="2467" y="1684"/>
                    <a:pt x="2294" y="1817"/>
                  </a:cubicBezTo>
                  <a:cubicBezTo>
                    <a:pt x="2080" y="1983"/>
                    <a:pt x="1844" y="2008"/>
                    <a:pt x="1780" y="2013"/>
                  </a:cubicBezTo>
                  <a:cubicBezTo>
                    <a:pt x="1711" y="2019"/>
                    <a:pt x="1430" y="2039"/>
                    <a:pt x="1184" y="1881"/>
                  </a:cubicBezTo>
                  <a:cubicBezTo>
                    <a:pt x="1108" y="1833"/>
                    <a:pt x="915" y="1690"/>
                    <a:pt x="859" y="1648"/>
                  </a:cubicBezTo>
                  <a:cubicBezTo>
                    <a:pt x="804" y="1607"/>
                    <a:pt x="751" y="1568"/>
                    <a:pt x="669" y="1533"/>
                  </a:cubicBezTo>
                  <a:cubicBezTo>
                    <a:pt x="649" y="1525"/>
                    <a:pt x="568" y="1492"/>
                    <a:pt x="443" y="1479"/>
                  </a:cubicBezTo>
                  <a:cubicBezTo>
                    <a:pt x="266" y="1460"/>
                    <a:pt x="111" y="1492"/>
                    <a:pt x="0" y="1528"/>
                  </a:cubicBezTo>
                  <a:cubicBezTo>
                    <a:pt x="114" y="1530"/>
                    <a:pt x="281" y="1546"/>
                    <a:pt x="462" y="1621"/>
                  </a:cubicBezTo>
                  <a:cubicBezTo>
                    <a:pt x="818" y="1766"/>
                    <a:pt x="858" y="1981"/>
                    <a:pt x="1164" y="2144"/>
                  </a:cubicBezTo>
                  <a:cubicBezTo>
                    <a:pt x="1556" y="2353"/>
                    <a:pt x="1978" y="2259"/>
                    <a:pt x="2070" y="2238"/>
                  </a:cubicBezTo>
                  <a:cubicBezTo>
                    <a:pt x="2537" y="2134"/>
                    <a:pt x="2807" y="1823"/>
                    <a:pt x="2891" y="1717"/>
                  </a:cubicBezTo>
                  <a:cubicBezTo>
                    <a:pt x="2861" y="1705"/>
                    <a:pt x="2818" y="1685"/>
                    <a:pt x="2779" y="1647"/>
                  </a:cubicBezTo>
                  <a:cubicBezTo>
                    <a:pt x="2673" y="1542"/>
                    <a:pt x="2641" y="1352"/>
                    <a:pt x="2724" y="1203"/>
                  </a:cubicBezTo>
                  <a:cubicBezTo>
                    <a:pt x="2797" y="1071"/>
                    <a:pt x="2946" y="994"/>
                    <a:pt x="3103" y="10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noFill/>
              </a:endParaRPr>
            </a:p>
          </p:txBody>
        </p:sp>
        <p:sp>
          <p:nvSpPr>
            <p:cNvPr id="6" name="Freeform 6">
              <a:extLst>
                <a:ext uri="{FF2B5EF4-FFF2-40B4-BE49-F238E27FC236}">
                  <a16:creationId xmlns:a16="http://schemas.microsoft.com/office/drawing/2014/main" id="{6618C9E3-D6C3-4AF7-8C68-9BEDB44A70E6}"/>
                </a:ext>
              </a:extLst>
            </p:cNvPr>
            <p:cNvSpPr>
              <a:spLocks/>
            </p:cNvSpPr>
            <p:nvPr/>
          </p:nvSpPr>
          <p:spPr bwMode="auto">
            <a:xfrm>
              <a:off x="165" y="1230"/>
              <a:ext cx="6260" cy="3246"/>
            </a:xfrm>
            <a:custGeom>
              <a:avLst/>
              <a:gdLst>
                <a:gd name="T0" fmla="*/ 3611 w 3831"/>
                <a:gd name="T1" fmla="*/ 588 h 1986"/>
                <a:gd name="T2" fmla="*/ 3760 w 3831"/>
                <a:gd name="T3" fmla="*/ 529 h 1986"/>
                <a:gd name="T4" fmla="*/ 3817 w 3831"/>
                <a:gd name="T5" fmla="*/ 350 h 1986"/>
                <a:gd name="T6" fmla="*/ 3707 w 3831"/>
                <a:gd name="T7" fmla="*/ 195 h 1986"/>
                <a:gd name="T8" fmla="*/ 3560 w 3831"/>
                <a:gd name="T9" fmla="*/ 162 h 1986"/>
                <a:gd name="T10" fmla="*/ 3467 w 3831"/>
                <a:gd name="T11" fmla="*/ 53 h 1986"/>
                <a:gd name="T12" fmla="*/ 3248 w 3831"/>
                <a:gd name="T13" fmla="*/ 17 h 1986"/>
                <a:gd name="T14" fmla="*/ 3038 w 3831"/>
                <a:gd name="T15" fmla="*/ 315 h 1986"/>
                <a:gd name="T16" fmla="*/ 2874 w 3831"/>
                <a:gd name="T17" fmla="*/ 310 h 1986"/>
                <a:gd name="T18" fmla="*/ 2690 w 3831"/>
                <a:gd name="T19" fmla="*/ 471 h 1986"/>
                <a:gd name="T20" fmla="*/ 2670 w 3831"/>
                <a:gd name="T21" fmla="*/ 558 h 1986"/>
                <a:gd name="T22" fmla="*/ 2692 w 3831"/>
                <a:gd name="T23" fmla="*/ 743 h 1986"/>
                <a:gd name="T24" fmla="*/ 2750 w 3831"/>
                <a:gd name="T25" fmla="*/ 828 h 1986"/>
                <a:gd name="T26" fmla="*/ 2862 w 3831"/>
                <a:gd name="T27" fmla="*/ 876 h 1986"/>
                <a:gd name="T28" fmla="*/ 2999 w 3831"/>
                <a:gd name="T29" fmla="*/ 771 h 1986"/>
                <a:gd name="T30" fmla="*/ 2983 w 3831"/>
                <a:gd name="T31" fmla="*/ 661 h 1986"/>
                <a:gd name="T32" fmla="*/ 2912 w 3831"/>
                <a:gd name="T33" fmla="*/ 629 h 1986"/>
                <a:gd name="T34" fmla="*/ 2873 w 3831"/>
                <a:gd name="T35" fmla="*/ 661 h 1986"/>
                <a:gd name="T36" fmla="*/ 2880 w 3831"/>
                <a:gd name="T37" fmla="*/ 746 h 1986"/>
                <a:gd name="T38" fmla="*/ 2841 w 3831"/>
                <a:gd name="T39" fmla="*/ 711 h 1986"/>
                <a:gd name="T40" fmla="*/ 2825 w 3831"/>
                <a:gd name="T41" fmla="*/ 645 h 1986"/>
                <a:gd name="T42" fmla="*/ 2907 w 3831"/>
                <a:gd name="T43" fmla="*/ 551 h 1986"/>
                <a:gd name="T44" fmla="*/ 3022 w 3831"/>
                <a:gd name="T45" fmla="*/ 577 h 1986"/>
                <a:gd name="T46" fmla="*/ 3104 w 3831"/>
                <a:gd name="T47" fmla="*/ 705 h 1986"/>
                <a:gd name="T48" fmla="*/ 3040 w 3831"/>
                <a:gd name="T49" fmla="*/ 897 h 1986"/>
                <a:gd name="T50" fmla="*/ 2868 w 3831"/>
                <a:gd name="T51" fmla="*/ 970 h 1986"/>
                <a:gd name="T52" fmla="*/ 2569 w 3831"/>
                <a:gd name="T53" fmla="*/ 1305 h 1986"/>
                <a:gd name="T54" fmla="*/ 2226 w 3831"/>
                <a:gd name="T55" fmla="*/ 1495 h 1986"/>
                <a:gd name="T56" fmla="*/ 1568 w 3831"/>
                <a:gd name="T57" fmla="*/ 1591 h 1986"/>
                <a:gd name="T58" fmla="*/ 1166 w 3831"/>
                <a:gd name="T59" fmla="*/ 1519 h 1986"/>
                <a:gd name="T60" fmla="*/ 917 w 3831"/>
                <a:gd name="T61" fmla="*/ 1343 h 1986"/>
                <a:gd name="T62" fmla="*/ 0 w 3831"/>
                <a:gd name="T63" fmla="*/ 850 h 1986"/>
                <a:gd name="T64" fmla="*/ 476 w 3831"/>
                <a:gd name="T65" fmla="*/ 1111 h 1986"/>
                <a:gd name="T66" fmla="*/ 764 w 3831"/>
                <a:gd name="T67" fmla="*/ 1399 h 1986"/>
                <a:gd name="T68" fmla="*/ 1307 w 3831"/>
                <a:gd name="T69" fmla="*/ 1779 h 1986"/>
                <a:gd name="T70" fmla="*/ 1573 w 3831"/>
                <a:gd name="T71" fmla="*/ 1852 h 1986"/>
                <a:gd name="T72" fmla="*/ 3183 w 3831"/>
                <a:gd name="T73" fmla="*/ 1305 h 1986"/>
                <a:gd name="T74" fmla="*/ 3430 w 3831"/>
                <a:gd name="T75" fmla="*/ 1041 h 1986"/>
                <a:gd name="T76" fmla="*/ 3611 w 3831"/>
                <a:gd name="T77" fmla="*/ 588 h 19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831" h="1986">
                  <a:moveTo>
                    <a:pt x="3611" y="588"/>
                  </a:moveTo>
                  <a:cubicBezTo>
                    <a:pt x="3626" y="588"/>
                    <a:pt x="3701" y="587"/>
                    <a:pt x="3760" y="529"/>
                  </a:cubicBezTo>
                  <a:cubicBezTo>
                    <a:pt x="3831" y="457"/>
                    <a:pt x="3819" y="362"/>
                    <a:pt x="3817" y="350"/>
                  </a:cubicBezTo>
                  <a:cubicBezTo>
                    <a:pt x="3802" y="252"/>
                    <a:pt x="3722" y="204"/>
                    <a:pt x="3707" y="195"/>
                  </a:cubicBezTo>
                  <a:cubicBezTo>
                    <a:pt x="3644" y="157"/>
                    <a:pt x="3582" y="160"/>
                    <a:pt x="3560" y="162"/>
                  </a:cubicBezTo>
                  <a:cubicBezTo>
                    <a:pt x="3548" y="138"/>
                    <a:pt x="3521" y="90"/>
                    <a:pt x="3467" y="53"/>
                  </a:cubicBezTo>
                  <a:cubicBezTo>
                    <a:pt x="3395" y="5"/>
                    <a:pt x="3310" y="0"/>
                    <a:pt x="3248" y="17"/>
                  </a:cubicBezTo>
                  <a:cubicBezTo>
                    <a:pt x="3131" y="48"/>
                    <a:pt x="3044" y="169"/>
                    <a:pt x="3038" y="315"/>
                  </a:cubicBezTo>
                  <a:cubicBezTo>
                    <a:pt x="3010" y="306"/>
                    <a:pt x="2947" y="290"/>
                    <a:pt x="2874" y="310"/>
                  </a:cubicBezTo>
                  <a:cubicBezTo>
                    <a:pt x="2787" y="334"/>
                    <a:pt x="2721" y="399"/>
                    <a:pt x="2690" y="471"/>
                  </a:cubicBezTo>
                  <a:cubicBezTo>
                    <a:pt x="2676" y="505"/>
                    <a:pt x="2673" y="533"/>
                    <a:pt x="2670" y="558"/>
                  </a:cubicBezTo>
                  <a:cubicBezTo>
                    <a:pt x="2666" y="591"/>
                    <a:pt x="2658" y="664"/>
                    <a:pt x="2692" y="743"/>
                  </a:cubicBezTo>
                  <a:cubicBezTo>
                    <a:pt x="2704" y="769"/>
                    <a:pt x="2718" y="800"/>
                    <a:pt x="2750" y="828"/>
                  </a:cubicBezTo>
                  <a:cubicBezTo>
                    <a:pt x="2766" y="843"/>
                    <a:pt x="2806" y="877"/>
                    <a:pt x="2862" y="876"/>
                  </a:cubicBezTo>
                  <a:cubicBezTo>
                    <a:pt x="2923" y="874"/>
                    <a:pt x="2981" y="829"/>
                    <a:pt x="2999" y="771"/>
                  </a:cubicBezTo>
                  <a:cubicBezTo>
                    <a:pt x="3001" y="762"/>
                    <a:pt x="3018" y="703"/>
                    <a:pt x="2983" y="661"/>
                  </a:cubicBezTo>
                  <a:cubicBezTo>
                    <a:pt x="2979" y="657"/>
                    <a:pt x="2948" y="621"/>
                    <a:pt x="2912" y="629"/>
                  </a:cubicBezTo>
                  <a:cubicBezTo>
                    <a:pt x="2887" y="635"/>
                    <a:pt x="2875" y="657"/>
                    <a:pt x="2873" y="661"/>
                  </a:cubicBezTo>
                  <a:cubicBezTo>
                    <a:pt x="2852" y="700"/>
                    <a:pt x="2879" y="744"/>
                    <a:pt x="2880" y="746"/>
                  </a:cubicBezTo>
                  <a:cubicBezTo>
                    <a:pt x="2871" y="741"/>
                    <a:pt x="2854" y="731"/>
                    <a:pt x="2841" y="711"/>
                  </a:cubicBezTo>
                  <a:cubicBezTo>
                    <a:pt x="2839" y="708"/>
                    <a:pt x="2821" y="681"/>
                    <a:pt x="2825" y="645"/>
                  </a:cubicBezTo>
                  <a:cubicBezTo>
                    <a:pt x="2830" y="600"/>
                    <a:pt x="2867" y="564"/>
                    <a:pt x="2907" y="551"/>
                  </a:cubicBezTo>
                  <a:cubicBezTo>
                    <a:pt x="2959" y="536"/>
                    <a:pt x="3003" y="565"/>
                    <a:pt x="3022" y="577"/>
                  </a:cubicBezTo>
                  <a:cubicBezTo>
                    <a:pt x="3086" y="619"/>
                    <a:pt x="3101" y="690"/>
                    <a:pt x="3104" y="705"/>
                  </a:cubicBezTo>
                  <a:cubicBezTo>
                    <a:pt x="3123" y="808"/>
                    <a:pt x="3051" y="885"/>
                    <a:pt x="3040" y="897"/>
                  </a:cubicBezTo>
                  <a:cubicBezTo>
                    <a:pt x="2973" y="966"/>
                    <a:pt x="2887" y="970"/>
                    <a:pt x="2868" y="970"/>
                  </a:cubicBezTo>
                  <a:cubicBezTo>
                    <a:pt x="2815" y="1057"/>
                    <a:pt x="2720" y="1186"/>
                    <a:pt x="2569" y="1305"/>
                  </a:cubicBezTo>
                  <a:cubicBezTo>
                    <a:pt x="2542" y="1326"/>
                    <a:pt x="2418" y="1421"/>
                    <a:pt x="2226" y="1495"/>
                  </a:cubicBezTo>
                  <a:cubicBezTo>
                    <a:pt x="1953" y="1601"/>
                    <a:pt x="1721" y="1596"/>
                    <a:pt x="1568" y="1591"/>
                  </a:cubicBezTo>
                  <a:cubicBezTo>
                    <a:pt x="1424" y="1587"/>
                    <a:pt x="1305" y="1582"/>
                    <a:pt x="1166" y="1519"/>
                  </a:cubicBezTo>
                  <a:cubicBezTo>
                    <a:pt x="1030" y="1457"/>
                    <a:pt x="946" y="1372"/>
                    <a:pt x="917" y="1343"/>
                  </a:cubicBezTo>
                  <a:cubicBezTo>
                    <a:pt x="740" y="1166"/>
                    <a:pt x="365" y="833"/>
                    <a:pt x="0" y="850"/>
                  </a:cubicBezTo>
                  <a:cubicBezTo>
                    <a:pt x="197" y="917"/>
                    <a:pt x="352" y="1009"/>
                    <a:pt x="476" y="1111"/>
                  </a:cubicBezTo>
                  <a:cubicBezTo>
                    <a:pt x="599" y="1213"/>
                    <a:pt x="584" y="1234"/>
                    <a:pt x="764" y="1399"/>
                  </a:cubicBezTo>
                  <a:cubicBezTo>
                    <a:pt x="928" y="1551"/>
                    <a:pt x="1078" y="1688"/>
                    <a:pt x="1307" y="1779"/>
                  </a:cubicBezTo>
                  <a:cubicBezTo>
                    <a:pt x="1427" y="1826"/>
                    <a:pt x="1524" y="1843"/>
                    <a:pt x="1573" y="1852"/>
                  </a:cubicBezTo>
                  <a:cubicBezTo>
                    <a:pt x="2347" y="1986"/>
                    <a:pt x="3077" y="1391"/>
                    <a:pt x="3183" y="1305"/>
                  </a:cubicBezTo>
                  <a:cubicBezTo>
                    <a:pt x="3288" y="1220"/>
                    <a:pt x="3365" y="1138"/>
                    <a:pt x="3430" y="1041"/>
                  </a:cubicBezTo>
                  <a:cubicBezTo>
                    <a:pt x="3548" y="866"/>
                    <a:pt x="3592" y="694"/>
                    <a:pt x="3611"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noFill/>
              </a:endParaRPr>
            </a:p>
          </p:txBody>
        </p:sp>
      </p:grpSp>
      <p:cxnSp>
        <p:nvCxnSpPr>
          <p:cNvPr id="7" name="直接连接符 6">
            <a:extLst>
              <a:ext uri="{FF2B5EF4-FFF2-40B4-BE49-F238E27FC236}">
                <a16:creationId xmlns:a16="http://schemas.microsoft.com/office/drawing/2014/main" id="{1E469B4E-B484-4911-BB03-741DF9228068}"/>
              </a:ext>
            </a:extLst>
          </p:cNvPr>
          <p:cNvCxnSpPr>
            <a:cxnSpLocks/>
          </p:cNvCxnSpPr>
          <p:nvPr/>
        </p:nvCxnSpPr>
        <p:spPr>
          <a:xfrm>
            <a:off x="9224690" y="670351"/>
            <a:ext cx="2074681" cy="0"/>
          </a:xfrm>
          <a:prstGeom prst="line">
            <a:avLst/>
          </a:prstGeom>
          <a:ln>
            <a:solidFill>
              <a:srgbClr val="F16C06"/>
            </a:solidFill>
          </a:ln>
        </p:spPr>
        <p:style>
          <a:lnRef idx="1">
            <a:schemeClr val="accent1"/>
          </a:lnRef>
          <a:fillRef idx="0">
            <a:schemeClr val="accent1"/>
          </a:fillRef>
          <a:effectRef idx="0">
            <a:schemeClr val="accent1"/>
          </a:effectRef>
          <a:fontRef idx="minor">
            <a:schemeClr val="tx1"/>
          </a:fontRef>
        </p:style>
      </p:cxnSp>
      <p:grpSp>
        <p:nvGrpSpPr>
          <p:cNvPr id="8" name="Group 4">
            <a:extLst>
              <a:ext uri="{FF2B5EF4-FFF2-40B4-BE49-F238E27FC236}">
                <a16:creationId xmlns:a16="http://schemas.microsoft.com/office/drawing/2014/main" id="{810482A4-7122-45B4-8840-3242C45B68A2}"/>
              </a:ext>
            </a:extLst>
          </p:cNvPr>
          <p:cNvGrpSpPr>
            <a:grpSpLocks noChangeAspect="1"/>
          </p:cNvGrpSpPr>
          <p:nvPr/>
        </p:nvGrpSpPr>
        <p:grpSpPr bwMode="auto">
          <a:xfrm>
            <a:off x="2940653" y="487371"/>
            <a:ext cx="607778" cy="337494"/>
            <a:chOff x="2" y="-28"/>
            <a:chExt cx="8111" cy="4504"/>
          </a:xfrm>
          <a:gradFill>
            <a:gsLst>
              <a:gs pos="5000">
                <a:srgbClr val="F16C06"/>
              </a:gs>
              <a:gs pos="68000">
                <a:srgbClr val="DF2417"/>
              </a:gs>
            </a:gsLst>
            <a:lin ang="2700000" scaled="1"/>
          </a:gradFill>
        </p:grpSpPr>
        <p:sp>
          <p:nvSpPr>
            <p:cNvPr id="9" name="Freeform 5">
              <a:extLst>
                <a:ext uri="{FF2B5EF4-FFF2-40B4-BE49-F238E27FC236}">
                  <a16:creationId xmlns:a16="http://schemas.microsoft.com/office/drawing/2014/main" id="{32DBB995-9DEC-41E8-8F61-3F5725B1F7D3}"/>
                </a:ext>
              </a:extLst>
            </p:cNvPr>
            <p:cNvSpPr>
              <a:spLocks/>
            </p:cNvSpPr>
            <p:nvPr/>
          </p:nvSpPr>
          <p:spPr bwMode="auto">
            <a:xfrm>
              <a:off x="2" y="-28"/>
              <a:ext cx="8111" cy="3845"/>
            </a:xfrm>
            <a:custGeom>
              <a:avLst/>
              <a:gdLst>
                <a:gd name="T0" fmla="*/ 3708 w 4964"/>
                <a:gd name="T1" fmla="*/ 892 h 2353"/>
                <a:gd name="T2" fmla="*/ 3978 w 4964"/>
                <a:gd name="T3" fmla="*/ 1161 h 2353"/>
                <a:gd name="T4" fmla="*/ 3770 w 4964"/>
                <a:gd name="T5" fmla="*/ 1393 h 2353"/>
                <a:gd name="T6" fmla="*/ 3620 w 4964"/>
                <a:gd name="T7" fmla="*/ 2113 h 2353"/>
                <a:gd name="T8" fmla="*/ 4339 w 4964"/>
                <a:gd name="T9" fmla="*/ 1302 h 2353"/>
                <a:gd name="T10" fmla="*/ 4605 w 4964"/>
                <a:gd name="T11" fmla="*/ 1565 h 2353"/>
                <a:gd name="T12" fmla="*/ 4313 w 4964"/>
                <a:gd name="T13" fmla="*/ 1784 h 2353"/>
                <a:gd name="T14" fmla="*/ 4942 w 4964"/>
                <a:gd name="T15" fmla="*/ 1424 h 2353"/>
                <a:gd name="T16" fmla="*/ 4840 w 4964"/>
                <a:gd name="T17" fmla="*/ 983 h 2353"/>
                <a:gd name="T18" fmla="*/ 4445 w 4964"/>
                <a:gd name="T19" fmla="*/ 867 h 2353"/>
                <a:gd name="T20" fmla="*/ 4200 w 4964"/>
                <a:gd name="T21" fmla="*/ 1050 h 2353"/>
                <a:gd name="T22" fmla="*/ 4090 w 4964"/>
                <a:gd name="T23" fmla="*/ 619 h 2353"/>
                <a:gd name="T24" fmla="*/ 3970 w 4964"/>
                <a:gd name="T25" fmla="*/ 869 h 2353"/>
                <a:gd name="T26" fmla="*/ 4351 w 4964"/>
                <a:gd name="T27" fmla="*/ 843 h 2353"/>
                <a:gd name="T28" fmla="*/ 4281 w 4964"/>
                <a:gd name="T29" fmla="*/ 501 h 2353"/>
                <a:gd name="T30" fmla="*/ 4049 w 4964"/>
                <a:gd name="T31" fmla="*/ 245 h 2353"/>
                <a:gd name="T32" fmla="*/ 3626 w 4964"/>
                <a:gd name="T33" fmla="*/ 247 h 2353"/>
                <a:gd name="T34" fmla="*/ 3157 w 4964"/>
                <a:gd name="T35" fmla="*/ 84 h 2353"/>
                <a:gd name="T36" fmla="*/ 2919 w 4964"/>
                <a:gd name="T37" fmla="*/ 236 h 2353"/>
                <a:gd name="T38" fmla="*/ 2654 w 4964"/>
                <a:gd name="T39" fmla="*/ 599 h 2353"/>
                <a:gd name="T40" fmla="*/ 2922 w 4964"/>
                <a:gd name="T41" fmla="*/ 846 h 2353"/>
                <a:gd name="T42" fmla="*/ 2864 w 4964"/>
                <a:gd name="T43" fmla="*/ 528 h 2353"/>
                <a:gd name="T44" fmla="*/ 3065 w 4964"/>
                <a:gd name="T45" fmla="*/ 608 h 2353"/>
                <a:gd name="T46" fmla="*/ 2952 w 4964"/>
                <a:gd name="T47" fmla="*/ 906 h 2353"/>
                <a:gd name="T48" fmla="*/ 2651 w 4964"/>
                <a:gd name="T49" fmla="*/ 743 h 2353"/>
                <a:gd name="T50" fmla="*/ 2410 w 4964"/>
                <a:gd name="T51" fmla="*/ 538 h 2353"/>
                <a:gd name="T52" fmla="*/ 2250 w 4964"/>
                <a:gd name="T53" fmla="*/ 726 h 2353"/>
                <a:gd name="T54" fmla="*/ 2164 w 4964"/>
                <a:gd name="T55" fmla="*/ 1168 h 2353"/>
                <a:gd name="T56" fmla="*/ 2428 w 4964"/>
                <a:gd name="T57" fmla="*/ 1468 h 2353"/>
                <a:gd name="T58" fmla="*/ 2234 w 4964"/>
                <a:gd name="T59" fmla="*/ 1505 h 2353"/>
                <a:gd name="T60" fmla="*/ 2491 w 4964"/>
                <a:gd name="T61" fmla="*/ 1401 h 2353"/>
                <a:gd name="T62" fmla="*/ 2294 w 4964"/>
                <a:gd name="T63" fmla="*/ 1817 h 2353"/>
                <a:gd name="T64" fmla="*/ 1184 w 4964"/>
                <a:gd name="T65" fmla="*/ 1881 h 2353"/>
                <a:gd name="T66" fmla="*/ 669 w 4964"/>
                <a:gd name="T67" fmla="*/ 1533 h 2353"/>
                <a:gd name="T68" fmla="*/ 0 w 4964"/>
                <a:gd name="T69" fmla="*/ 1528 h 2353"/>
                <a:gd name="T70" fmla="*/ 1164 w 4964"/>
                <a:gd name="T71" fmla="*/ 2144 h 2353"/>
                <a:gd name="T72" fmla="*/ 2891 w 4964"/>
                <a:gd name="T73" fmla="*/ 1717 h 2353"/>
                <a:gd name="T74" fmla="*/ 2724 w 4964"/>
                <a:gd name="T75" fmla="*/ 1203 h 2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964" h="2353">
                  <a:moveTo>
                    <a:pt x="3103" y="1008"/>
                  </a:moveTo>
                  <a:cubicBezTo>
                    <a:pt x="3130" y="659"/>
                    <a:pt x="3633" y="632"/>
                    <a:pt x="3708" y="892"/>
                  </a:cubicBezTo>
                  <a:cubicBezTo>
                    <a:pt x="3789" y="890"/>
                    <a:pt x="3852" y="930"/>
                    <a:pt x="3898" y="984"/>
                  </a:cubicBezTo>
                  <a:cubicBezTo>
                    <a:pt x="3916" y="1006"/>
                    <a:pt x="3974" y="1066"/>
                    <a:pt x="3978" y="1161"/>
                  </a:cubicBezTo>
                  <a:cubicBezTo>
                    <a:pt x="3978" y="1187"/>
                    <a:pt x="3980" y="1255"/>
                    <a:pt x="3931" y="1315"/>
                  </a:cubicBezTo>
                  <a:cubicBezTo>
                    <a:pt x="3871" y="1387"/>
                    <a:pt x="3785" y="1392"/>
                    <a:pt x="3770" y="1393"/>
                  </a:cubicBezTo>
                  <a:cubicBezTo>
                    <a:pt x="3742" y="1790"/>
                    <a:pt x="3508" y="2071"/>
                    <a:pt x="3013" y="2344"/>
                  </a:cubicBezTo>
                  <a:cubicBezTo>
                    <a:pt x="3164" y="2327"/>
                    <a:pt x="3398" y="2276"/>
                    <a:pt x="3620" y="2113"/>
                  </a:cubicBezTo>
                  <a:cubicBezTo>
                    <a:pt x="3746" y="2020"/>
                    <a:pt x="3834" y="1915"/>
                    <a:pt x="3888" y="1851"/>
                  </a:cubicBezTo>
                  <a:cubicBezTo>
                    <a:pt x="4136" y="1554"/>
                    <a:pt x="4150" y="1354"/>
                    <a:pt x="4339" y="1302"/>
                  </a:cubicBezTo>
                  <a:cubicBezTo>
                    <a:pt x="4360" y="1297"/>
                    <a:pt x="4465" y="1268"/>
                    <a:pt x="4540" y="1327"/>
                  </a:cubicBezTo>
                  <a:cubicBezTo>
                    <a:pt x="4634" y="1401"/>
                    <a:pt x="4607" y="1554"/>
                    <a:pt x="4605" y="1565"/>
                  </a:cubicBezTo>
                  <a:cubicBezTo>
                    <a:pt x="4601" y="1227"/>
                    <a:pt x="4147" y="1338"/>
                    <a:pt x="4223" y="1628"/>
                  </a:cubicBezTo>
                  <a:cubicBezTo>
                    <a:pt x="4241" y="1695"/>
                    <a:pt x="4273" y="1747"/>
                    <a:pt x="4313" y="1784"/>
                  </a:cubicBezTo>
                  <a:cubicBezTo>
                    <a:pt x="4417" y="1881"/>
                    <a:pt x="4610" y="1917"/>
                    <a:pt x="4764" y="1824"/>
                  </a:cubicBezTo>
                  <a:cubicBezTo>
                    <a:pt x="4909" y="1736"/>
                    <a:pt x="4964" y="1566"/>
                    <a:pt x="4942" y="1424"/>
                  </a:cubicBezTo>
                  <a:cubicBezTo>
                    <a:pt x="4922" y="1292"/>
                    <a:pt x="4837" y="1209"/>
                    <a:pt x="4807" y="1182"/>
                  </a:cubicBezTo>
                  <a:cubicBezTo>
                    <a:pt x="4818" y="1164"/>
                    <a:pt x="4864" y="1082"/>
                    <a:pt x="4840" y="983"/>
                  </a:cubicBezTo>
                  <a:cubicBezTo>
                    <a:pt x="4817" y="893"/>
                    <a:pt x="4741" y="806"/>
                    <a:pt x="4641" y="794"/>
                  </a:cubicBezTo>
                  <a:cubicBezTo>
                    <a:pt x="4536" y="781"/>
                    <a:pt x="4456" y="857"/>
                    <a:pt x="4445" y="867"/>
                  </a:cubicBezTo>
                  <a:cubicBezTo>
                    <a:pt x="4405" y="906"/>
                    <a:pt x="4414" y="929"/>
                    <a:pt x="4372" y="969"/>
                  </a:cubicBezTo>
                  <a:cubicBezTo>
                    <a:pt x="4316" y="1020"/>
                    <a:pt x="4251" y="1043"/>
                    <a:pt x="4200" y="1050"/>
                  </a:cubicBezTo>
                  <a:cubicBezTo>
                    <a:pt x="4099" y="1062"/>
                    <a:pt x="3945" y="1027"/>
                    <a:pt x="3900" y="888"/>
                  </a:cubicBezTo>
                  <a:cubicBezTo>
                    <a:pt x="3827" y="664"/>
                    <a:pt x="4035" y="561"/>
                    <a:pt x="4090" y="619"/>
                  </a:cubicBezTo>
                  <a:cubicBezTo>
                    <a:pt x="4060" y="620"/>
                    <a:pt x="4032" y="629"/>
                    <a:pt x="4009" y="647"/>
                  </a:cubicBezTo>
                  <a:cubicBezTo>
                    <a:pt x="3946" y="695"/>
                    <a:pt x="3931" y="797"/>
                    <a:pt x="3970" y="869"/>
                  </a:cubicBezTo>
                  <a:cubicBezTo>
                    <a:pt x="4018" y="957"/>
                    <a:pt x="4126" y="964"/>
                    <a:pt x="4141" y="964"/>
                  </a:cubicBezTo>
                  <a:cubicBezTo>
                    <a:pt x="4270" y="969"/>
                    <a:pt x="4345" y="854"/>
                    <a:pt x="4351" y="843"/>
                  </a:cubicBezTo>
                  <a:cubicBezTo>
                    <a:pt x="4362" y="827"/>
                    <a:pt x="4406" y="751"/>
                    <a:pt x="4385" y="653"/>
                  </a:cubicBezTo>
                  <a:cubicBezTo>
                    <a:pt x="4365" y="565"/>
                    <a:pt x="4304" y="517"/>
                    <a:pt x="4281" y="501"/>
                  </a:cubicBezTo>
                  <a:cubicBezTo>
                    <a:pt x="4202" y="446"/>
                    <a:pt x="4120" y="453"/>
                    <a:pt x="4100" y="455"/>
                  </a:cubicBezTo>
                  <a:cubicBezTo>
                    <a:pt x="4103" y="434"/>
                    <a:pt x="4116" y="334"/>
                    <a:pt x="4049" y="245"/>
                  </a:cubicBezTo>
                  <a:cubicBezTo>
                    <a:pt x="3993" y="169"/>
                    <a:pt x="3892" y="120"/>
                    <a:pt x="3789" y="140"/>
                  </a:cubicBezTo>
                  <a:cubicBezTo>
                    <a:pt x="3693" y="158"/>
                    <a:pt x="3639" y="228"/>
                    <a:pt x="3626" y="247"/>
                  </a:cubicBezTo>
                  <a:cubicBezTo>
                    <a:pt x="3618" y="219"/>
                    <a:pt x="3589" y="123"/>
                    <a:pt x="3495" y="65"/>
                  </a:cubicBezTo>
                  <a:cubicBezTo>
                    <a:pt x="3396" y="4"/>
                    <a:pt x="3252" y="0"/>
                    <a:pt x="3157" y="84"/>
                  </a:cubicBezTo>
                  <a:cubicBezTo>
                    <a:pt x="3084" y="147"/>
                    <a:pt x="3070" y="236"/>
                    <a:pt x="3067" y="264"/>
                  </a:cubicBezTo>
                  <a:cubicBezTo>
                    <a:pt x="3042" y="252"/>
                    <a:pt x="2988" y="230"/>
                    <a:pt x="2919" y="236"/>
                  </a:cubicBezTo>
                  <a:cubicBezTo>
                    <a:pt x="2807" y="245"/>
                    <a:pt x="2739" y="317"/>
                    <a:pt x="2725" y="333"/>
                  </a:cubicBezTo>
                  <a:cubicBezTo>
                    <a:pt x="2629" y="439"/>
                    <a:pt x="2650" y="574"/>
                    <a:pt x="2654" y="599"/>
                  </a:cubicBezTo>
                  <a:cubicBezTo>
                    <a:pt x="2658" y="626"/>
                    <a:pt x="2683" y="763"/>
                    <a:pt x="2797" y="824"/>
                  </a:cubicBezTo>
                  <a:cubicBezTo>
                    <a:pt x="2820" y="836"/>
                    <a:pt x="2869" y="862"/>
                    <a:pt x="2922" y="846"/>
                  </a:cubicBezTo>
                  <a:cubicBezTo>
                    <a:pt x="2997" y="823"/>
                    <a:pt x="3059" y="721"/>
                    <a:pt x="3023" y="635"/>
                  </a:cubicBezTo>
                  <a:cubicBezTo>
                    <a:pt x="3003" y="586"/>
                    <a:pt x="2953" y="543"/>
                    <a:pt x="2864" y="528"/>
                  </a:cubicBezTo>
                  <a:cubicBezTo>
                    <a:pt x="2881" y="524"/>
                    <a:pt x="2914" y="519"/>
                    <a:pt x="2952" y="528"/>
                  </a:cubicBezTo>
                  <a:cubicBezTo>
                    <a:pt x="2971" y="533"/>
                    <a:pt x="3029" y="550"/>
                    <a:pt x="3065" y="608"/>
                  </a:cubicBezTo>
                  <a:cubicBezTo>
                    <a:pt x="3099" y="661"/>
                    <a:pt x="3093" y="716"/>
                    <a:pt x="3090" y="734"/>
                  </a:cubicBezTo>
                  <a:cubicBezTo>
                    <a:pt x="3081" y="809"/>
                    <a:pt x="3027" y="878"/>
                    <a:pt x="2952" y="906"/>
                  </a:cubicBezTo>
                  <a:cubicBezTo>
                    <a:pt x="2946" y="909"/>
                    <a:pt x="2866" y="937"/>
                    <a:pt x="2788" y="900"/>
                  </a:cubicBezTo>
                  <a:cubicBezTo>
                    <a:pt x="2730" y="873"/>
                    <a:pt x="2700" y="824"/>
                    <a:pt x="2651" y="743"/>
                  </a:cubicBezTo>
                  <a:cubicBezTo>
                    <a:pt x="2612" y="679"/>
                    <a:pt x="2621" y="675"/>
                    <a:pt x="2593" y="641"/>
                  </a:cubicBezTo>
                  <a:cubicBezTo>
                    <a:pt x="2574" y="618"/>
                    <a:pt x="2509" y="539"/>
                    <a:pt x="2410" y="538"/>
                  </a:cubicBezTo>
                  <a:cubicBezTo>
                    <a:pt x="2390" y="537"/>
                    <a:pt x="2320" y="536"/>
                    <a:pt x="2276" y="592"/>
                  </a:cubicBezTo>
                  <a:cubicBezTo>
                    <a:pt x="2232" y="648"/>
                    <a:pt x="2248" y="717"/>
                    <a:pt x="2250" y="726"/>
                  </a:cubicBezTo>
                  <a:cubicBezTo>
                    <a:pt x="2148" y="731"/>
                    <a:pt x="2055" y="798"/>
                    <a:pt x="2034" y="893"/>
                  </a:cubicBezTo>
                  <a:cubicBezTo>
                    <a:pt x="2011" y="1000"/>
                    <a:pt x="2046" y="1124"/>
                    <a:pt x="2164" y="1168"/>
                  </a:cubicBezTo>
                  <a:cubicBezTo>
                    <a:pt x="1932" y="1200"/>
                    <a:pt x="1938" y="1554"/>
                    <a:pt x="2134" y="1630"/>
                  </a:cubicBezTo>
                  <a:cubicBezTo>
                    <a:pt x="2329" y="1706"/>
                    <a:pt x="2450" y="1591"/>
                    <a:pt x="2428" y="1468"/>
                  </a:cubicBezTo>
                  <a:cubicBezTo>
                    <a:pt x="2401" y="1308"/>
                    <a:pt x="2262" y="1292"/>
                    <a:pt x="2202" y="1359"/>
                  </a:cubicBezTo>
                  <a:cubicBezTo>
                    <a:pt x="2155" y="1410"/>
                    <a:pt x="2179" y="1466"/>
                    <a:pt x="2234" y="1505"/>
                  </a:cubicBezTo>
                  <a:cubicBezTo>
                    <a:pt x="2127" y="1528"/>
                    <a:pt x="2117" y="1357"/>
                    <a:pt x="2182" y="1293"/>
                  </a:cubicBezTo>
                  <a:cubicBezTo>
                    <a:pt x="2247" y="1230"/>
                    <a:pt x="2448" y="1255"/>
                    <a:pt x="2491" y="1401"/>
                  </a:cubicBezTo>
                  <a:cubicBezTo>
                    <a:pt x="2506" y="1455"/>
                    <a:pt x="2505" y="1502"/>
                    <a:pt x="2499" y="1533"/>
                  </a:cubicBezTo>
                  <a:cubicBezTo>
                    <a:pt x="2494" y="1561"/>
                    <a:pt x="2467" y="1684"/>
                    <a:pt x="2294" y="1817"/>
                  </a:cubicBezTo>
                  <a:cubicBezTo>
                    <a:pt x="2080" y="1983"/>
                    <a:pt x="1844" y="2008"/>
                    <a:pt x="1780" y="2013"/>
                  </a:cubicBezTo>
                  <a:cubicBezTo>
                    <a:pt x="1711" y="2019"/>
                    <a:pt x="1430" y="2039"/>
                    <a:pt x="1184" y="1881"/>
                  </a:cubicBezTo>
                  <a:cubicBezTo>
                    <a:pt x="1108" y="1833"/>
                    <a:pt x="915" y="1690"/>
                    <a:pt x="859" y="1648"/>
                  </a:cubicBezTo>
                  <a:cubicBezTo>
                    <a:pt x="804" y="1607"/>
                    <a:pt x="751" y="1568"/>
                    <a:pt x="669" y="1533"/>
                  </a:cubicBezTo>
                  <a:cubicBezTo>
                    <a:pt x="649" y="1525"/>
                    <a:pt x="568" y="1492"/>
                    <a:pt x="443" y="1479"/>
                  </a:cubicBezTo>
                  <a:cubicBezTo>
                    <a:pt x="266" y="1460"/>
                    <a:pt x="111" y="1492"/>
                    <a:pt x="0" y="1528"/>
                  </a:cubicBezTo>
                  <a:cubicBezTo>
                    <a:pt x="114" y="1530"/>
                    <a:pt x="281" y="1546"/>
                    <a:pt x="462" y="1621"/>
                  </a:cubicBezTo>
                  <a:cubicBezTo>
                    <a:pt x="818" y="1766"/>
                    <a:pt x="858" y="1981"/>
                    <a:pt x="1164" y="2144"/>
                  </a:cubicBezTo>
                  <a:cubicBezTo>
                    <a:pt x="1556" y="2353"/>
                    <a:pt x="1978" y="2259"/>
                    <a:pt x="2070" y="2238"/>
                  </a:cubicBezTo>
                  <a:cubicBezTo>
                    <a:pt x="2537" y="2134"/>
                    <a:pt x="2807" y="1823"/>
                    <a:pt x="2891" y="1717"/>
                  </a:cubicBezTo>
                  <a:cubicBezTo>
                    <a:pt x="2861" y="1705"/>
                    <a:pt x="2818" y="1685"/>
                    <a:pt x="2779" y="1647"/>
                  </a:cubicBezTo>
                  <a:cubicBezTo>
                    <a:pt x="2673" y="1542"/>
                    <a:pt x="2641" y="1352"/>
                    <a:pt x="2724" y="1203"/>
                  </a:cubicBezTo>
                  <a:cubicBezTo>
                    <a:pt x="2797" y="1071"/>
                    <a:pt x="2946" y="994"/>
                    <a:pt x="3103" y="10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noFill/>
              </a:endParaRPr>
            </a:p>
          </p:txBody>
        </p:sp>
        <p:sp>
          <p:nvSpPr>
            <p:cNvPr id="10" name="Freeform 6">
              <a:extLst>
                <a:ext uri="{FF2B5EF4-FFF2-40B4-BE49-F238E27FC236}">
                  <a16:creationId xmlns:a16="http://schemas.microsoft.com/office/drawing/2014/main" id="{7FB53955-B832-4603-9C71-E7D7D7903B76}"/>
                </a:ext>
              </a:extLst>
            </p:cNvPr>
            <p:cNvSpPr>
              <a:spLocks/>
            </p:cNvSpPr>
            <p:nvPr/>
          </p:nvSpPr>
          <p:spPr bwMode="auto">
            <a:xfrm>
              <a:off x="165" y="1230"/>
              <a:ext cx="6260" cy="3246"/>
            </a:xfrm>
            <a:custGeom>
              <a:avLst/>
              <a:gdLst>
                <a:gd name="T0" fmla="*/ 3611 w 3831"/>
                <a:gd name="T1" fmla="*/ 588 h 1986"/>
                <a:gd name="T2" fmla="*/ 3760 w 3831"/>
                <a:gd name="T3" fmla="*/ 529 h 1986"/>
                <a:gd name="T4" fmla="*/ 3817 w 3831"/>
                <a:gd name="T5" fmla="*/ 350 h 1986"/>
                <a:gd name="T6" fmla="*/ 3707 w 3831"/>
                <a:gd name="T7" fmla="*/ 195 h 1986"/>
                <a:gd name="T8" fmla="*/ 3560 w 3831"/>
                <a:gd name="T9" fmla="*/ 162 h 1986"/>
                <a:gd name="T10" fmla="*/ 3467 w 3831"/>
                <a:gd name="T11" fmla="*/ 53 h 1986"/>
                <a:gd name="T12" fmla="*/ 3248 w 3831"/>
                <a:gd name="T13" fmla="*/ 17 h 1986"/>
                <a:gd name="T14" fmla="*/ 3038 w 3831"/>
                <a:gd name="T15" fmla="*/ 315 h 1986"/>
                <a:gd name="T16" fmla="*/ 2874 w 3831"/>
                <a:gd name="T17" fmla="*/ 310 h 1986"/>
                <a:gd name="T18" fmla="*/ 2690 w 3831"/>
                <a:gd name="T19" fmla="*/ 471 h 1986"/>
                <a:gd name="T20" fmla="*/ 2670 w 3831"/>
                <a:gd name="T21" fmla="*/ 558 h 1986"/>
                <a:gd name="T22" fmla="*/ 2692 w 3831"/>
                <a:gd name="T23" fmla="*/ 743 h 1986"/>
                <a:gd name="T24" fmla="*/ 2750 w 3831"/>
                <a:gd name="T25" fmla="*/ 828 h 1986"/>
                <a:gd name="T26" fmla="*/ 2862 w 3831"/>
                <a:gd name="T27" fmla="*/ 876 h 1986"/>
                <a:gd name="T28" fmla="*/ 2999 w 3831"/>
                <a:gd name="T29" fmla="*/ 771 h 1986"/>
                <a:gd name="T30" fmla="*/ 2983 w 3831"/>
                <a:gd name="T31" fmla="*/ 661 h 1986"/>
                <a:gd name="T32" fmla="*/ 2912 w 3831"/>
                <a:gd name="T33" fmla="*/ 629 h 1986"/>
                <a:gd name="T34" fmla="*/ 2873 w 3831"/>
                <a:gd name="T35" fmla="*/ 661 h 1986"/>
                <a:gd name="T36" fmla="*/ 2880 w 3831"/>
                <a:gd name="T37" fmla="*/ 746 h 1986"/>
                <a:gd name="T38" fmla="*/ 2841 w 3831"/>
                <a:gd name="T39" fmla="*/ 711 h 1986"/>
                <a:gd name="T40" fmla="*/ 2825 w 3831"/>
                <a:gd name="T41" fmla="*/ 645 h 1986"/>
                <a:gd name="T42" fmla="*/ 2907 w 3831"/>
                <a:gd name="T43" fmla="*/ 551 h 1986"/>
                <a:gd name="T44" fmla="*/ 3022 w 3831"/>
                <a:gd name="T45" fmla="*/ 577 h 1986"/>
                <a:gd name="T46" fmla="*/ 3104 w 3831"/>
                <a:gd name="T47" fmla="*/ 705 h 1986"/>
                <a:gd name="T48" fmla="*/ 3040 w 3831"/>
                <a:gd name="T49" fmla="*/ 897 h 1986"/>
                <a:gd name="T50" fmla="*/ 2868 w 3831"/>
                <a:gd name="T51" fmla="*/ 970 h 1986"/>
                <a:gd name="T52" fmla="*/ 2569 w 3831"/>
                <a:gd name="T53" fmla="*/ 1305 h 1986"/>
                <a:gd name="T54" fmla="*/ 2226 w 3831"/>
                <a:gd name="T55" fmla="*/ 1495 h 1986"/>
                <a:gd name="T56" fmla="*/ 1568 w 3831"/>
                <a:gd name="T57" fmla="*/ 1591 h 1986"/>
                <a:gd name="T58" fmla="*/ 1166 w 3831"/>
                <a:gd name="T59" fmla="*/ 1519 h 1986"/>
                <a:gd name="T60" fmla="*/ 917 w 3831"/>
                <a:gd name="T61" fmla="*/ 1343 h 1986"/>
                <a:gd name="T62" fmla="*/ 0 w 3831"/>
                <a:gd name="T63" fmla="*/ 850 h 1986"/>
                <a:gd name="T64" fmla="*/ 476 w 3831"/>
                <a:gd name="T65" fmla="*/ 1111 h 1986"/>
                <a:gd name="T66" fmla="*/ 764 w 3831"/>
                <a:gd name="T67" fmla="*/ 1399 h 1986"/>
                <a:gd name="T68" fmla="*/ 1307 w 3831"/>
                <a:gd name="T69" fmla="*/ 1779 h 1986"/>
                <a:gd name="T70" fmla="*/ 1573 w 3831"/>
                <a:gd name="T71" fmla="*/ 1852 h 1986"/>
                <a:gd name="T72" fmla="*/ 3183 w 3831"/>
                <a:gd name="T73" fmla="*/ 1305 h 1986"/>
                <a:gd name="T74" fmla="*/ 3430 w 3831"/>
                <a:gd name="T75" fmla="*/ 1041 h 1986"/>
                <a:gd name="T76" fmla="*/ 3611 w 3831"/>
                <a:gd name="T77" fmla="*/ 588 h 19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831" h="1986">
                  <a:moveTo>
                    <a:pt x="3611" y="588"/>
                  </a:moveTo>
                  <a:cubicBezTo>
                    <a:pt x="3626" y="588"/>
                    <a:pt x="3701" y="587"/>
                    <a:pt x="3760" y="529"/>
                  </a:cubicBezTo>
                  <a:cubicBezTo>
                    <a:pt x="3831" y="457"/>
                    <a:pt x="3819" y="362"/>
                    <a:pt x="3817" y="350"/>
                  </a:cubicBezTo>
                  <a:cubicBezTo>
                    <a:pt x="3802" y="252"/>
                    <a:pt x="3722" y="204"/>
                    <a:pt x="3707" y="195"/>
                  </a:cubicBezTo>
                  <a:cubicBezTo>
                    <a:pt x="3644" y="157"/>
                    <a:pt x="3582" y="160"/>
                    <a:pt x="3560" y="162"/>
                  </a:cubicBezTo>
                  <a:cubicBezTo>
                    <a:pt x="3548" y="138"/>
                    <a:pt x="3521" y="90"/>
                    <a:pt x="3467" y="53"/>
                  </a:cubicBezTo>
                  <a:cubicBezTo>
                    <a:pt x="3395" y="5"/>
                    <a:pt x="3310" y="0"/>
                    <a:pt x="3248" y="17"/>
                  </a:cubicBezTo>
                  <a:cubicBezTo>
                    <a:pt x="3131" y="48"/>
                    <a:pt x="3044" y="169"/>
                    <a:pt x="3038" y="315"/>
                  </a:cubicBezTo>
                  <a:cubicBezTo>
                    <a:pt x="3010" y="306"/>
                    <a:pt x="2947" y="290"/>
                    <a:pt x="2874" y="310"/>
                  </a:cubicBezTo>
                  <a:cubicBezTo>
                    <a:pt x="2787" y="334"/>
                    <a:pt x="2721" y="399"/>
                    <a:pt x="2690" y="471"/>
                  </a:cubicBezTo>
                  <a:cubicBezTo>
                    <a:pt x="2676" y="505"/>
                    <a:pt x="2673" y="533"/>
                    <a:pt x="2670" y="558"/>
                  </a:cubicBezTo>
                  <a:cubicBezTo>
                    <a:pt x="2666" y="591"/>
                    <a:pt x="2658" y="664"/>
                    <a:pt x="2692" y="743"/>
                  </a:cubicBezTo>
                  <a:cubicBezTo>
                    <a:pt x="2704" y="769"/>
                    <a:pt x="2718" y="800"/>
                    <a:pt x="2750" y="828"/>
                  </a:cubicBezTo>
                  <a:cubicBezTo>
                    <a:pt x="2766" y="843"/>
                    <a:pt x="2806" y="877"/>
                    <a:pt x="2862" y="876"/>
                  </a:cubicBezTo>
                  <a:cubicBezTo>
                    <a:pt x="2923" y="874"/>
                    <a:pt x="2981" y="829"/>
                    <a:pt x="2999" y="771"/>
                  </a:cubicBezTo>
                  <a:cubicBezTo>
                    <a:pt x="3001" y="762"/>
                    <a:pt x="3018" y="703"/>
                    <a:pt x="2983" y="661"/>
                  </a:cubicBezTo>
                  <a:cubicBezTo>
                    <a:pt x="2979" y="657"/>
                    <a:pt x="2948" y="621"/>
                    <a:pt x="2912" y="629"/>
                  </a:cubicBezTo>
                  <a:cubicBezTo>
                    <a:pt x="2887" y="635"/>
                    <a:pt x="2875" y="657"/>
                    <a:pt x="2873" y="661"/>
                  </a:cubicBezTo>
                  <a:cubicBezTo>
                    <a:pt x="2852" y="700"/>
                    <a:pt x="2879" y="744"/>
                    <a:pt x="2880" y="746"/>
                  </a:cubicBezTo>
                  <a:cubicBezTo>
                    <a:pt x="2871" y="741"/>
                    <a:pt x="2854" y="731"/>
                    <a:pt x="2841" y="711"/>
                  </a:cubicBezTo>
                  <a:cubicBezTo>
                    <a:pt x="2839" y="708"/>
                    <a:pt x="2821" y="681"/>
                    <a:pt x="2825" y="645"/>
                  </a:cubicBezTo>
                  <a:cubicBezTo>
                    <a:pt x="2830" y="600"/>
                    <a:pt x="2867" y="564"/>
                    <a:pt x="2907" y="551"/>
                  </a:cubicBezTo>
                  <a:cubicBezTo>
                    <a:pt x="2959" y="536"/>
                    <a:pt x="3003" y="565"/>
                    <a:pt x="3022" y="577"/>
                  </a:cubicBezTo>
                  <a:cubicBezTo>
                    <a:pt x="3086" y="619"/>
                    <a:pt x="3101" y="690"/>
                    <a:pt x="3104" y="705"/>
                  </a:cubicBezTo>
                  <a:cubicBezTo>
                    <a:pt x="3123" y="808"/>
                    <a:pt x="3051" y="885"/>
                    <a:pt x="3040" y="897"/>
                  </a:cubicBezTo>
                  <a:cubicBezTo>
                    <a:pt x="2973" y="966"/>
                    <a:pt x="2887" y="970"/>
                    <a:pt x="2868" y="970"/>
                  </a:cubicBezTo>
                  <a:cubicBezTo>
                    <a:pt x="2815" y="1057"/>
                    <a:pt x="2720" y="1186"/>
                    <a:pt x="2569" y="1305"/>
                  </a:cubicBezTo>
                  <a:cubicBezTo>
                    <a:pt x="2542" y="1326"/>
                    <a:pt x="2418" y="1421"/>
                    <a:pt x="2226" y="1495"/>
                  </a:cubicBezTo>
                  <a:cubicBezTo>
                    <a:pt x="1953" y="1601"/>
                    <a:pt x="1721" y="1596"/>
                    <a:pt x="1568" y="1591"/>
                  </a:cubicBezTo>
                  <a:cubicBezTo>
                    <a:pt x="1424" y="1587"/>
                    <a:pt x="1305" y="1582"/>
                    <a:pt x="1166" y="1519"/>
                  </a:cubicBezTo>
                  <a:cubicBezTo>
                    <a:pt x="1030" y="1457"/>
                    <a:pt x="946" y="1372"/>
                    <a:pt x="917" y="1343"/>
                  </a:cubicBezTo>
                  <a:cubicBezTo>
                    <a:pt x="740" y="1166"/>
                    <a:pt x="365" y="833"/>
                    <a:pt x="0" y="850"/>
                  </a:cubicBezTo>
                  <a:cubicBezTo>
                    <a:pt x="197" y="917"/>
                    <a:pt x="352" y="1009"/>
                    <a:pt x="476" y="1111"/>
                  </a:cubicBezTo>
                  <a:cubicBezTo>
                    <a:pt x="599" y="1213"/>
                    <a:pt x="584" y="1234"/>
                    <a:pt x="764" y="1399"/>
                  </a:cubicBezTo>
                  <a:cubicBezTo>
                    <a:pt x="928" y="1551"/>
                    <a:pt x="1078" y="1688"/>
                    <a:pt x="1307" y="1779"/>
                  </a:cubicBezTo>
                  <a:cubicBezTo>
                    <a:pt x="1427" y="1826"/>
                    <a:pt x="1524" y="1843"/>
                    <a:pt x="1573" y="1852"/>
                  </a:cubicBezTo>
                  <a:cubicBezTo>
                    <a:pt x="2347" y="1986"/>
                    <a:pt x="3077" y="1391"/>
                    <a:pt x="3183" y="1305"/>
                  </a:cubicBezTo>
                  <a:cubicBezTo>
                    <a:pt x="3288" y="1220"/>
                    <a:pt x="3365" y="1138"/>
                    <a:pt x="3430" y="1041"/>
                  </a:cubicBezTo>
                  <a:cubicBezTo>
                    <a:pt x="3548" y="866"/>
                    <a:pt x="3592" y="694"/>
                    <a:pt x="3611"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noFill/>
              </a:endParaRPr>
            </a:p>
          </p:txBody>
        </p:sp>
      </p:grpSp>
      <p:cxnSp>
        <p:nvCxnSpPr>
          <p:cNvPr id="11" name="直接连接符 10">
            <a:extLst>
              <a:ext uri="{FF2B5EF4-FFF2-40B4-BE49-F238E27FC236}">
                <a16:creationId xmlns:a16="http://schemas.microsoft.com/office/drawing/2014/main" id="{7766579E-031E-457A-A881-F8C8FC2FEED3}"/>
              </a:ext>
            </a:extLst>
          </p:cNvPr>
          <p:cNvCxnSpPr>
            <a:cxnSpLocks/>
          </p:cNvCxnSpPr>
          <p:nvPr/>
        </p:nvCxnSpPr>
        <p:spPr>
          <a:xfrm flipH="1">
            <a:off x="870857" y="670351"/>
            <a:ext cx="2082010" cy="0"/>
          </a:xfrm>
          <a:prstGeom prst="line">
            <a:avLst/>
          </a:prstGeom>
          <a:ln>
            <a:solidFill>
              <a:srgbClr val="F16C06"/>
            </a:solidFill>
          </a:ln>
        </p:spPr>
        <p:style>
          <a:lnRef idx="1">
            <a:schemeClr val="accent1"/>
          </a:lnRef>
          <a:fillRef idx="0">
            <a:schemeClr val="accent1"/>
          </a:fillRef>
          <a:effectRef idx="0">
            <a:schemeClr val="accent1"/>
          </a:effectRef>
          <a:fontRef idx="minor">
            <a:schemeClr val="tx1"/>
          </a:fontRef>
        </p:style>
      </p:cxnSp>
      <p:grpSp>
        <p:nvGrpSpPr>
          <p:cNvPr id="57" name="组合 56"/>
          <p:cNvGrpSpPr/>
          <p:nvPr/>
        </p:nvGrpSpPr>
        <p:grpSpPr>
          <a:xfrm>
            <a:off x="6886192" y="1994632"/>
            <a:ext cx="4676996" cy="2719265"/>
            <a:chOff x="5676967" y="1992716"/>
            <a:chExt cx="6005215" cy="3491509"/>
          </a:xfrm>
        </p:grpSpPr>
        <p:sp>
          <p:nvSpPr>
            <p:cNvPr id="13" name="Line 3"/>
            <p:cNvSpPr>
              <a:spLocks noChangeShapeType="1"/>
            </p:cNvSpPr>
            <p:nvPr/>
          </p:nvSpPr>
          <p:spPr bwMode="auto">
            <a:xfrm flipV="1">
              <a:off x="6413667" y="2662443"/>
              <a:ext cx="1221135" cy="395138"/>
            </a:xfrm>
            <a:prstGeom prst="line">
              <a:avLst/>
            </a:prstGeom>
            <a:noFill/>
            <a:ln w="9525" cmpd="sng">
              <a:solidFill>
                <a:schemeClr val="bg2">
                  <a:lumMod val="50000"/>
                </a:schemeClr>
              </a:solidFill>
              <a:round/>
            </a:ln>
            <a:extLst>
              <a:ext uri="{909E8E84-426E-40DD-AFC4-6F175D3DCCD1}">
                <a14:hiddenFill xmlns:a14="http://schemas.microsoft.com/office/drawing/2010/main">
                  <a:noFill/>
                </a14:hiddenFill>
              </a:ext>
            </a:extLst>
          </p:spPr>
          <p:txBody>
            <a:bodyPr/>
            <a:lstStyle/>
            <a:p>
              <a:endParaRPr lang="zh-CN" altLang="en-US">
                <a:ea typeface="微软雅黑" panose="020B0503020204020204" pitchFamily="34" charset="-122"/>
              </a:endParaRPr>
            </a:p>
          </p:txBody>
        </p:sp>
        <p:sp>
          <p:nvSpPr>
            <p:cNvPr id="14" name="Line 4"/>
            <p:cNvSpPr>
              <a:spLocks noChangeShapeType="1"/>
            </p:cNvSpPr>
            <p:nvPr/>
          </p:nvSpPr>
          <p:spPr bwMode="auto">
            <a:xfrm flipH="1">
              <a:off x="6994096" y="2919170"/>
              <a:ext cx="810370" cy="1475632"/>
            </a:xfrm>
            <a:prstGeom prst="line">
              <a:avLst/>
            </a:prstGeom>
            <a:noFill/>
            <a:ln w="9525" cmpd="sng">
              <a:solidFill>
                <a:schemeClr val="bg2">
                  <a:lumMod val="50000"/>
                </a:schemeClr>
              </a:solidFill>
              <a:round/>
            </a:ln>
            <a:extLst>
              <a:ext uri="{909E8E84-426E-40DD-AFC4-6F175D3DCCD1}">
                <a14:hiddenFill xmlns:a14="http://schemas.microsoft.com/office/drawing/2010/main">
                  <a:noFill/>
                </a14:hiddenFill>
              </a:ext>
            </a:extLst>
          </p:spPr>
          <p:txBody>
            <a:bodyPr/>
            <a:lstStyle/>
            <a:p>
              <a:endParaRPr lang="zh-CN" altLang="en-US">
                <a:ea typeface="微软雅黑" panose="020B0503020204020204" pitchFamily="34" charset="-122"/>
              </a:endParaRPr>
            </a:p>
          </p:txBody>
        </p:sp>
        <p:sp>
          <p:nvSpPr>
            <p:cNvPr id="15" name="Line 5"/>
            <p:cNvSpPr>
              <a:spLocks noChangeShapeType="1"/>
            </p:cNvSpPr>
            <p:nvPr/>
          </p:nvSpPr>
          <p:spPr bwMode="auto">
            <a:xfrm>
              <a:off x="7232966" y="4738596"/>
              <a:ext cx="1042540" cy="174129"/>
            </a:xfrm>
            <a:prstGeom prst="line">
              <a:avLst/>
            </a:prstGeom>
            <a:noFill/>
            <a:ln w="9525" cmpd="sng">
              <a:solidFill>
                <a:schemeClr val="bg2">
                  <a:lumMod val="50000"/>
                </a:schemeClr>
              </a:solidFill>
              <a:round/>
            </a:ln>
            <a:extLst>
              <a:ext uri="{909E8E84-426E-40DD-AFC4-6F175D3DCCD1}">
                <a14:hiddenFill xmlns:a14="http://schemas.microsoft.com/office/drawing/2010/main">
                  <a:noFill/>
                </a14:hiddenFill>
              </a:ext>
            </a:extLst>
          </p:spPr>
          <p:txBody>
            <a:bodyPr/>
            <a:lstStyle/>
            <a:p>
              <a:endParaRPr lang="zh-CN" altLang="en-US">
                <a:ea typeface="微软雅黑" panose="020B0503020204020204" pitchFamily="34" charset="-122"/>
              </a:endParaRPr>
            </a:p>
          </p:txBody>
        </p:sp>
        <p:sp>
          <p:nvSpPr>
            <p:cNvPr id="16" name="Line 6"/>
            <p:cNvSpPr>
              <a:spLocks noChangeShapeType="1"/>
            </p:cNvSpPr>
            <p:nvPr/>
          </p:nvSpPr>
          <p:spPr bwMode="auto">
            <a:xfrm flipH="1" flipV="1">
              <a:off x="8114771" y="2919171"/>
              <a:ext cx="466577" cy="1654225"/>
            </a:xfrm>
            <a:prstGeom prst="line">
              <a:avLst/>
            </a:prstGeom>
            <a:noFill/>
            <a:ln w="9525" cmpd="sng">
              <a:solidFill>
                <a:schemeClr val="bg2">
                  <a:lumMod val="50000"/>
                </a:schemeClr>
              </a:solidFill>
              <a:round/>
            </a:ln>
            <a:extLst>
              <a:ext uri="{909E8E84-426E-40DD-AFC4-6F175D3DCCD1}">
                <a14:hiddenFill xmlns:a14="http://schemas.microsoft.com/office/drawing/2010/main">
                  <a:noFill/>
                </a14:hiddenFill>
              </a:ext>
            </a:extLst>
          </p:spPr>
          <p:txBody>
            <a:bodyPr/>
            <a:lstStyle/>
            <a:p>
              <a:endParaRPr lang="zh-CN" altLang="en-US">
                <a:ea typeface="微软雅黑" panose="020B0503020204020204" pitchFamily="34" charset="-122"/>
              </a:endParaRPr>
            </a:p>
          </p:txBody>
        </p:sp>
        <p:sp>
          <p:nvSpPr>
            <p:cNvPr id="17" name="Line 7"/>
            <p:cNvSpPr>
              <a:spLocks noChangeShapeType="1"/>
            </p:cNvSpPr>
            <p:nvPr/>
          </p:nvSpPr>
          <p:spPr bwMode="auto">
            <a:xfrm>
              <a:off x="8416150" y="2684767"/>
              <a:ext cx="1430982" cy="741164"/>
            </a:xfrm>
            <a:prstGeom prst="line">
              <a:avLst/>
            </a:prstGeom>
            <a:noFill/>
            <a:ln w="9525" cmpd="sng">
              <a:solidFill>
                <a:schemeClr val="bg2">
                  <a:lumMod val="50000"/>
                </a:schemeClr>
              </a:solidFill>
              <a:round/>
            </a:ln>
            <a:extLst>
              <a:ext uri="{909E8E84-426E-40DD-AFC4-6F175D3DCCD1}">
                <a14:hiddenFill xmlns:a14="http://schemas.microsoft.com/office/drawing/2010/main">
                  <a:noFill/>
                </a14:hiddenFill>
              </a:ext>
            </a:extLst>
          </p:spPr>
          <p:txBody>
            <a:bodyPr/>
            <a:lstStyle/>
            <a:p>
              <a:endParaRPr lang="zh-CN" altLang="en-US">
                <a:ea typeface="微软雅黑" panose="020B0503020204020204" pitchFamily="34" charset="-122"/>
              </a:endParaRPr>
            </a:p>
          </p:txBody>
        </p:sp>
        <p:sp>
          <p:nvSpPr>
            <p:cNvPr id="18" name="Line 8"/>
            <p:cNvSpPr>
              <a:spLocks noChangeShapeType="1"/>
            </p:cNvSpPr>
            <p:nvPr/>
          </p:nvSpPr>
          <p:spPr bwMode="auto">
            <a:xfrm flipV="1">
              <a:off x="10469977" y="2588772"/>
              <a:ext cx="649634" cy="732234"/>
            </a:xfrm>
            <a:prstGeom prst="line">
              <a:avLst/>
            </a:prstGeom>
            <a:noFill/>
            <a:ln w="9525" cmpd="sng">
              <a:solidFill>
                <a:schemeClr val="bg2">
                  <a:lumMod val="50000"/>
                </a:schemeClr>
              </a:solidFill>
              <a:round/>
            </a:ln>
            <a:extLst>
              <a:ext uri="{909E8E84-426E-40DD-AFC4-6F175D3DCCD1}">
                <a14:hiddenFill xmlns:a14="http://schemas.microsoft.com/office/drawing/2010/main">
                  <a:noFill/>
                </a14:hiddenFill>
              </a:ext>
            </a:extLst>
          </p:spPr>
          <p:txBody>
            <a:bodyPr/>
            <a:lstStyle/>
            <a:p>
              <a:endParaRPr lang="zh-CN" altLang="en-US">
                <a:ea typeface="微软雅黑" panose="020B0503020204020204" pitchFamily="34" charset="-122"/>
              </a:endParaRPr>
            </a:p>
          </p:txBody>
        </p:sp>
        <p:sp>
          <p:nvSpPr>
            <p:cNvPr id="19" name="Line 9"/>
            <p:cNvSpPr>
              <a:spLocks noChangeShapeType="1"/>
            </p:cNvSpPr>
            <p:nvPr/>
          </p:nvSpPr>
          <p:spPr bwMode="auto">
            <a:xfrm flipH="1">
              <a:off x="9034530" y="3899205"/>
              <a:ext cx="846089" cy="756790"/>
            </a:xfrm>
            <a:prstGeom prst="line">
              <a:avLst/>
            </a:prstGeom>
            <a:noFill/>
            <a:ln w="9525" cmpd="sng">
              <a:solidFill>
                <a:schemeClr val="bg2">
                  <a:lumMod val="50000"/>
                </a:schemeClr>
              </a:solidFill>
              <a:round/>
            </a:ln>
            <a:extLst>
              <a:ext uri="{909E8E84-426E-40DD-AFC4-6F175D3DCCD1}">
                <a14:hiddenFill xmlns:a14="http://schemas.microsoft.com/office/drawing/2010/main">
                  <a:noFill/>
                </a14:hiddenFill>
              </a:ext>
            </a:extLst>
          </p:spPr>
          <p:txBody>
            <a:bodyPr/>
            <a:lstStyle/>
            <a:p>
              <a:endParaRPr lang="zh-CN" altLang="en-US">
                <a:ea typeface="微软雅黑" panose="020B0503020204020204" pitchFamily="34" charset="-122"/>
              </a:endParaRPr>
            </a:p>
          </p:txBody>
        </p:sp>
        <p:sp>
          <p:nvSpPr>
            <p:cNvPr id="20" name="Line 10"/>
            <p:cNvSpPr>
              <a:spLocks noChangeShapeType="1"/>
            </p:cNvSpPr>
            <p:nvPr/>
          </p:nvSpPr>
          <p:spPr bwMode="auto">
            <a:xfrm>
              <a:off x="10418632" y="3919295"/>
              <a:ext cx="540246" cy="868413"/>
            </a:xfrm>
            <a:prstGeom prst="line">
              <a:avLst/>
            </a:prstGeom>
            <a:noFill/>
            <a:ln w="9525" cmpd="sng">
              <a:solidFill>
                <a:schemeClr val="bg2">
                  <a:lumMod val="50000"/>
                </a:schemeClr>
              </a:solidFill>
              <a:round/>
            </a:ln>
            <a:extLst>
              <a:ext uri="{909E8E84-426E-40DD-AFC4-6F175D3DCCD1}">
                <a14:hiddenFill xmlns:a14="http://schemas.microsoft.com/office/drawing/2010/main">
                  <a:noFill/>
                </a14:hiddenFill>
              </a:ext>
            </a:extLst>
          </p:spPr>
          <p:txBody>
            <a:bodyPr/>
            <a:lstStyle/>
            <a:p>
              <a:endParaRPr lang="zh-CN" altLang="en-US">
                <a:ea typeface="微软雅黑" panose="020B0503020204020204" pitchFamily="34" charset="-122"/>
              </a:endParaRPr>
            </a:p>
          </p:txBody>
        </p:sp>
        <p:sp>
          <p:nvSpPr>
            <p:cNvPr id="21" name="Line 11"/>
            <p:cNvSpPr>
              <a:spLocks noChangeShapeType="1"/>
            </p:cNvSpPr>
            <p:nvPr/>
          </p:nvSpPr>
          <p:spPr bwMode="auto">
            <a:xfrm>
              <a:off x="6194888" y="3425931"/>
              <a:ext cx="464344" cy="928688"/>
            </a:xfrm>
            <a:prstGeom prst="line">
              <a:avLst/>
            </a:prstGeom>
            <a:noFill/>
            <a:ln w="9525" cmpd="sng">
              <a:solidFill>
                <a:schemeClr val="bg2">
                  <a:lumMod val="50000"/>
                </a:schemeClr>
              </a:solidFill>
              <a:round/>
            </a:ln>
            <a:extLst>
              <a:ext uri="{909E8E84-426E-40DD-AFC4-6F175D3DCCD1}">
                <a14:hiddenFill xmlns:a14="http://schemas.microsoft.com/office/drawing/2010/main">
                  <a:noFill/>
                </a14:hiddenFill>
              </a:ext>
            </a:extLst>
          </p:spPr>
          <p:txBody>
            <a:bodyPr/>
            <a:lstStyle/>
            <a:p>
              <a:endParaRPr lang="zh-CN" altLang="en-US">
                <a:ea typeface="微软雅黑" panose="020B0503020204020204" pitchFamily="34" charset="-122"/>
              </a:endParaRPr>
            </a:p>
          </p:txBody>
        </p:sp>
        <p:sp>
          <p:nvSpPr>
            <p:cNvPr id="22" name="Oval 12"/>
            <p:cNvSpPr>
              <a:spLocks noChangeArrowheads="1"/>
            </p:cNvSpPr>
            <p:nvPr/>
          </p:nvSpPr>
          <p:spPr bwMode="auto">
            <a:xfrm>
              <a:off x="7529877" y="2039596"/>
              <a:ext cx="1015753" cy="1017984"/>
            </a:xfrm>
            <a:prstGeom prst="ellipse">
              <a:avLst/>
            </a:prstGeom>
            <a:solidFill>
              <a:srgbClr val="C53931"/>
            </a:solidFill>
            <a:ln w="9525" cmpd="sng">
              <a:noFill/>
              <a:round/>
            </a:ln>
          </p:spPr>
          <p:txBody>
            <a:bodyPr/>
            <a:lstStyle/>
            <a:p>
              <a:endParaRPr lang="zh-CN" altLang="en-US">
                <a:ea typeface="微软雅黑" panose="020B0503020204020204" pitchFamily="34" charset="-122"/>
              </a:endParaRPr>
            </a:p>
          </p:txBody>
        </p:sp>
        <p:sp>
          <p:nvSpPr>
            <p:cNvPr id="23" name="Oval 13"/>
            <p:cNvSpPr>
              <a:spLocks noChangeArrowheads="1"/>
            </p:cNvSpPr>
            <p:nvPr/>
          </p:nvSpPr>
          <p:spPr bwMode="auto">
            <a:xfrm>
              <a:off x="8183978" y="4468472"/>
              <a:ext cx="1013520" cy="1015753"/>
            </a:xfrm>
            <a:prstGeom prst="ellipse">
              <a:avLst/>
            </a:prstGeom>
            <a:solidFill>
              <a:srgbClr val="D7271E"/>
            </a:solidFill>
            <a:ln w="9525" cmpd="sng">
              <a:noFill/>
              <a:round/>
            </a:ln>
          </p:spPr>
          <p:txBody>
            <a:bodyPr/>
            <a:lstStyle/>
            <a:p>
              <a:endParaRPr lang="zh-CN" altLang="en-US">
                <a:ea typeface="微软雅黑" panose="020B0503020204020204" pitchFamily="34" charset="-122"/>
              </a:endParaRPr>
            </a:p>
          </p:txBody>
        </p:sp>
        <p:sp>
          <p:nvSpPr>
            <p:cNvPr id="24" name="Oval 14"/>
            <p:cNvSpPr>
              <a:spLocks noChangeArrowheads="1"/>
            </p:cNvSpPr>
            <p:nvPr/>
          </p:nvSpPr>
          <p:spPr bwMode="auto">
            <a:xfrm>
              <a:off x="10733404" y="4702876"/>
              <a:ext cx="772418" cy="774650"/>
            </a:xfrm>
            <a:prstGeom prst="ellipse">
              <a:avLst/>
            </a:prstGeom>
            <a:solidFill>
              <a:srgbClr val="D7271E"/>
            </a:solidFill>
            <a:ln w="9525" cmpd="sng">
              <a:noFill/>
              <a:round/>
            </a:ln>
          </p:spPr>
          <p:txBody>
            <a:bodyPr/>
            <a:lstStyle/>
            <a:p>
              <a:endParaRPr lang="zh-CN" altLang="en-US">
                <a:ea typeface="微软雅黑" panose="020B0503020204020204" pitchFamily="34" charset="-122"/>
              </a:endParaRPr>
            </a:p>
          </p:txBody>
        </p:sp>
        <p:sp>
          <p:nvSpPr>
            <p:cNvPr id="25" name="Oval 15"/>
            <p:cNvSpPr>
              <a:spLocks noChangeArrowheads="1"/>
            </p:cNvSpPr>
            <p:nvPr/>
          </p:nvSpPr>
          <p:spPr bwMode="auto">
            <a:xfrm>
              <a:off x="6366786" y="4234067"/>
              <a:ext cx="928688" cy="928688"/>
            </a:xfrm>
            <a:prstGeom prst="ellipse">
              <a:avLst/>
            </a:prstGeom>
            <a:solidFill>
              <a:srgbClr val="C53931"/>
            </a:solidFill>
            <a:ln w="9525" cmpd="sng">
              <a:noFill/>
              <a:round/>
            </a:ln>
          </p:spPr>
          <p:txBody>
            <a:bodyPr/>
            <a:lstStyle/>
            <a:p>
              <a:endParaRPr lang="zh-CN" altLang="en-US">
                <a:ea typeface="微软雅黑" panose="020B0503020204020204" pitchFamily="34" charset="-122"/>
              </a:endParaRPr>
            </a:p>
          </p:txBody>
        </p:sp>
        <p:sp>
          <p:nvSpPr>
            <p:cNvPr id="26" name="Oval 16"/>
            <p:cNvSpPr>
              <a:spLocks noChangeArrowheads="1"/>
            </p:cNvSpPr>
            <p:nvPr/>
          </p:nvSpPr>
          <p:spPr bwMode="auto">
            <a:xfrm>
              <a:off x="9742207" y="3122322"/>
              <a:ext cx="928688" cy="930919"/>
            </a:xfrm>
            <a:prstGeom prst="ellipse">
              <a:avLst/>
            </a:prstGeom>
            <a:solidFill>
              <a:srgbClr val="C53931"/>
            </a:solidFill>
            <a:ln w="9525" cmpd="sng">
              <a:noFill/>
              <a:round/>
            </a:ln>
          </p:spPr>
          <p:txBody>
            <a:bodyPr/>
            <a:lstStyle/>
            <a:p>
              <a:endParaRPr lang="zh-CN" altLang="en-US">
                <a:ea typeface="微软雅黑" panose="020B0503020204020204" pitchFamily="34" charset="-122"/>
              </a:endParaRPr>
            </a:p>
          </p:txBody>
        </p:sp>
        <p:sp>
          <p:nvSpPr>
            <p:cNvPr id="27" name="Oval 17"/>
            <p:cNvSpPr>
              <a:spLocks noChangeArrowheads="1"/>
            </p:cNvSpPr>
            <p:nvPr/>
          </p:nvSpPr>
          <p:spPr bwMode="auto">
            <a:xfrm>
              <a:off x="10905299" y="1992716"/>
              <a:ext cx="776883" cy="776883"/>
            </a:xfrm>
            <a:prstGeom prst="ellipse">
              <a:avLst/>
            </a:prstGeom>
            <a:solidFill>
              <a:srgbClr val="D7271E"/>
            </a:solidFill>
            <a:ln w="9525" cmpd="sng">
              <a:noFill/>
              <a:round/>
            </a:ln>
          </p:spPr>
          <p:txBody>
            <a:bodyPr/>
            <a:lstStyle/>
            <a:p>
              <a:endParaRPr lang="zh-CN" altLang="en-US">
                <a:ea typeface="微软雅黑" panose="020B0503020204020204" pitchFamily="34" charset="-122"/>
              </a:endParaRPr>
            </a:p>
          </p:txBody>
        </p:sp>
        <p:sp>
          <p:nvSpPr>
            <p:cNvPr id="28" name="Oval 18"/>
            <p:cNvSpPr>
              <a:spLocks noChangeArrowheads="1"/>
            </p:cNvSpPr>
            <p:nvPr/>
          </p:nvSpPr>
          <p:spPr bwMode="auto">
            <a:xfrm>
              <a:off x="5676967" y="2718252"/>
              <a:ext cx="776883" cy="779116"/>
            </a:xfrm>
            <a:prstGeom prst="ellipse">
              <a:avLst/>
            </a:prstGeom>
            <a:solidFill>
              <a:srgbClr val="D7271E"/>
            </a:solidFill>
            <a:ln w="9525" cmpd="sng">
              <a:noFill/>
              <a:round/>
            </a:ln>
          </p:spPr>
          <p:txBody>
            <a:bodyPr/>
            <a:lstStyle/>
            <a:p>
              <a:endParaRPr lang="zh-CN" altLang="en-US">
                <a:ea typeface="微软雅黑" panose="020B0503020204020204" pitchFamily="34" charset="-122"/>
              </a:endParaRPr>
            </a:p>
          </p:txBody>
        </p:sp>
        <p:grpSp>
          <p:nvGrpSpPr>
            <p:cNvPr id="29" name="Group 19"/>
            <p:cNvGrpSpPr/>
            <p:nvPr/>
          </p:nvGrpSpPr>
          <p:grpSpPr bwMode="auto">
            <a:xfrm>
              <a:off x="11177654" y="2238283"/>
              <a:ext cx="232172" cy="285750"/>
              <a:chOff x="0" y="0"/>
              <a:chExt cx="134" cy="163"/>
            </a:xfrm>
            <a:solidFill>
              <a:schemeClr val="bg1"/>
            </a:solidFill>
          </p:grpSpPr>
          <p:sp>
            <p:nvSpPr>
              <p:cNvPr id="30" name="Freeform 20"/>
              <p:cNvSpPr>
                <a:spLocks noEditPoints="1"/>
              </p:cNvSpPr>
              <p:nvPr/>
            </p:nvSpPr>
            <p:spPr bwMode="auto">
              <a:xfrm>
                <a:off x="0" y="0"/>
                <a:ext cx="134" cy="163"/>
              </a:xfrm>
              <a:custGeom>
                <a:avLst/>
                <a:gdLst>
                  <a:gd name="T0" fmla="*/ 0 w 134"/>
                  <a:gd name="T1" fmla="*/ 0 h 163"/>
                  <a:gd name="T2" fmla="*/ 0 w 134"/>
                  <a:gd name="T3" fmla="*/ 163 h 163"/>
                  <a:gd name="T4" fmla="*/ 92 w 134"/>
                  <a:gd name="T5" fmla="*/ 163 h 163"/>
                  <a:gd name="T6" fmla="*/ 134 w 134"/>
                  <a:gd name="T7" fmla="*/ 121 h 163"/>
                  <a:gd name="T8" fmla="*/ 134 w 134"/>
                  <a:gd name="T9" fmla="*/ 0 h 163"/>
                  <a:gd name="T10" fmla="*/ 0 w 134"/>
                  <a:gd name="T11" fmla="*/ 0 h 163"/>
                  <a:gd name="T12" fmla="*/ 14 w 134"/>
                  <a:gd name="T13" fmla="*/ 14 h 163"/>
                  <a:gd name="T14" fmla="*/ 120 w 134"/>
                  <a:gd name="T15" fmla="*/ 14 h 163"/>
                  <a:gd name="T16" fmla="*/ 120 w 134"/>
                  <a:gd name="T17" fmla="*/ 112 h 163"/>
                  <a:gd name="T18" fmla="*/ 83 w 134"/>
                  <a:gd name="T19" fmla="*/ 112 h 163"/>
                  <a:gd name="T20" fmla="*/ 83 w 134"/>
                  <a:gd name="T21" fmla="*/ 150 h 163"/>
                  <a:gd name="T22" fmla="*/ 14 w 134"/>
                  <a:gd name="T23" fmla="*/ 150 h 163"/>
                  <a:gd name="T24" fmla="*/ 14 w 134"/>
                  <a:gd name="T25" fmla="*/ 14 h 163"/>
                  <a:gd name="T26" fmla="*/ 111 w 134"/>
                  <a:gd name="T27" fmla="*/ 125 h 163"/>
                  <a:gd name="T28" fmla="*/ 96 w 134"/>
                  <a:gd name="T29" fmla="*/ 140 h 163"/>
                  <a:gd name="T30" fmla="*/ 96 w 134"/>
                  <a:gd name="T31" fmla="*/ 125 h 163"/>
                  <a:gd name="T32" fmla="*/ 111 w 134"/>
                  <a:gd name="T33" fmla="*/ 125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4" h="163">
                    <a:moveTo>
                      <a:pt x="0" y="0"/>
                    </a:moveTo>
                    <a:lnTo>
                      <a:pt x="0" y="163"/>
                    </a:lnTo>
                    <a:lnTo>
                      <a:pt x="92" y="163"/>
                    </a:lnTo>
                    <a:lnTo>
                      <a:pt x="134" y="121"/>
                    </a:lnTo>
                    <a:lnTo>
                      <a:pt x="134" y="0"/>
                    </a:lnTo>
                    <a:lnTo>
                      <a:pt x="0" y="0"/>
                    </a:lnTo>
                    <a:close/>
                    <a:moveTo>
                      <a:pt x="14" y="14"/>
                    </a:moveTo>
                    <a:lnTo>
                      <a:pt x="120" y="14"/>
                    </a:lnTo>
                    <a:lnTo>
                      <a:pt x="120" y="112"/>
                    </a:lnTo>
                    <a:lnTo>
                      <a:pt x="83" y="112"/>
                    </a:lnTo>
                    <a:lnTo>
                      <a:pt x="83" y="150"/>
                    </a:lnTo>
                    <a:lnTo>
                      <a:pt x="14" y="150"/>
                    </a:lnTo>
                    <a:lnTo>
                      <a:pt x="14" y="14"/>
                    </a:lnTo>
                    <a:close/>
                    <a:moveTo>
                      <a:pt x="111" y="125"/>
                    </a:moveTo>
                    <a:lnTo>
                      <a:pt x="96" y="140"/>
                    </a:lnTo>
                    <a:lnTo>
                      <a:pt x="96" y="125"/>
                    </a:lnTo>
                    <a:lnTo>
                      <a:pt x="111" y="12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ea typeface="微软雅黑" panose="020B0503020204020204" pitchFamily="34" charset="-122"/>
                </a:endParaRPr>
              </a:p>
            </p:txBody>
          </p:sp>
          <p:sp>
            <p:nvSpPr>
              <p:cNvPr id="31" name="Rectangle 21"/>
              <p:cNvSpPr>
                <a:spLocks noChangeArrowheads="1"/>
              </p:cNvSpPr>
              <p:nvPr/>
            </p:nvSpPr>
            <p:spPr bwMode="auto">
              <a:xfrm>
                <a:off x="37" y="44"/>
                <a:ext cx="59" cy="1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ea typeface="微软雅黑" panose="020B0503020204020204" pitchFamily="34" charset="-122"/>
                </a:endParaRPr>
              </a:p>
            </p:txBody>
          </p:sp>
          <p:sp>
            <p:nvSpPr>
              <p:cNvPr id="32" name="Rectangle 22"/>
              <p:cNvSpPr>
                <a:spLocks noChangeArrowheads="1"/>
              </p:cNvSpPr>
              <p:nvPr/>
            </p:nvSpPr>
            <p:spPr bwMode="auto">
              <a:xfrm>
                <a:off x="37" y="83"/>
                <a:ext cx="38" cy="1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ea typeface="微软雅黑" panose="020B0503020204020204" pitchFamily="34" charset="-122"/>
                </a:endParaRPr>
              </a:p>
            </p:txBody>
          </p:sp>
        </p:grpSp>
        <p:grpSp>
          <p:nvGrpSpPr>
            <p:cNvPr id="33" name="Group 23"/>
            <p:cNvGrpSpPr/>
            <p:nvPr/>
          </p:nvGrpSpPr>
          <p:grpSpPr bwMode="auto">
            <a:xfrm>
              <a:off x="10030190" y="3450487"/>
              <a:ext cx="352723" cy="276820"/>
              <a:chOff x="0" y="0"/>
              <a:chExt cx="164" cy="128"/>
            </a:xfrm>
            <a:solidFill>
              <a:schemeClr val="bg1"/>
            </a:solidFill>
          </p:grpSpPr>
          <p:sp>
            <p:nvSpPr>
              <p:cNvPr id="34" name="Freeform 24"/>
              <p:cNvSpPr>
                <a:spLocks noEditPoints="1"/>
              </p:cNvSpPr>
              <p:nvPr/>
            </p:nvSpPr>
            <p:spPr bwMode="auto">
              <a:xfrm>
                <a:off x="0" y="0"/>
                <a:ext cx="106" cy="128"/>
              </a:xfrm>
              <a:custGeom>
                <a:avLst/>
                <a:gdLst>
                  <a:gd name="T0" fmla="*/ 96 w 103"/>
                  <a:gd name="T1" fmla="*/ 0 h 125"/>
                  <a:gd name="T2" fmla="*/ 47 w 103"/>
                  <a:gd name="T3" fmla="*/ 0 h 125"/>
                  <a:gd name="T4" fmla="*/ 41 w 103"/>
                  <a:gd name="T5" fmla="*/ 7 h 125"/>
                  <a:gd name="T6" fmla="*/ 41 w 103"/>
                  <a:gd name="T7" fmla="*/ 20 h 125"/>
                  <a:gd name="T8" fmla="*/ 5 w 103"/>
                  <a:gd name="T9" fmla="*/ 32 h 125"/>
                  <a:gd name="T10" fmla="*/ 0 w 103"/>
                  <a:gd name="T11" fmla="*/ 39 h 125"/>
                  <a:gd name="T12" fmla="*/ 0 w 103"/>
                  <a:gd name="T13" fmla="*/ 86 h 125"/>
                  <a:gd name="T14" fmla="*/ 5 w 103"/>
                  <a:gd name="T15" fmla="*/ 93 h 125"/>
                  <a:gd name="T16" fmla="*/ 41 w 103"/>
                  <a:gd name="T17" fmla="*/ 105 h 125"/>
                  <a:gd name="T18" fmla="*/ 41 w 103"/>
                  <a:gd name="T19" fmla="*/ 118 h 125"/>
                  <a:gd name="T20" fmla="*/ 47 w 103"/>
                  <a:gd name="T21" fmla="*/ 125 h 125"/>
                  <a:gd name="T22" fmla="*/ 96 w 103"/>
                  <a:gd name="T23" fmla="*/ 125 h 125"/>
                  <a:gd name="T24" fmla="*/ 103 w 103"/>
                  <a:gd name="T25" fmla="*/ 118 h 125"/>
                  <a:gd name="T26" fmla="*/ 103 w 103"/>
                  <a:gd name="T27" fmla="*/ 7 h 125"/>
                  <a:gd name="T28" fmla="*/ 96 w 103"/>
                  <a:gd name="T29" fmla="*/ 0 h 125"/>
                  <a:gd name="T30" fmla="*/ 14 w 103"/>
                  <a:gd name="T31" fmla="*/ 81 h 125"/>
                  <a:gd name="T32" fmla="*/ 14 w 103"/>
                  <a:gd name="T33" fmla="*/ 44 h 125"/>
                  <a:gd name="T34" fmla="*/ 41 w 103"/>
                  <a:gd name="T35" fmla="*/ 34 h 125"/>
                  <a:gd name="T36" fmla="*/ 41 w 103"/>
                  <a:gd name="T37" fmla="*/ 91 h 125"/>
                  <a:gd name="T38" fmla="*/ 14 w 103"/>
                  <a:gd name="T39" fmla="*/ 81 h 125"/>
                  <a:gd name="T40" fmla="*/ 89 w 103"/>
                  <a:gd name="T41" fmla="*/ 111 h 125"/>
                  <a:gd name="T42" fmla="*/ 54 w 103"/>
                  <a:gd name="T43" fmla="*/ 111 h 125"/>
                  <a:gd name="T44" fmla="*/ 54 w 103"/>
                  <a:gd name="T45" fmla="*/ 100 h 125"/>
                  <a:gd name="T46" fmla="*/ 54 w 103"/>
                  <a:gd name="T47" fmla="*/ 25 h 125"/>
                  <a:gd name="T48" fmla="*/ 54 w 103"/>
                  <a:gd name="T49" fmla="*/ 14 h 125"/>
                  <a:gd name="T50" fmla="*/ 89 w 103"/>
                  <a:gd name="T51" fmla="*/ 14 h 125"/>
                  <a:gd name="T52" fmla="*/ 89 w 103"/>
                  <a:gd name="T53" fmla="*/ 111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3" h="125">
                    <a:moveTo>
                      <a:pt x="96" y="0"/>
                    </a:moveTo>
                    <a:cubicBezTo>
                      <a:pt x="47" y="0"/>
                      <a:pt x="47" y="0"/>
                      <a:pt x="47" y="0"/>
                    </a:cubicBezTo>
                    <a:cubicBezTo>
                      <a:pt x="44" y="0"/>
                      <a:pt x="41" y="4"/>
                      <a:pt x="41" y="7"/>
                    </a:cubicBezTo>
                    <a:cubicBezTo>
                      <a:pt x="41" y="20"/>
                      <a:pt x="41" y="20"/>
                      <a:pt x="41" y="20"/>
                    </a:cubicBezTo>
                    <a:cubicBezTo>
                      <a:pt x="5" y="32"/>
                      <a:pt x="5" y="32"/>
                      <a:pt x="5" y="32"/>
                    </a:cubicBezTo>
                    <a:cubicBezTo>
                      <a:pt x="2" y="33"/>
                      <a:pt x="0" y="36"/>
                      <a:pt x="0" y="39"/>
                    </a:cubicBezTo>
                    <a:cubicBezTo>
                      <a:pt x="0" y="86"/>
                      <a:pt x="0" y="86"/>
                      <a:pt x="0" y="86"/>
                    </a:cubicBezTo>
                    <a:cubicBezTo>
                      <a:pt x="0" y="89"/>
                      <a:pt x="2" y="92"/>
                      <a:pt x="5" y="93"/>
                    </a:cubicBezTo>
                    <a:cubicBezTo>
                      <a:pt x="41" y="105"/>
                      <a:pt x="41" y="105"/>
                      <a:pt x="41" y="105"/>
                    </a:cubicBezTo>
                    <a:cubicBezTo>
                      <a:pt x="41" y="118"/>
                      <a:pt x="41" y="118"/>
                      <a:pt x="41" y="118"/>
                    </a:cubicBezTo>
                    <a:cubicBezTo>
                      <a:pt x="41" y="121"/>
                      <a:pt x="44" y="125"/>
                      <a:pt x="47" y="125"/>
                    </a:cubicBezTo>
                    <a:cubicBezTo>
                      <a:pt x="96" y="125"/>
                      <a:pt x="96" y="125"/>
                      <a:pt x="96" y="125"/>
                    </a:cubicBezTo>
                    <a:cubicBezTo>
                      <a:pt x="100" y="125"/>
                      <a:pt x="103" y="121"/>
                      <a:pt x="103" y="118"/>
                    </a:cubicBezTo>
                    <a:cubicBezTo>
                      <a:pt x="103" y="7"/>
                      <a:pt x="103" y="7"/>
                      <a:pt x="103" y="7"/>
                    </a:cubicBezTo>
                    <a:cubicBezTo>
                      <a:pt x="103" y="4"/>
                      <a:pt x="100" y="0"/>
                      <a:pt x="96" y="0"/>
                    </a:cubicBezTo>
                    <a:moveTo>
                      <a:pt x="14" y="81"/>
                    </a:moveTo>
                    <a:cubicBezTo>
                      <a:pt x="14" y="44"/>
                      <a:pt x="14" y="44"/>
                      <a:pt x="14" y="44"/>
                    </a:cubicBezTo>
                    <a:cubicBezTo>
                      <a:pt x="41" y="34"/>
                      <a:pt x="41" y="34"/>
                      <a:pt x="41" y="34"/>
                    </a:cubicBezTo>
                    <a:cubicBezTo>
                      <a:pt x="41" y="91"/>
                      <a:pt x="41" y="91"/>
                      <a:pt x="41" y="91"/>
                    </a:cubicBezTo>
                    <a:lnTo>
                      <a:pt x="14" y="81"/>
                    </a:lnTo>
                    <a:close/>
                    <a:moveTo>
                      <a:pt x="89" y="111"/>
                    </a:moveTo>
                    <a:cubicBezTo>
                      <a:pt x="54" y="111"/>
                      <a:pt x="54" y="111"/>
                      <a:pt x="54" y="111"/>
                    </a:cubicBezTo>
                    <a:cubicBezTo>
                      <a:pt x="54" y="100"/>
                      <a:pt x="54" y="100"/>
                      <a:pt x="54" y="100"/>
                    </a:cubicBezTo>
                    <a:cubicBezTo>
                      <a:pt x="54" y="25"/>
                      <a:pt x="54" y="25"/>
                      <a:pt x="54" y="25"/>
                    </a:cubicBezTo>
                    <a:cubicBezTo>
                      <a:pt x="54" y="14"/>
                      <a:pt x="54" y="14"/>
                      <a:pt x="54" y="14"/>
                    </a:cubicBezTo>
                    <a:cubicBezTo>
                      <a:pt x="89" y="14"/>
                      <a:pt x="89" y="14"/>
                      <a:pt x="89" y="14"/>
                    </a:cubicBezTo>
                    <a:lnTo>
                      <a:pt x="89" y="11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ea typeface="微软雅黑" panose="020B0503020204020204" pitchFamily="34" charset="-122"/>
                </a:endParaRPr>
              </a:p>
            </p:txBody>
          </p:sp>
          <p:sp>
            <p:nvSpPr>
              <p:cNvPr id="35" name="Freeform 25"/>
              <p:cNvSpPr/>
              <p:nvPr/>
            </p:nvSpPr>
            <p:spPr bwMode="auto">
              <a:xfrm>
                <a:off x="121" y="33"/>
                <a:ext cx="13" cy="62"/>
              </a:xfrm>
              <a:custGeom>
                <a:avLst/>
                <a:gdLst>
                  <a:gd name="T0" fmla="*/ 7 w 13"/>
                  <a:gd name="T1" fmla="*/ 0 h 61"/>
                  <a:gd name="T2" fmla="*/ 0 w 13"/>
                  <a:gd name="T3" fmla="*/ 7 h 61"/>
                  <a:gd name="T4" fmla="*/ 0 w 13"/>
                  <a:gd name="T5" fmla="*/ 54 h 61"/>
                  <a:gd name="T6" fmla="*/ 7 w 13"/>
                  <a:gd name="T7" fmla="*/ 61 h 61"/>
                  <a:gd name="T8" fmla="*/ 13 w 13"/>
                  <a:gd name="T9" fmla="*/ 54 h 61"/>
                  <a:gd name="T10" fmla="*/ 13 w 13"/>
                  <a:gd name="T11" fmla="*/ 7 h 61"/>
                  <a:gd name="T12" fmla="*/ 7 w 13"/>
                  <a:gd name="T13" fmla="*/ 0 h 61"/>
                </a:gdLst>
                <a:ahLst/>
                <a:cxnLst>
                  <a:cxn ang="0">
                    <a:pos x="T0" y="T1"/>
                  </a:cxn>
                  <a:cxn ang="0">
                    <a:pos x="T2" y="T3"/>
                  </a:cxn>
                  <a:cxn ang="0">
                    <a:pos x="T4" y="T5"/>
                  </a:cxn>
                  <a:cxn ang="0">
                    <a:pos x="T6" y="T7"/>
                  </a:cxn>
                  <a:cxn ang="0">
                    <a:pos x="T8" y="T9"/>
                  </a:cxn>
                  <a:cxn ang="0">
                    <a:pos x="T10" y="T11"/>
                  </a:cxn>
                  <a:cxn ang="0">
                    <a:pos x="T12" y="T13"/>
                  </a:cxn>
                </a:cxnLst>
                <a:rect l="0" t="0" r="r" b="b"/>
                <a:pathLst>
                  <a:path w="13" h="61">
                    <a:moveTo>
                      <a:pt x="7" y="0"/>
                    </a:moveTo>
                    <a:cubicBezTo>
                      <a:pt x="3" y="0"/>
                      <a:pt x="0" y="3"/>
                      <a:pt x="0" y="7"/>
                    </a:cubicBezTo>
                    <a:cubicBezTo>
                      <a:pt x="0" y="54"/>
                      <a:pt x="0" y="54"/>
                      <a:pt x="0" y="54"/>
                    </a:cubicBezTo>
                    <a:cubicBezTo>
                      <a:pt x="0" y="58"/>
                      <a:pt x="3" y="61"/>
                      <a:pt x="7" y="61"/>
                    </a:cubicBezTo>
                    <a:cubicBezTo>
                      <a:pt x="10" y="61"/>
                      <a:pt x="13" y="58"/>
                      <a:pt x="13" y="54"/>
                    </a:cubicBezTo>
                    <a:cubicBezTo>
                      <a:pt x="13" y="7"/>
                      <a:pt x="13" y="7"/>
                      <a:pt x="13" y="7"/>
                    </a:cubicBezTo>
                    <a:cubicBezTo>
                      <a:pt x="13" y="3"/>
                      <a:pt x="10" y="0"/>
                      <a:pt x="7"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ea typeface="微软雅黑" panose="020B0503020204020204" pitchFamily="34" charset="-122"/>
                </a:endParaRPr>
              </a:p>
            </p:txBody>
          </p:sp>
          <p:sp>
            <p:nvSpPr>
              <p:cNvPr id="36" name="Freeform 26"/>
              <p:cNvSpPr/>
              <p:nvPr/>
            </p:nvSpPr>
            <p:spPr bwMode="auto">
              <a:xfrm>
                <a:off x="150" y="23"/>
                <a:ext cx="14" cy="81"/>
              </a:xfrm>
              <a:custGeom>
                <a:avLst/>
                <a:gdLst>
                  <a:gd name="T0" fmla="*/ 7 w 14"/>
                  <a:gd name="T1" fmla="*/ 0 h 79"/>
                  <a:gd name="T2" fmla="*/ 0 w 14"/>
                  <a:gd name="T3" fmla="*/ 6 h 79"/>
                  <a:gd name="T4" fmla="*/ 0 w 14"/>
                  <a:gd name="T5" fmla="*/ 73 h 79"/>
                  <a:gd name="T6" fmla="*/ 7 w 14"/>
                  <a:gd name="T7" fmla="*/ 79 h 79"/>
                  <a:gd name="T8" fmla="*/ 14 w 14"/>
                  <a:gd name="T9" fmla="*/ 73 h 79"/>
                  <a:gd name="T10" fmla="*/ 14 w 14"/>
                  <a:gd name="T11" fmla="*/ 6 h 79"/>
                  <a:gd name="T12" fmla="*/ 7 w 14"/>
                  <a:gd name="T13" fmla="*/ 0 h 79"/>
                </a:gdLst>
                <a:ahLst/>
                <a:cxnLst>
                  <a:cxn ang="0">
                    <a:pos x="T0" y="T1"/>
                  </a:cxn>
                  <a:cxn ang="0">
                    <a:pos x="T2" y="T3"/>
                  </a:cxn>
                  <a:cxn ang="0">
                    <a:pos x="T4" y="T5"/>
                  </a:cxn>
                  <a:cxn ang="0">
                    <a:pos x="T6" y="T7"/>
                  </a:cxn>
                  <a:cxn ang="0">
                    <a:pos x="T8" y="T9"/>
                  </a:cxn>
                  <a:cxn ang="0">
                    <a:pos x="T10" y="T11"/>
                  </a:cxn>
                  <a:cxn ang="0">
                    <a:pos x="T12" y="T13"/>
                  </a:cxn>
                </a:cxnLst>
                <a:rect l="0" t="0" r="r" b="b"/>
                <a:pathLst>
                  <a:path w="14" h="79">
                    <a:moveTo>
                      <a:pt x="7" y="0"/>
                    </a:moveTo>
                    <a:cubicBezTo>
                      <a:pt x="3" y="0"/>
                      <a:pt x="0" y="3"/>
                      <a:pt x="0" y="6"/>
                    </a:cubicBezTo>
                    <a:cubicBezTo>
                      <a:pt x="0" y="73"/>
                      <a:pt x="0" y="73"/>
                      <a:pt x="0" y="73"/>
                    </a:cubicBezTo>
                    <a:cubicBezTo>
                      <a:pt x="0" y="76"/>
                      <a:pt x="3" y="79"/>
                      <a:pt x="7" y="79"/>
                    </a:cubicBezTo>
                    <a:cubicBezTo>
                      <a:pt x="11" y="79"/>
                      <a:pt x="14" y="76"/>
                      <a:pt x="14" y="73"/>
                    </a:cubicBezTo>
                    <a:cubicBezTo>
                      <a:pt x="14" y="6"/>
                      <a:pt x="14" y="6"/>
                      <a:pt x="14" y="6"/>
                    </a:cubicBezTo>
                    <a:cubicBezTo>
                      <a:pt x="14" y="3"/>
                      <a:pt x="11" y="0"/>
                      <a:pt x="7"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ea typeface="微软雅黑" panose="020B0503020204020204" pitchFamily="34" charset="-122"/>
                </a:endParaRPr>
              </a:p>
            </p:txBody>
          </p:sp>
        </p:grpSp>
        <p:grpSp>
          <p:nvGrpSpPr>
            <p:cNvPr id="37" name="Group 27"/>
            <p:cNvGrpSpPr/>
            <p:nvPr/>
          </p:nvGrpSpPr>
          <p:grpSpPr bwMode="auto">
            <a:xfrm>
              <a:off x="11007991" y="4950675"/>
              <a:ext cx="218777" cy="276820"/>
              <a:chOff x="0" y="0"/>
              <a:chExt cx="127" cy="163"/>
            </a:xfrm>
          </p:grpSpPr>
          <p:sp>
            <p:nvSpPr>
              <p:cNvPr id="38" name="Freeform 28"/>
              <p:cNvSpPr/>
              <p:nvPr/>
            </p:nvSpPr>
            <p:spPr bwMode="auto">
              <a:xfrm>
                <a:off x="0" y="0"/>
                <a:ext cx="127" cy="163"/>
              </a:xfrm>
              <a:custGeom>
                <a:avLst/>
                <a:gdLst>
                  <a:gd name="T0" fmla="*/ 28 w 124"/>
                  <a:gd name="T1" fmla="*/ 146 h 159"/>
                  <a:gd name="T2" fmla="*/ 14 w 124"/>
                  <a:gd name="T3" fmla="*/ 146 h 159"/>
                  <a:gd name="T4" fmla="*/ 14 w 124"/>
                  <a:gd name="T5" fmla="*/ 13 h 159"/>
                  <a:gd name="T6" fmla="*/ 117 w 124"/>
                  <a:gd name="T7" fmla="*/ 13 h 159"/>
                  <a:gd name="T8" fmla="*/ 124 w 124"/>
                  <a:gd name="T9" fmla="*/ 7 h 159"/>
                  <a:gd name="T10" fmla="*/ 117 w 124"/>
                  <a:gd name="T11" fmla="*/ 0 h 159"/>
                  <a:gd name="T12" fmla="*/ 7 w 124"/>
                  <a:gd name="T13" fmla="*/ 0 h 159"/>
                  <a:gd name="T14" fmla="*/ 0 w 124"/>
                  <a:gd name="T15" fmla="*/ 7 h 159"/>
                  <a:gd name="T16" fmla="*/ 0 w 124"/>
                  <a:gd name="T17" fmla="*/ 152 h 159"/>
                  <a:gd name="T18" fmla="*/ 7 w 124"/>
                  <a:gd name="T19" fmla="*/ 159 h 159"/>
                  <a:gd name="T20" fmla="*/ 28 w 124"/>
                  <a:gd name="T21" fmla="*/ 159 h 159"/>
                  <a:gd name="T22" fmla="*/ 35 w 124"/>
                  <a:gd name="T23" fmla="*/ 152 h 159"/>
                  <a:gd name="T24" fmla="*/ 28 w 124"/>
                  <a:gd name="T25" fmla="*/ 146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 h="159">
                    <a:moveTo>
                      <a:pt x="28" y="146"/>
                    </a:moveTo>
                    <a:cubicBezTo>
                      <a:pt x="14" y="146"/>
                      <a:pt x="14" y="146"/>
                      <a:pt x="14" y="146"/>
                    </a:cubicBezTo>
                    <a:cubicBezTo>
                      <a:pt x="14" y="13"/>
                      <a:pt x="14" y="13"/>
                      <a:pt x="14" y="13"/>
                    </a:cubicBezTo>
                    <a:cubicBezTo>
                      <a:pt x="117" y="13"/>
                      <a:pt x="117" y="13"/>
                      <a:pt x="117" y="13"/>
                    </a:cubicBezTo>
                    <a:cubicBezTo>
                      <a:pt x="121" y="13"/>
                      <a:pt x="124" y="10"/>
                      <a:pt x="124" y="7"/>
                    </a:cubicBezTo>
                    <a:cubicBezTo>
                      <a:pt x="124" y="3"/>
                      <a:pt x="121" y="0"/>
                      <a:pt x="117" y="0"/>
                    </a:cubicBezTo>
                    <a:cubicBezTo>
                      <a:pt x="7" y="0"/>
                      <a:pt x="7" y="0"/>
                      <a:pt x="7" y="0"/>
                    </a:cubicBezTo>
                    <a:cubicBezTo>
                      <a:pt x="3" y="0"/>
                      <a:pt x="0" y="3"/>
                      <a:pt x="0" y="7"/>
                    </a:cubicBezTo>
                    <a:cubicBezTo>
                      <a:pt x="0" y="152"/>
                      <a:pt x="0" y="152"/>
                      <a:pt x="0" y="152"/>
                    </a:cubicBezTo>
                    <a:cubicBezTo>
                      <a:pt x="0" y="156"/>
                      <a:pt x="3" y="159"/>
                      <a:pt x="7" y="159"/>
                    </a:cubicBezTo>
                    <a:cubicBezTo>
                      <a:pt x="28" y="159"/>
                      <a:pt x="28" y="159"/>
                      <a:pt x="28" y="159"/>
                    </a:cubicBezTo>
                    <a:cubicBezTo>
                      <a:pt x="31" y="159"/>
                      <a:pt x="35" y="156"/>
                      <a:pt x="35" y="152"/>
                    </a:cubicBezTo>
                    <a:cubicBezTo>
                      <a:pt x="35" y="149"/>
                      <a:pt x="31" y="146"/>
                      <a:pt x="28" y="146"/>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ea typeface="微软雅黑" panose="020B0503020204020204" pitchFamily="34" charset="-122"/>
                </a:endParaRPr>
              </a:p>
            </p:txBody>
          </p:sp>
          <p:sp>
            <p:nvSpPr>
              <p:cNvPr id="39" name="Freeform 29"/>
              <p:cNvSpPr/>
              <p:nvPr/>
            </p:nvSpPr>
            <p:spPr bwMode="auto">
              <a:xfrm>
                <a:off x="80" y="95"/>
                <a:ext cx="47" cy="68"/>
              </a:xfrm>
              <a:custGeom>
                <a:avLst/>
                <a:gdLst>
                  <a:gd name="T0" fmla="*/ 39 w 46"/>
                  <a:gd name="T1" fmla="*/ 0 h 66"/>
                  <a:gd name="T2" fmla="*/ 32 w 46"/>
                  <a:gd name="T3" fmla="*/ 7 h 66"/>
                  <a:gd name="T4" fmla="*/ 32 w 46"/>
                  <a:gd name="T5" fmla="*/ 53 h 66"/>
                  <a:gd name="T6" fmla="*/ 7 w 46"/>
                  <a:gd name="T7" fmla="*/ 53 h 66"/>
                  <a:gd name="T8" fmla="*/ 0 w 46"/>
                  <a:gd name="T9" fmla="*/ 59 h 66"/>
                  <a:gd name="T10" fmla="*/ 7 w 46"/>
                  <a:gd name="T11" fmla="*/ 66 h 66"/>
                  <a:gd name="T12" fmla="*/ 39 w 46"/>
                  <a:gd name="T13" fmla="*/ 66 h 66"/>
                  <a:gd name="T14" fmla="*/ 44 w 46"/>
                  <a:gd name="T15" fmla="*/ 64 h 66"/>
                  <a:gd name="T16" fmla="*/ 46 w 46"/>
                  <a:gd name="T17" fmla="*/ 59 h 66"/>
                  <a:gd name="T18" fmla="*/ 46 w 46"/>
                  <a:gd name="T19" fmla="*/ 7 h 66"/>
                  <a:gd name="T20" fmla="*/ 39 w 46"/>
                  <a:gd name="T21" fmla="*/ 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66">
                    <a:moveTo>
                      <a:pt x="39" y="0"/>
                    </a:moveTo>
                    <a:cubicBezTo>
                      <a:pt x="35" y="0"/>
                      <a:pt x="32" y="3"/>
                      <a:pt x="32" y="7"/>
                    </a:cubicBezTo>
                    <a:cubicBezTo>
                      <a:pt x="32" y="53"/>
                      <a:pt x="32" y="53"/>
                      <a:pt x="32" y="53"/>
                    </a:cubicBezTo>
                    <a:cubicBezTo>
                      <a:pt x="7" y="53"/>
                      <a:pt x="7" y="53"/>
                      <a:pt x="7" y="53"/>
                    </a:cubicBezTo>
                    <a:cubicBezTo>
                      <a:pt x="3" y="53"/>
                      <a:pt x="0" y="56"/>
                      <a:pt x="0" y="59"/>
                    </a:cubicBezTo>
                    <a:cubicBezTo>
                      <a:pt x="0" y="63"/>
                      <a:pt x="3" y="66"/>
                      <a:pt x="7" y="66"/>
                    </a:cubicBezTo>
                    <a:cubicBezTo>
                      <a:pt x="39" y="66"/>
                      <a:pt x="39" y="66"/>
                      <a:pt x="39" y="66"/>
                    </a:cubicBezTo>
                    <a:cubicBezTo>
                      <a:pt x="41" y="66"/>
                      <a:pt x="43" y="66"/>
                      <a:pt x="44" y="64"/>
                    </a:cubicBezTo>
                    <a:cubicBezTo>
                      <a:pt x="45" y="63"/>
                      <a:pt x="46" y="61"/>
                      <a:pt x="46" y="59"/>
                    </a:cubicBezTo>
                    <a:cubicBezTo>
                      <a:pt x="46" y="7"/>
                      <a:pt x="46" y="7"/>
                      <a:pt x="46" y="7"/>
                    </a:cubicBezTo>
                    <a:cubicBezTo>
                      <a:pt x="46" y="3"/>
                      <a:pt x="43" y="0"/>
                      <a:pt x="39" y="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ea typeface="微软雅黑" panose="020B0503020204020204" pitchFamily="34" charset="-122"/>
                </a:endParaRPr>
              </a:p>
            </p:txBody>
          </p:sp>
          <p:sp>
            <p:nvSpPr>
              <p:cNvPr id="40" name="Freeform 30"/>
              <p:cNvSpPr>
                <a:spLocks noEditPoints="1"/>
              </p:cNvSpPr>
              <p:nvPr/>
            </p:nvSpPr>
            <p:spPr bwMode="auto">
              <a:xfrm>
                <a:off x="46" y="34"/>
                <a:ext cx="79" cy="114"/>
              </a:xfrm>
              <a:custGeom>
                <a:avLst/>
                <a:gdLst>
                  <a:gd name="T0" fmla="*/ 68 w 78"/>
                  <a:gd name="T1" fmla="*/ 2 h 112"/>
                  <a:gd name="T2" fmla="*/ 60 w 78"/>
                  <a:gd name="T3" fmla="*/ 0 h 112"/>
                  <a:gd name="T4" fmla="*/ 46 w 78"/>
                  <a:gd name="T5" fmla="*/ 8 h 112"/>
                  <a:gd name="T6" fmla="*/ 1 w 78"/>
                  <a:gd name="T7" fmla="*/ 85 h 112"/>
                  <a:gd name="T8" fmla="*/ 0 w 78"/>
                  <a:gd name="T9" fmla="*/ 88 h 112"/>
                  <a:gd name="T10" fmla="*/ 1 w 78"/>
                  <a:gd name="T11" fmla="*/ 106 h 112"/>
                  <a:gd name="T12" fmla="*/ 4 w 78"/>
                  <a:gd name="T13" fmla="*/ 112 h 112"/>
                  <a:gd name="T14" fmla="*/ 8 w 78"/>
                  <a:gd name="T15" fmla="*/ 112 h 112"/>
                  <a:gd name="T16" fmla="*/ 11 w 78"/>
                  <a:gd name="T17" fmla="*/ 112 h 112"/>
                  <a:gd name="T18" fmla="*/ 27 w 78"/>
                  <a:gd name="T19" fmla="*/ 103 h 112"/>
                  <a:gd name="T20" fmla="*/ 29 w 78"/>
                  <a:gd name="T21" fmla="*/ 101 h 112"/>
                  <a:gd name="T22" fmla="*/ 74 w 78"/>
                  <a:gd name="T23" fmla="*/ 24 h 112"/>
                  <a:gd name="T24" fmla="*/ 68 w 78"/>
                  <a:gd name="T25" fmla="*/ 2 h 112"/>
                  <a:gd name="T26" fmla="*/ 62 w 78"/>
                  <a:gd name="T27" fmla="*/ 17 h 112"/>
                  <a:gd name="T28" fmla="*/ 18 w 78"/>
                  <a:gd name="T29" fmla="*/ 92 h 112"/>
                  <a:gd name="T30" fmla="*/ 14 w 78"/>
                  <a:gd name="T31" fmla="*/ 94 h 112"/>
                  <a:gd name="T32" fmla="*/ 14 w 78"/>
                  <a:gd name="T33" fmla="*/ 90 h 112"/>
                  <a:gd name="T34" fmla="*/ 57 w 78"/>
                  <a:gd name="T35" fmla="*/ 15 h 112"/>
                  <a:gd name="T36" fmla="*/ 61 w 78"/>
                  <a:gd name="T37" fmla="*/ 14 h 112"/>
                  <a:gd name="T38" fmla="*/ 62 w 78"/>
                  <a:gd name="T39" fmla="*/ 17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8" h="112">
                    <a:moveTo>
                      <a:pt x="68" y="2"/>
                    </a:moveTo>
                    <a:cubicBezTo>
                      <a:pt x="65" y="1"/>
                      <a:pt x="62" y="0"/>
                      <a:pt x="60" y="0"/>
                    </a:cubicBezTo>
                    <a:cubicBezTo>
                      <a:pt x="54" y="0"/>
                      <a:pt x="48" y="3"/>
                      <a:pt x="46" y="8"/>
                    </a:cubicBezTo>
                    <a:cubicBezTo>
                      <a:pt x="1" y="85"/>
                      <a:pt x="1" y="85"/>
                      <a:pt x="1" y="85"/>
                    </a:cubicBezTo>
                    <a:cubicBezTo>
                      <a:pt x="1" y="86"/>
                      <a:pt x="0" y="87"/>
                      <a:pt x="0" y="88"/>
                    </a:cubicBezTo>
                    <a:cubicBezTo>
                      <a:pt x="1" y="106"/>
                      <a:pt x="1" y="106"/>
                      <a:pt x="1" y="106"/>
                    </a:cubicBezTo>
                    <a:cubicBezTo>
                      <a:pt x="1" y="108"/>
                      <a:pt x="2" y="110"/>
                      <a:pt x="4" y="112"/>
                    </a:cubicBezTo>
                    <a:cubicBezTo>
                      <a:pt x="5" y="112"/>
                      <a:pt x="7" y="112"/>
                      <a:pt x="8" y="112"/>
                    </a:cubicBezTo>
                    <a:cubicBezTo>
                      <a:pt x="9" y="112"/>
                      <a:pt x="10" y="112"/>
                      <a:pt x="11" y="112"/>
                    </a:cubicBezTo>
                    <a:cubicBezTo>
                      <a:pt x="27" y="103"/>
                      <a:pt x="27" y="103"/>
                      <a:pt x="27" y="103"/>
                    </a:cubicBezTo>
                    <a:cubicBezTo>
                      <a:pt x="28" y="103"/>
                      <a:pt x="29" y="102"/>
                      <a:pt x="29" y="101"/>
                    </a:cubicBezTo>
                    <a:cubicBezTo>
                      <a:pt x="74" y="24"/>
                      <a:pt x="74" y="24"/>
                      <a:pt x="74" y="24"/>
                    </a:cubicBezTo>
                    <a:cubicBezTo>
                      <a:pt x="78" y="16"/>
                      <a:pt x="75" y="7"/>
                      <a:pt x="68" y="2"/>
                    </a:cubicBezTo>
                    <a:moveTo>
                      <a:pt x="62" y="17"/>
                    </a:moveTo>
                    <a:cubicBezTo>
                      <a:pt x="18" y="92"/>
                      <a:pt x="18" y="92"/>
                      <a:pt x="18" y="92"/>
                    </a:cubicBezTo>
                    <a:cubicBezTo>
                      <a:pt x="14" y="94"/>
                      <a:pt x="14" y="94"/>
                      <a:pt x="14" y="94"/>
                    </a:cubicBezTo>
                    <a:cubicBezTo>
                      <a:pt x="14" y="90"/>
                      <a:pt x="14" y="90"/>
                      <a:pt x="14" y="90"/>
                    </a:cubicBezTo>
                    <a:cubicBezTo>
                      <a:pt x="57" y="15"/>
                      <a:pt x="57" y="15"/>
                      <a:pt x="57" y="15"/>
                    </a:cubicBezTo>
                    <a:cubicBezTo>
                      <a:pt x="58" y="14"/>
                      <a:pt x="60" y="13"/>
                      <a:pt x="61" y="14"/>
                    </a:cubicBezTo>
                    <a:cubicBezTo>
                      <a:pt x="62" y="15"/>
                      <a:pt x="62" y="16"/>
                      <a:pt x="62" y="17"/>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ea typeface="微软雅黑" panose="020B0503020204020204" pitchFamily="34" charset="-122"/>
                </a:endParaRPr>
              </a:p>
            </p:txBody>
          </p:sp>
          <p:sp>
            <p:nvSpPr>
              <p:cNvPr id="41" name="Freeform 31"/>
              <p:cNvSpPr/>
              <p:nvPr/>
            </p:nvSpPr>
            <p:spPr bwMode="auto">
              <a:xfrm>
                <a:off x="24" y="46"/>
                <a:ext cx="49" cy="14"/>
              </a:xfrm>
              <a:custGeom>
                <a:avLst/>
                <a:gdLst>
                  <a:gd name="T0" fmla="*/ 48 w 48"/>
                  <a:gd name="T1" fmla="*/ 7 h 14"/>
                  <a:gd name="T2" fmla="*/ 42 w 48"/>
                  <a:gd name="T3" fmla="*/ 0 h 14"/>
                  <a:gd name="T4" fmla="*/ 7 w 48"/>
                  <a:gd name="T5" fmla="*/ 0 h 14"/>
                  <a:gd name="T6" fmla="*/ 0 w 48"/>
                  <a:gd name="T7" fmla="*/ 7 h 14"/>
                  <a:gd name="T8" fmla="*/ 7 w 48"/>
                  <a:gd name="T9" fmla="*/ 14 h 14"/>
                  <a:gd name="T10" fmla="*/ 42 w 48"/>
                  <a:gd name="T11" fmla="*/ 14 h 14"/>
                  <a:gd name="T12" fmla="*/ 48 w 48"/>
                  <a:gd name="T13" fmla="*/ 7 h 14"/>
                </a:gdLst>
                <a:ahLst/>
                <a:cxnLst>
                  <a:cxn ang="0">
                    <a:pos x="T0" y="T1"/>
                  </a:cxn>
                  <a:cxn ang="0">
                    <a:pos x="T2" y="T3"/>
                  </a:cxn>
                  <a:cxn ang="0">
                    <a:pos x="T4" y="T5"/>
                  </a:cxn>
                  <a:cxn ang="0">
                    <a:pos x="T6" y="T7"/>
                  </a:cxn>
                  <a:cxn ang="0">
                    <a:pos x="T8" y="T9"/>
                  </a:cxn>
                  <a:cxn ang="0">
                    <a:pos x="T10" y="T11"/>
                  </a:cxn>
                  <a:cxn ang="0">
                    <a:pos x="T12" y="T13"/>
                  </a:cxn>
                </a:cxnLst>
                <a:rect l="0" t="0" r="r" b="b"/>
                <a:pathLst>
                  <a:path w="48" h="14">
                    <a:moveTo>
                      <a:pt x="48" y="7"/>
                    </a:moveTo>
                    <a:cubicBezTo>
                      <a:pt x="48" y="3"/>
                      <a:pt x="45" y="0"/>
                      <a:pt x="42" y="0"/>
                    </a:cubicBezTo>
                    <a:cubicBezTo>
                      <a:pt x="7" y="0"/>
                      <a:pt x="7" y="0"/>
                      <a:pt x="7" y="0"/>
                    </a:cubicBezTo>
                    <a:cubicBezTo>
                      <a:pt x="3" y="0"/>
                      <a:pt x="0" y="3"/>
                      <a:pt x="0" y="7"/>
                    </a:cubicBezTo>
                    <a:cubicBezTo>
                      <a:pt x="0" y="11"/>
                      <a:pt x="3" y="14"/>
                      <a:pt x="7" y="14"/>
                    </a:cubicBezTo>
                    <a:cubicBezTo>
                      <a:pt x="42" y="14"/>
                      <a:pt x="42" y="14"/>
                      <a:pt x="42" y="14"/>
                    </a:cubicBezTo>
                    <a:cubicBezTo>
                      <a:pt x="45" y="14"/>
                      <a:pt x="48" y="11"/>
                      <a:pt x="48" y="7"/>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ea typeface="微软雅黑" panose="020B0503020204020204" pitchFamily="34" charset="-122"/>
                </a:endParaRPr>
              </a:p>
            </p:txBody>
          </p:sp>
          <p:sp>
            <p:nvSpPr>
              <p:cNvPr id="42" name="Freeform 32"/>
              <p:cNvSpPr/>
              <p:nvPr/>
            </p:nvSpPr>
            <p:spPr bwMode="auto">
              <a:xfrm>
                <a:off x="24" y="73"/>
                <a:ext cx="32" cy="15"/>
              </a:xfrm>
              <a:custGeom>
                <a:avLst/>
                <a:gdLst>
                  <a:gd name="T0" fmla="*/ 7 w 31"/>
                  <a:gd name="T1" fmla="*/ 0 h 14"/>
                  <a:gd name="T2" fmla="*/ 0 w 31"/>
                  <a:gd name="T3" fmla="*/ 7 h 14"/>
                  <a:gd name="T4" fmla="*/ 7 w 31"/>
                  <a:gd name="T5" fmla="*/ 14 h 14"/>
                  <a:gd name="T6" fmla="*/ 24 w 31"/>
                  <a:gd name="T7" fmla="*/ 14 h 14"/>
                  <a:gd name="T8" fmla="*/ 31 w 31"/>
                  <a:gd name="T9" fmla="*/ 7 h 14"/>
                  <a:gd name="T10" fmla="*/ 24 w 31"/>
                  <a:gd name="T11" fmla="*/ 0 h 14"/>
                  <a:gd name="T12" fmla="*/ 7 w 31"/>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31" h="14">
                    <a:moveTo>
                      <a:pt x="7" y="0"/>
                    </a:moveTo>
                    <a:cubicBezTo>
                      <a:pt x="3" y="0"/>
                      <a:pt x="0" y="3"/>
                      <a:pt x="0" y="7"/>
                    </a:cubicBezTo>
                    <a:cubicBezTo>
                      <a:pt x="0" y="11"/>
                      <a:pt x="3" y="14"/>
                      <a:pt x="7" y="14"/>
                    </a:cubicBezTo>
                    <a:cubicBezTo>
                      <a:pt x="24" y="14"/>
                      <a:pt x="24" y="14"/>
                      <a:pt x="24" y="14"/>
                    </a:cubicBezTo>
                    <a:cubicBezTo>
                      <a:pt x="28" y="14"/>
                      <a:pt x="31" y="11"/>
                      <a:pt x="31" y="7"/>
                    </a:cubicBezTo>
                    <a:cubicBezTo>
                      <a:pt x="31" y="3"/>
                      <a:pt x="28" y="0"/>
                      <a:pt x="24" y="0"/>
                    </a:cubicBezTo>
                    <a:lnTo>
                      <a:pt x="7"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ea typeface="微软雅黑" panose="020B0503020204020204" pitchFamily="34" charset="-122"/>
                </a:endParaRPr>
              </a:p>
            </p:txBody>
          </p:sp>
        </p:grpSp>
        <p:grpSp>
          <p:nvGrpSpPr>
            <p:cNvPr id="43" name="Group 33"/>
            <p:cNvGrpSpPr/>
            <p:nvPr/>
          </p:nvGrpSpPr>
          <p:grpSpPr bwMode="auto">
            <a:xfrm>
              <a:off x="8550094" y="4792173"/>
              <a:ext cx="283517" cy="363884"/>
              <a:chOff x="0" y="0"/>
              <a:chExt cx="127" cy="163"/>
            </a:xfrm>
          </p:grpSpPr>
          <p:sp>
            <p:nvSpPr>
              <p:cNvPr id="44" name="Freeform 34"/>
              <p:cNvSpPr>
                <a:spLocks noEditPoints="1"/>
              </p:cNvSpPr>
              <p:nvPr/>
            </p:nvSpPr>
            <p:spPr bwMode="auto">
              <a:xfrm>
                <a:off x="0" y="0"/>
                <a:ext cx="127" cy="163"/>
              </a:xfrm>
              <a:custGeom>
                <a:avLst/>
                <a:gdLst>
                  <a:gd name="T0" fmla="*/ 89 w 127"/>
                  <a:gd name="T1" fmla="*/ 0 h 163"/>
                  <a:gd name="T2" fmla="*/ 0 w 127"/>
                  <a:gd name="T3" fmla="*/ 0 h 163"/>
                  <a:gd name="T4" fmla="*/ 0 w 127"/>
                  <a:gd name="T5" fmla="*/ 163 h 163"/>
                  <a:gd name="T6" fmla="*/ 127 w 127"/>
                  <a:gd name="T7" fmla="*/ 163 h 163"/>
                  <a:gd name="T8" fmla="*/ 127 w 127"/>
                  <a:gd name="T9" fmla="*/ 38 h 163"/>
                  <a:gd name="T10" fmla="*/ 89 w 127"/>
                  <a:gd name="T11" fmla="*/ 0 h 163"/>
                  <a:gd name="T12" fmla="*/ 14 w 127"/>
                  <a:gd name="T13" fmla="*/ 150 h 163"/>
                  <a:gd name="T14" fmla="*/ 14 w 127"/>
                  <a:gd name="T15" fmla="*/ 14 h 163"/>
                  <a:gd name="T16" fmla="*/ 78 w 127"/>
                  <a:gd name="T17" fmla="*/ 14 h 163"/>
                  <a:gd name="T18" fmla="*/ 78 w 127"/>
                  <a:gd name="T19" fmla="*/ 49 h 163"/>
                  <a:gd name="T20" fmla="*/ 112 w 127"/>
                  <a:gd name="T21" fmla="*/ 49 h 163"/>
                  <a:gd name="T22" fmla="*/ 112 w 127"/>
                  <a:gd name="T23" fmla="*/ 150 h 163"/>
                  <a:gd name="T24" fmla="*/ 14 w 127"/>
                  <a:gd name="T25" fmla="*/ 15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7" h="163">
                    <a:moveTo>
                      <a:pt x="89" y="0"/>
                    </a:moveTo>
                    <a:lnTo>
                      <a:pt x="0" y="0"/>
                    </a:lnTo>
                    <a:lnTo>
                      <a:pt x="0" y="163"/>
                    </a:lnTo>
                    <a:lnTo>
                      <a:pt x="127" y="163"/>
                    </a:lnTo>
                    <a:lnTo>
                      <a:pt x="127" y="38"/>
                    </a:lnTo>
                    <a:lnTo>
                      <a:pt x="89" y="0"/>
                    </a:lnTo>
                    <a:close/>
                    <a:moveTo>
                      <a:pt x="14" y="150"/>
                    </a:moveTo>
                    <a:lnTo>
                      <a:pt x="14" y="14"/>
                    </a:lnTo>
                    <a:lnTo>
                      <a:pt x="78" y="14"/>
                    </a:lnTo>
                    <a:lnTo>
                      <a:pt x="78" y="49"/>
                    </a:lnTo>
                    <a:lnTo>
                      <a:pt x="112" y="49"/>
                    </a:lnTo>
                    <a:lnTo>
                      <a:pt x="112" y="150"/>
                    </a:lnTo>
                    <a:lnTo>
                      <a:pt x="14" y="15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ea typeface="微软雅黑" panose="020B0503020204020204" pitchFamily="34" charset="-122"/>
                </a:endParaRPr>
              </a:p>
            </p:txBody>
          </p:sp>
          <p:sp>
            <p:nvSpPr>
              <p:cNvPr id="45" name="Freeform 35"/>
              <p:cNvSpPr/>
              <p:nvPr/>
            </p:nvSpPr>
            <p:spPr bwMode="auto">
              <a:xfrm>
                <a:off x="38" y="55"/>
                <a:ext cx="51" cy="54"/>
              </a:xfrm>
              <a:custGeom>
                <a:avLst/>
                <a:gdLst>
                  <a:gd name="T0" fmla="*/ 32 w 51"/>
                  <a:gd name="T1" fmla="*/ 27 h 54"/>
                  <a:gd name="T2" fmla="*/ 32 w 51"/>
                  <a:gd name="T3" fmla="*/ 0 h 54"/>
                  <a:gd name="T4" fmla="*/ 18 w 51"/>
                  <a:gd name="T5" fmla="*/ 0 h 54"/>
                  <a:gd name="T6" fmla="*/ 18 w 51"/>
                  <a:gd name="T7" fmla="*/ 27 h 54"/>
                  <a:gd name="T8" fmla="*/ 10 w 51"/>
                  <a:gd name="T9" fmla="*/ 19 h 54"/>
                  <a:gd name="T10" fmla="*/ 0 w 51"/>
                  <a:gd name="T11" fmla="*/ 29 h 54"/>
                  <a:gd name="T12" fmla="*/ 25 w 51"/>
                  <a:gd name="T13" fmla="*/ 54 h 54"/>
                  <a:gd name="T14" fmla="*/ 51 w 51"/>
                  <a:gd name="T15" fmla="*/ 29 h 54"/>
                  <a:gd name="T16" fmla="*/ 40 w 51"/>
                  <a:gd name="T17" fmla="*/ 19 h 54"/>
                  <a:gd name="T18" fmla="*/ 32 w 51"/>
                  <a:gd name="T19" fmla="*/ 27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54">
                    <a:moveTo>
                      <a:pt x="32" y="27"/>
                    </a:moveTo>
                    <a:lnTo>
                      <a:pt x="32" y="0"/>
                    </a:lnTo>
                    <a:lnTo>
                      <a:pt x="18" y="0"/>
                    </a:lnTo>
                    <a:lnTo>
                      <a:pt x="18" y="27"/>
                    </a:lnTo>
                    <a:lnTo>
                      <a:pt x="10" y="19"/>
                    </a:lnTo>
                    <a:lnTo>
                      <a:pt x="0" y="29"/>
                    </a:lnTo>
                    <a:lnTo>
                      <a:pt x="25" y="54"/>
                    </a:lnTo>
                    <a:lnTo>
                      <a:pt x="51" y="29"/>
                    </a:lnTo>
                    <a:lnTo>
                      <a:pt x="40" y="19"/>
                    </a:lnTo>
                    <a:lnTo>
                      <a:pt x="32" y="27"/>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ea typeface="微软雅黑" panose="020B0503020204020204" pitchFamily="34" charset="-122"/>
                </a:endParaRPr>
              </a:p>
            </p:txBody>
          </p:sp>
          <p:sp>
            <p:nvSpPr>
              <p:cNvPr id="46" name="Rectangle 36"/>
              <p:cNvSpPr>
                <a:spLocks noChangeArrowheads="1"/>
              </p:cNvSpPr>
              <p:nvPr/>
            </p:nvSpPr>
            <p:spPr bwMode="auto">
              <a:xfrm>
                <a:off x="44" y="117"/>
                <a:ext cx="40" cy="1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ea typeface="微软雅黑" panose="020B0503020204020204" pitchFamily="34" charset="-122"/>
                </a:endParaRPr>
              </a:p>
            </p:txBody>
          </p:sp>
        </p:grpSp>
        <p:sp>
          <p:nvSpPr>
            <p:cNvPr id="47" name="Freeform 37"/>
            <p:cNvSpPr>
              <a:spLocks noEditPoints="1"/>
            </p:cNvSpPr>
            <p:nvPr/>
          </p:nvSpPr>
          <p:spPr bwMode="auto">
            <a:xfrm>
              <a:off x="6663698" y="4584558"/>
              <a:ext cx="334863" cy="227707"/>
            </a:xfrm>
            <a:custGeom>
              <a:avLst/>
              <a:gdLst>
                <a:gd name="T0" fmla="*/ 154 w 160"/>
                <a:gd name="T1" fmla="*/ 12 h 109"/>
                <a:gd name="T2" fmla="*/ 139 w 160"/>
                <a:gd name="T3" fmla="*/ 6 h 109"/>
                <a:gd name="T4" fmla="*/ 123 w 160"/>
                <a:gd name="T5" fmla="*/ 12 h 109"/>
                <a:gd name="T6" fmla="*/ 117 w 160"/>
                <a:gd name="T7" fmla="*/ 27 h 109"/>
                <a:gd name="T8" fmla="*/ 119 w 160"/>
                <a:gd name="T9" fmla="*/ 36 h 109"/>
                <a:gd name="T10" fmla="*/ 93 w 160"/>
                <a:gd name="T11" fmla="*/ 60 h 109"/>
                <a:gd name="T12" fmla="*/ 79 w 160"/>
                <a:gd name="T13" fmla="*/ 56 h 109"/>
                <a:gd name="T14" fmla="*/ 66 w 160"/>
                <a:gd name="T15" fmla="*/ 59 h 109"/>
                <a:gd name="T16" fmla="*/ 47 w 160"/>
                <a:gd name="T17" fmla="*/ 37 h 109"/>
                <a:gd name="T18" fmla="*/ 43 w 160"/>
                <a:gd name="T19" fmla="*/ 7 h 109"/>
                <a:gd name="T20" fmla="*/ 25 w 160"/>
                <a:gd name="T21" fmla="*/ 0 h 109"/>
                <a:gd name="T22" fmla="*/ 8 w 160"/>
                <a:gd name="T23" fmla="*/ 7 h 109"/>
                <a:gd name="T24" fmla="*/ 0 w 160"/>
                <a:gd name="T25" fmla="*/ 24 h 109"/>
                <a:gd name="T26" fmla="*/ 8 w 160"/>
                <a:gd name="T27" fmla="*/ 42 h 109"/>
                <a:gd name="T28" fmla="*/ 25 w 160"/>
                <a:gd name="T29" fmla="*/ 49 h 109"/>
                <a:gd name="T30" fmla="*/ 37 w 160"/>
                <a:gd name="T31" fmla="*/ 46 h 109"/>
                <a:gd name="T32" fmla="*/ 56 w 160"/>
                <a:gd name="T33" fmla="*/ 69 h 109"/>
                <a:gd name="T34" fmla="*/ 60 w 160"/>
                <a:gd name="T35" fmla="*/ 102 h 109"/>
                <a:gd name="T36" fmla="*/ 79 w 160"/>
                <a:gd name="T37" fmla="*/ 109 h 109"/>
                <a:gd name="T38" fmla="*/ 98 w 160"/>
                <a:gd name="T39" fmla="*/ 102 h 109"/>
                <a:gd name="T40" fmla="*/ 102 w 160"/>
                <a:gd name="T41" fmla="*/ 69 h 109"/>
                <a:gd name="T42" fmla="*/ 129 w 160"/>
                <a:gd name="T43" fmla="*/ 46 h 109"/>
                <a:gd name="T44" fmla="*/ 139 w 160"/>
                <a:gd name="T45" fmla="*/ 49 h 109"/>
                <a:gd name="T46" fmla="*/ 154 w 160"/>
                <a:gd name="T47" fmla="*/ 43 h 109"/>
                <a:gd name="T48" fmla="*/ 160 w 160"/>
                <a:gd name="T49" fmla="*/ 27 h 109"/>
                <a:gd name="T50" fmla="*/ 154 w 160"/>
                <a:gd name="T51" fmla="*/ 12 h 109"/>
                <a:gd name="T52" fmla="*/ 17 w 160"/>
                <a:gd name="T53" fmla="*/ 32 h 109"/>
                <a:gd name="T54" fmla="*/ 14 w 160"/>
                <a:gd name="T55" fmla="*/ 24 h 109"/>
                <a:gd name="T56" fmla="*/ 17 w 160"/>
                <a:gd name="T57" fmla="*/ 17 h 109"/>
                <a:gd name="T58" fmla="*/ 25 w 160"/>
                <a:gd name="T59" fmla="*/ 13 h 109"/>
                <a:gd name="T60" fmla="*/ 33 w 160"/>
                <a:gd name="T61" fmla="*/ 17 h 109"/>
                <a:gd name="T62" fmla="*/ 33 w 160"/>
                <a:gd name="T63" fmla="*/ 32 h 109"/>
                <a:gd name="T64" fmla="*/ 17 w 160"/>
                <a:gd name="T65" fmla="*/ 32 h 109"/>
                <a:gd name="T66" fmla="*/ 144 w 160"/>
                <a:gd name="T67" fmla="*/ 33 h 109"/>
                <a:gd name="T68" fmla="*/ 133 w 160"/>
                <a:gd name="T69" fmla="*/ 33 h 109"/>
                <a:gd name="T70" fmla="*/ 131 w 160"/>
                <a:gd name="T71" fmla="*/ 27 h 109"/>
                <a:gd name="T72" fmla="*/ 133 w 160"/>
                <a:gd name="T73" fmla="*/ 22 h 109"/>
                <a:gd name="T74" fmla="*/ 139 w 160"/>
                <a:gd name="T75" fmla="*/ 20 h 109"/>
                <a:gd name="T76" fmla="*/ 144 w 160"/>
                <a:gd name="T77" fmla="*/ 22 h 109"/>
                <a:gd name="T78" fmla="*/ 146 w 160"/>
                <a:gd name="T79" fmla="*/ 27 h 109"/>
                <a:gd name="T80" fmla="*/ 144 w 160"/>
                <a:gd name="T81" fmla="*/ 33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60" h="109">
                  <a:moveTo>
                    <a:pt x="154" y="12"/>
                  </a:moveTo>
                  <a:cubicBezTo>
                    <a:pt x="150" y="8"/>
                    <a:pt x="144" y="6"/>
                    <a:pt x="139" y="6"/>
                  </a:cubicBezTo>
                  <a:cubicBezTo>
                    <a:pt x="133" y="6"/>
                    <a:pt x="127" y="8"/>
                    <a:pt x="123" y="12"/>
                  </a:cubicBezTo>
                  <a:cubicBezTo>
                    <a:pt x="119" y="16"/>
                    <a:pt x="117" y="22"/>
                    <a:pt x="117" y="27"/>
                  </a:cubicBezTo>
                  <a:cubicBezTo>
                    <a:pt x="117" y="31"/>
                    <a:pt x="118" y="34"/>
                    <a:pt x="119" y="36"/>
                  </a:cubicBezTo>
                  <a:cubicBezTo>
                    <a:pt x="93" y="60"/>
                    <a:pt x="93" y="60"/>
                    <a:pt x="93" y="60"/>
                  </a:cubicBezTo>
                  <a:cubicBezTo>
                    <a:pt x="89" y="57"/>
                    <a:pt x="84" y="56"/>
                    <a:pt x="79" y="56"/>
                  </a:cubicBezTo>
                  <a:cubicBezTo>
                    <a:pt x="74" y="56"/>
                    <a:pt x="70" y="57"/>
                    <a:pt x="66" y="59"/>
                  </a:cubicBezTo>
                  <a:cubicBezTo>
                    <a:pt x="47" y="37"/>
                    <a:pt x="47" y="37"/>
                    <a:pt x="47" y="37"/>
                  </a:cubicBezTo>
                  <a:cubicBezTo>
                    <a:pt x="52" y="27"/>
                    <a:pt x="51" y="15"/>
                    <a:pt x="43" y="7"/>
                  </a:cubicBezTo>
                  <a:cubicBezTo>
                    <a:pt x="38" y="2"/>
                    <a:pt x="32" y="0"/>
                    <a:pt x="25" y="0"/>
                  </a:cubicBezTo>
                  <a:cubicBezTo>
                    <a:pt x="19" y="0"/>
                    <a:pt x="12" y="2"/>
                    <a:pt x="8" y="7"/>
                  </a:cubicBezTo>
                  <a:cubicBezTo>
                    <a:pt x="3" y="12"/>
                    <a:pt x="0" y="18"/>
                    <a:pt x="0" y="24"/>
                  </a:cubicBezTo>
                  <a:cubicBezTo>
                    <a:pt x="0" y="31"/>
                    <a:pt x="3" y="37"/>
                    <a:pt x="8" y="42"/>
                  </a:cubicBezTo>
                  <a:cubicBezTo>
                    <a:pt x="12" y="47"/>
                    <a:pt x="19" y="49"/>
                    <a:pt x="25" y="49"/>
                  </a:cubicBezTo>
                  <a:cubicBezTo>
                    <a:pt x="29" y="49"/>
                    <a:pt x="33" y="48"/>
                    <a:pt x="37" y="46"/>
                  </a:cubicBezTo>
                  <a:cubicBezTo>
                    <a:pt x="56" y="69"/>
                    <a:pt x="56" y="69"/>
                    <a:pt x="56" y="69"/>
                  </a:cubicBezTo>
                  <a:cubicBezTo>
                    <a:pt x="50" y="79"/>
                    <a:pt x="51" y="93"/>
                    <a:pt x="60" y="102"/>
                  </a:cubicBezTo>
                  <a:cubicBezTo>
                    <a:pt x="65" y="107"/>
                    <a:pt x="72" y="109"/>
                    <a:pt x="79" y="109"/>
                  </a:cubicBezTo>
                  <a:cubicBezTo>
                    <a:pt x="86" y="109"/>
                    <a:pt x="93" y="107"/>
                    <a:pt x="98" y="102"/>
                  </a:cubicBezTo>
                  <a:cubicBezTo>
                    <a:pt x="107" y="93"/>
                    <a:pt x="108" y="80"/>
                    <a:pt x="102" y="69"/>
                  </a:cubicBezTo>
                  <a:cubicBezTo>
                    <a:pt x="129" y="46"/>
                    <a:pt x="129" y="46"/>
                    <a:pt x="129" y="46"/>
                  </a:cubicBezTo>
                  <a:cubicBezTo>
                    <a:pt x="132" y="48"/>
                    <a:pt x="135" y="49"/>
                    <a:pt x="139" y="49"/>
                  </a:cubicBezTo>
                  <a:cubicBezTo>
                    <a:pt x="144" y="49"/>
                    <a:pt x="150" y="47"/>
                    <a:pt x="154" y="43"/>
                  </a:cubicBezTo>
                  <a:cubicBezTo>
                    <a:pt x="158" y="38"/>
                    <a:pt x="160" y="33"/>
                    <a:pt x="160" y="27"/>
                  </a:cubicBezTo>
                  <a:cubicBezTo>
                    <a:pt x="160" y="22"/>
                    <a:pt x="158" y="16"/>
                    <a:pt x="154" y="12"/>
                  </a:cubicBezTo>
                  <a:moveTo>
                    <a:pt x="17" y="32"/>
                  </a:moveTo>
                  <a:cubicBezTo>
                    <a:pt x="15" y="30"/>
                    <a:pt x="14" y="27"/>
                    <a:pt x="14" y="24"/>
                  </a:cubicBezTo>
                  <a:cubicBezTo>
                    <a:pt x="14" y="21"/>
                    <a:pt x="15" y="19"/>
                    <a:pt x="17" y="17"/>
                  </a:cubicBezTo>
                  <a:cubicBezTo>
                    <a:pt x="20" y="14"/>
                    <a:pt x="22" y="13"/>
                    <a:pt x="25" y="13"/>
                  </a:cubicBezTo>
                  <a:cubicBezTo>
                    <a:pt x="28" y="13"/>
                    <a:pt x="31" y="14"/>
                    <a:pt x="33" y="17"/>
                  </a:cubicBezTo>
                  <a:cubicBezTo>
                    <a:pt x="38" y="21"/>
                    <a:pt x="38" y="28"/>
                    <a:pt x="33" y="32"/>
                  </a:cubicBezTo>
                  <a:cubicBezTo>
                    <a:pt x="29" y="37"/>
                    <a:pt x="22" y="37"/>
                    <a:pt x="17" y="32"/>
                  </a:cubicBezTo>
                  <a:moveTo>
                    <a:pt x="144" y="33"/>
                  </a:moveTo>
                  <a:cubicBezTo>
                    <a:pt x="141" y="36"/>
                    <a:pt x="136" y="36"/>
                    <a:pt x="133" y="33"/>
                  </a:cubicBezTo>
                  <a:cubicBezTo>
                    <a:pt x="132" y="31"/>
                    <a:pt x="131" y="29"/>
                    <a:pt x="131" y="27"/>
                  </a:cubicBezTo>
                  <a:cubicBezTo>
                    <a:pt x="131" y="25"/>
                    <a:pt x="132" y="23"/>
                    <a:pt x="133" y="22"/>
                  </a:cubicBezTo>
                  <a:cubicBezTo>
                    <a:pt x="135" y="20"/>
                    <a:pt x="137" y="20"/>
                    <a:pt x="139" y="20"/>
                  </a:cubicBezTo>
                  <a:cubicBezTo>
                    <a:pt x="141" y="20"/>
                    <a:pt x="143" y="20"/>
                    <a:pt x="144" y="22"/>
                  </a:cubicBezTo>
                  <a:cubicBezTo>
                    <a:pt x="146" y="23"/>
                    <a:pt x="146" y="25"/>
                    <a:pt x="146" y="27"/>
                  </a:cubicBezTo>
                  <a:cubicBezTo>
                    <a:pt x="146" y="29"/>
                    <a:pt x="146" y="31"/>
                    <a:pt x="144" y="33"/>
                  </a:cubicBezTo>
                </a:path>
              </a:pathLst>
            </a:custGeom>
            <a:solidFill>
              <a:schemeClr val="bg1"/>
            </a:solidFill>
            <a:ln>
              <a:noFill/>
            </a:ln>
          </p:spPr>
          <p:txBody>
            <a:bodyPr/>
            <a:lstStyle/>
            <a:p>
              <a:endParaRPr lang="zh-CN" altLang="en-US">
                <a:ea typeface="微软雅黑" panose="020B0503020204020204" pitchFamily="34" charset="-122"/>
              </a:endParaRPr>
            </a:p>
          </p:txBody>
        </p:sp>
        <p:grpSp>
          <p:nvGrpSpPr>
            <p:cNvPr id="48" name="Group 38"/>
            <p:cNvGrpSpPr/>
            <p:nvPr/>
          </p:nvGrpSpPr>
          <p:grpSpPr bwMode="auto">
            <a:xfrm>
              <a:off x="5967182" y="2970518"/>
              <a:ext cx="196453" cy="272355"/>
              <a:chOff x="0" y="0"/>
              <a:chExt cx="118" cy="163"/>
            </a:xfrm>
            <a:solidFill>
              <a:schemeClr val="bg1"/>
            </a:solidFill>
          </p:grpSpPr>
          <p:sp>
            <p:nvSpPr>
              <p:cNvPr id="49" name="Freeform 39"/>
              <p:cNvSpPr>
                <a:spLocks noEditPoints="1"/>
              </p:cNvSpPr>
              <p:nvPr/>
            </p:nvSpPr>
            <p:spPr bwMode="auto">
              <a:xfrm>
                <a:off x="0" y="0"/>
                <a:ext cx="118" cy="163"/>
              </a:xfrm>
              <a:custGeom>
                <a:avLst/>
                <a:gdLst>
                  <a:gd name="T0" fmla="*/ 93 w 115"/>
                  <a:gd name="T1" fmla="*/ 44 h 159"/>
                  <a:gd name="T2" fmla="*/ 89 w 115"/>
                  <a:gd name="T3" fmla="*/ 44 h 159"/>
                  <a:gd name="T4" fmla="*/ 89 w 115"/>
                  <a:gd name="T5" fmla="*/ 31 h 159"/>
                  <a:gd name="T6" fmla="*/ 58 w 115"/>
                  <a:gd name="T7" fmla="*/ 0 h 159"/>
                  <a:gd name="T8" fmla="*/ 27 w 115"/>
                  <a:gd name="T9" fmla="*/ 31 h 159"/>
                  <a:gd name="T10" fmla="*/ 27 w 115"/>
                  <a:gd name="T11" fmla="*/ 44 h 159"/>
                  <a:gd name="T12" fmla="*/ 22 w 115"/>
                  <a:gd name="T13" fmla="*/ 44 h 159"/>
                  <a:gd name="T14" fmla="*/ 0 w 115"/>
                  <a:gd name="T15" fmla="*/ 66 h 159"/>
                  <a:gd name="T16" fmla="*/ 0 w 115"/>
                  <a:gd name="T17" fmla="*/ 137 h 159"/>
                  <a:gd name="T18" fmla="*/ 22 w 115"/>
                  <a:gd name="T19" fmla="*/ 159 h 159"/>
                  <a:gd name="T20" fmla="*/ 93 w 115"/>
                  <a:gd name="T21" fmla="*/ 159 h 159"/>
                  <a:gd name="T22" fmla="*/ 115 w 115"/>
                  <a:gd name="T23" fmla="*/ 137 h 159"/>
                  <a:gd name="T24" fmla="*/ 115 w 115"/>
                  <a:gd name="T25" fmla="*/ 66 h 159"/>
                  <a:gd name="T26" fmla="*/ 93 w 115"/>
                  <a:gd name="T27" fmla="*/ 44 h 159"/>
                  <a:gd name="T28" fmla="*/ 40 w 115"/>
                  <a:gd name="T29" fmla="*/ 31 h 159"/>
                  <a:gd name="T30" fmla="*/ 58 w 115"/>
                  <a:gd name="T31" fmla="*/ 13 h 159"/>
                  <a:gd name="T32" fmla="*/ 75 w 115"/>
                  <a:gd name="T33" fmla="*/ 31 h 159"/>
                  <a:gd name="T34" fmla="*/ 75 w 115"/>
                  <a:gd name="T35" fmla="*/ 44 h 159"/>
                  <a:gd name="T36" fmla="*/ 40 w 115"/>
                  <a:gd name="T37" fmla="*/ 44 h 159"/>
                  <a:gd name="T38" fmla="*/ 40 w 115"/>
                  <a:gd name="T39" fmla="*/ 31 h 159"/>
                  <a:gd name="T40" fmla="*/ 102 w 115"/>
                  <a:gd name="T41" fmla="*/ 137 h 159"/>
                  <a:gd name="T42" fmla="*/ 93 w 115"/>
                  <a:gd name="T43" fmla="*/ 146 h 159"/>
                  <a:gd name="T44" fmla="*/ 22 w 115"/>
                  <a:gd name="T45" fmla="*/ 146 h 159"/>
                  <a:gd name="T46" fmla="*/ 14 w 115"/>
                  <a:gd name="T47" fmla="*/ 137 h 159"/>
                  <a:gd name="T48" fmla="*/ 14 w 115"/>
                  <a:gd name="T49" fmla="*/ 66 h 159"/>
                  <a:gd name="T50" fmla="*/ 22 w 115"/>
                  <a:gd name="T51" fmla="*/ 58 h 159"/>
                  <a:gd name="T52" fmla="*/ 34 w 115"/>
                  <a:gd name="T53" fmla="*/ 58 h 159"/>
                  <a:gd name="T54" fmla="*/ 82 w 115"/>
                  <a:gd name="T55" fmla="*/ 58 h 159"/>
                  <a:gd name="T56" fmla="*/ 93 w 115"/>
                  <a:gd name="T57" fmla="*/ 58 h 159"/>
                  <a:gd name="T58" fmla="*/ 102 w 115"/>
                  <a:gd name="T59" fmla="*/ 66 h 159"/>
                  <a:gd name="T60" fmla="*/ 102 w 115"/>
                  <a:gd name="T61" fmla="*/ 137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15" h="159">
                    <a:moveTo>
                      <a:pt x="93" y="44"/>
                    </a:moveTo>
                    <a:cubicBezTo>
                      <a:pt x="89" y="44"/>
                      <a:pt x="89" y="44"/>
                      <a:pt x="89" y="44"/>
                    </a:cubicBezTo>
                    <a:cubicBezTo>
                      <a:pt x="89" y="31"/>
                      <a:pt x="89" y="31"/>
                      <a:pt x="89" y="31"/>
                    </a:cubicBezTo>
                    <a:cubicBezTo>
                      <a:pt x="89" y="14"/>
                      <a:pt x="75" y="0"/>
                      <a:pt x="58" y="0"/>
                    </a:cubicBezTo>
                    <a:cubicBezTo>
                      <a:pt x="41" y="0"/>
                      <a:pt x="27" y="14"/>
                      <a:pt x="27" y="31"/>
                    </a:cubicBezTo>
                    <a:cubicBezTo>
                      <a:pt x="27" y="44"/>
                      <a:pt x="27" y="44"/>
                      <a:pt x="27" y="44"/>
                    </a:cubicBezTo>
                    <a:cubicBezTo>
                      <a:pt x="22" y="44"/>
                      <a:pt x="22" y="44"/>
                      <a:pt x="22" y="44"/>
                    </a:cubicBezTo>
                    <a:cubicBezTo>
                      <a:pt x="10" y="44"/>
                      <a:pt x="0" y="54"/>
                      <a:pt x="0" y="66"/>
                    </a:cubicBezTo>
                    <a:cubicBezTo>
                      <a:pt x="0" y="137"/>
                      <a:pt x="0" y="137"/>
                      <a:pt x="0" y="137"/>
                    </a:cubicBezTo>
                    <a:cubicBezTo>
                      <a:pt x="0" y="149"/>
                      <a:pt x="10" y="159"/>
                      <a:pt x="22" y="159"/>
                    </a:cubicBezTo>
                    <a:cubicBezTo>
                      <a:pt x="93" y="159"/>
                      <a:pt x="93" y="159"/>
                      <a:pt x="93" y="159"/>
                    </a:cubicBezTo>
                    <a:cubicBezTo>
                      <a:pt x="106" y="159"/>
                      <a:pt x="115" y="149"/>
                      <a:pt x="115" y="137"/>
                    </a:cubicBezTo>
                    <a:cubicBezTo>
                      <a:pt x="115" y="66"/>
                      <a:pt x="115" y="66"/>
                      <a:pt x="115" y="66"/>
                    </a:cubicBezTo>
                    <a:cubicBezTo>
                      <a:pt x="115" y="54"/>
                      <a:pt x="106" y="44"/>
                      <a:pt x="93" y="44"/>
                    </a:cubicBezTo>
                    <a:moveTo>
                      <a:pt x="40" y="31"/>
                    </a:moveTo>
                    <a:cubicBezTo>
                      <a:pt x="40" y="21"/>
                      <a:pt x="48" y="13"/>
                      <a:pt x="58" y="13"/>
                    </a:cubicBezTo>
                    <a:cubicBezTo>
                      <a:pt x="67" y="13"/>
                      <a:pt x="75" y="21"/>
                      <a:pt x="75" y="31"/>
                    </a:cubicBezTo>
                    <a:cubicBezTo>
                      <a:pt x="75" y="44"/>
                      <a:pt x="75" y="44"/>
                      <a:pt x="75" y="44"/>
                    </a:cubicBezTo>
                    <a:cubicBezTo>
                      <a:pt x="40" y="44"/>
                      <a:pt x="40" y="44"/>
                      <a:pt x="40" y="44"/>
                    </a:cubicBezTo>
                    <a:lnTo>
                      <a:pt x="40" y="31"/>
                    </a:lnTo>
                    <a:close/>
                    <a:moveTo>
                      <a:pt x="102" y="137"/>
                    </a:moveTo>
                    <a:cubicBezTo>
                      <a:pt x="102" y="142"/>
                      <a:pt x="98" y="146"/>
                      <a:pt x="93" y="146"/>
                    </a:cubicBezTo>
                    <a:cubicBezTo>
                      <a:pt x="22" y="146"/>
                      <a:pt x="22" y="146"/>
                      <a:pt x="22" y="146"/>
                    </a:cubicBezTo>
                    <a:cubicBezTo>
                      <a:pt x="18" y="146"/>
                      <a:pt x="14" y="142"/>
                      <a:pt x="14" y="137"/>
                    </a:cubicBezTo>
                    <a:cubicBezTo>
                      <a:pt x="14" y="66"/>
                      <a:pt x="14" y="66"/>
                      <a:pt x="14" y="66"/>
                    </a:cubicBezTo>
                    <a:cubicBezTo>
                      <a:pt x="14" y="62"/>
                      <a:pt x="18" y="58"/>
                      <a:pt x="22" y="58"/>
                    </a:cubicBezTo>
                    <a:cubicBezTo>
                      <a:pt x="34" y="58"/>
                      <a:pt x="34" y="58"/>
                      <a:pt x="34" y="58"/>
                    </a:cubicBezTo>
                    <a:cubicBezTo>
                      <a:pt x="82" y="58"/>
                      <a:pt x="82" y="58"/>
                      <a:pt x="82" y="58"/>
                    </a:cubicBezTo>
                    <a:cubicBezTo>
                      <a:pt x="93" y="58"/>
                      <a:pt x="93" y="58"/>
                      <a:pt x="93" y="58"/>
                    </a:cubicBezTo>
                    <a:cubicBezTo>
                      <a:pt x="98" y="58"/>
                      <a:pt x="102" y="62"/>
                      <a:pt x="102" y="66"/>
                    </a:cubicBezTo>
                    <a:lnTo>
                      <a:pt x="102" y="13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ea typeface="微软雅黑" panose="020B0503020204020204" pitchFamily="34" charset="-122"/>
                </a:endParaRPr>
              </a:p>
            </p:txBody>
          </p:sp>
          <p:sp>
            <p:nvSpPr>
              <p:cNvPr id="50" name="Freeform 40"/>
              <p:cNvSpPr/>
              <p:nvPr/>
            </p:nvSpPr>
            <p:spPr bwMode="auto">
              <a:xfrm>
                <a:off x="26" y="108"/>
                <a:ext cx="66" cy="23"/>
              </a:xfrm>
              <a:custGeom>
                <a:avLst/>
                <a:gdLst>
                  <a:gd name="T0" fmla="*/ 52 w 64"/>
                  <a:gd name="T1" fmla="*/ 2 h 23"/>
                  <a:gd name="T2" fmla="*/ 32 w 64"/>
                  <a:gd name="T3" fmla="*/ 10 h 23"/>
                  <a:gd name="T4" fmla="*/ 12 w 64"/>
                  <a:gd name="T5" fmla="*/ 2 h 23"/>
                  <a:gd name="T6" fmla="*/ 2 w 64"/>
                  <a:gd name="T7" fmla="*/ 3 h 23"/>
                  <a:gd name="T8" fmla="*/ 3 w 64"/>
                  <a:gd name="T9" fmla="*/ 13 h 23"/>
                  <a:gd name="T10" fmla="*/ 32 w 64"/>
                  <a:gd name="T11" fmla="*/ 23 h 23"/>
                  <a:gd name="T12" fmla="*/ 61 w 64"/>
                  <a:gd name="T13" fmla="*/ 13 h 23"/>
                  <a:gd name="T14" fmla="*/ 62 w 64"/>
                  <a:gd name="T15" fmla="*/ 3 h 23"/>
                  <a:gd name="T16" fmla="*/ 52 w 64"/>
                  <a:gd name="T17" fmla="*/ 2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23">
                    <a:moveTo>
                      <a:pt x="52" y="2"/>
                    </a:moveTo>
                    <a:cubicBezTo>
                      <a:pt x="46" y="7"/>
                      <a:pt x="39" y="10"/>
                      <a:pt x="32" y="10"/>
                    </a:cubicBezTo>
                    <a:cubicBezTo>
                      <a:pt x="24" y="10"/>
                      <a:pt x="17" y="7"/>
                      <a:pt x="12" y="2"/>
                    </a:cubicBezTo>
                    <a:cubicBezTo>
                      <a:pt x="9" y="0"/>
                      <a:pt x="4" y="0"/>
                      <a:pt x="2" y="3"/>
                    </a:cubicBezTo>
                    <a:cubicBezTo>
                      <a:pt x="0" y="6"/>
                      <a:pt x="0" y="10"/>
                      <a:pt x="3" y="13"/>
                    </a:cubicBezTo>
                    <a:cubicBezTo>
                      <a:pt x="11" y="19"/>
                      <a:pt x="21" y="23"/>
                      <a:pt x="32" y="23"/>
                    </a:cubicBezTo>
                    <a:cubicBezTo>
                      <a:pt x="43" y="23"/>
                      <a:pt x="53" y="19"/>
                      <a:pt x="61" y="13"/>
                    </a:cubicBezTo>
                    <a:cubicBezTo>
                      <a:pt x="64" y="10"/>
                      <a:pt x="64" y="6"/>
                      <a:pt x="62" y="3"/>
                    </a:cubicBezTo>
                    <a:cubicBezTo>
                      <a:pt x="59" y="0"/>
                      <a:pt x="55" y="0"/>
                      <a:pt x="52" y="2"/>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ea typeface="微软雅黑" panose="020B0503020204020204" pitchFamily="34" charset="-122"/>
                </a:endParaRPr>
              </a:p>
            </p:txBody>
          </p:sp>
        </p:grpSp>
        <p:sp>
          <p:nvSpPr>
            <p:cNvPr id="51" name="Freeform 41"/>
            <p:cNvSpPr>
              <a:spLocks noEditPoints="1"/>
            </p:cNvSpPr>
            <p:nvPr/>
          </p:nvSpPr>
          <p:spPr bwMode="auto">
            <a:xfrm>
              <a:off x="7826790" y="2383389"/>
              <a:ext cx="419695" cy="330398"/>
            </a:xfrm>
            <a:custGeom>
              <a:avLst/>
              <a:gdLst>
                <a:gd name="T0" fmla="*/ 125 w 148"/>
                <a:gd name="T1" fmla="*/ 0 h 119"/>
                <a:gd name="T2" fmla="*/ 24 w 148"/>
                <a:gd name="T3" fmla="*/ 0 h 119"/>
                <a:gd name="T4" fmla="*/ 0 w 148"/>
                <a:gd name="T5" fmla="*/ 24 h 119"/>
                <a:gd name="T6" fmla="*/ 0 w 148"/>
                <a:gd name="T7" fmla="*/ 95 h 119"/>
                <a:gd name="T8" fmla="*/ 24 w 148"/>
                <a:gd name="T9" fmla="*/ 119 h 119"/>
                <a:gd name="T10" fmla="*/ 125 w 148"/>
                <a:gd name="T11" fmla="*/ 119 h 119"/>
                <a:gd name="T12" fmla="*/ 148 w 148"/>
                <a:gd name="T13" fmla="*/ 95 h 119"/>
                <a:gd name="T14" fmla="*/ 148 w 148"/>
                <a:gd name="T15" fmla="*/ 24 h 119"/>
                <a:gd name="T16" fmla="*/ 125 w 148"/>
                <a:gd name="T17" fmla="*/ 0 h 119"/>
                <a:gd name="T18" fmla="*/ 124 w 148"/>
                <a:gd name="T19" fmla="*/ 13 h 119"/>
                <a:gd name="T20" fmla="*/ 74 w 148"/>
                <a:gd name="T21" fmla="*/ 51 h 119"/>
                <a:gd name="T22" fmla="*/ 25 w 148"/>
                <a:gd name="T23" fmla="*/ 13 h 119"/>
                <a:gd name="T24" fmla="*/ 124 w 148"/>
                <a:gd name="T25" fmla="*/ 13 h 119"/>
                <a:gd name="T26" fmla="*/ 135 w 148"/>
                <a:gd name="T27" fmla="*/ 95 h 119"/>
                <a:gd name="T28" fmla="*/ 125 w 148"/>
                <a:gd name="T29" fmla="*/ 106 h 119"/>
                <a:gd name="T30" fmla="*/ 24 w 148"/>
                <a:gd name="T31" fmla="*/ 106 h 119"/>
                <a:gd name="T32" fmla="*/ 13 w 148"/>
                <a:gd name="T33" fmla="*/ 95 h 119"/>
                <a:gd name="T34" fmla="*/ 13 w 148"/>
                <a:gd name="T35" fmla="*/ 24 h 119"/>
                <a:gd name="T36" fmla="*/ 14 w 148"/>
                <a:gd name="T37" fmla="*/ 21 h 119"/>
                <a:gd name="T38" fmla="*/ 70 w 148"/>
                <a:gd name="T39" fmla="*/ 64 h 119"/>
                <a:gd name="T40" fmla="*/ 74 w 148"/>
                <a:gd name="T41" fmla="*/ 66 h 119"/>
                <a:gd name="T42" fmla="*/ 78 w 148"/>
                <a:gd name="T43" fmla="*/ 64 h 119"/>
                <a:gd name="T44" fmla="*/ 135 w 148"/>
                <a:gd name="T45" fmla="*/ 21 h 119"/>
                <a:gd name="T46" fmla="*/ 135 w 148"/>
                <a:gd name="T47" fmla="*/ 24 h 119"/>
                <a:gd name="T48" fmla="*/ 135 w 148"/>
                <a:gd name="T49" fmla="*/ 95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8" h="119">
                  <a:moveTo>
                    <a:pt x="125" y="0"/>
                  </a:moveTo>
                  <a:cubicBezTo>
                    <a:pt x="24" y="0"/>
                    <a:pt x="24" y="0"/>
                    <a:pt x="24" y="0"/>
                  </a:cubicBezTo>
                  <a:cubicBezTo>
                    <a:pt x="11" y="0"/>
                    <a:pt x="0" y="11"/>
                    <a:pt x="0" y="24"/>
                  </a:cubicBezTo>
                  <a:cubicBezTo>
                    <a:pt x="0" y="95"/>
                    <a:pt x="0" y="95"/>
                    <a:pt x="0" y="95"/>
                  </a:cubicBezTo>
                  <a:cubicBezTo>
                    <a:pt x="0" y="108"/>
                    <a:pt x="11" y="119"/>
                    <a:pt x="24" y="119"/>
                  </a:cubicBezTo>
                  <a:cubicBezTo>
                    <a:pt x="125" y="119"/>
                    <a:pt x="125" y="119"/>
                    <a:pt x="125" y="119"/>
                  </a:cubicBezTo>
                  <a:cubicBezTo>
                    <a:pt x="138" y="119"/>
                    <a:pt x="148" y="108"/>
                    <a:pt x="148" y="95"/>
                  </a:cubicBezTo>
                  <a:cubicBezTo>
                    <a:pt x="148" y="24"/>
                    <a:pt x="148" y="24"/>
                    <a:pt x="148" y="24"/>
                  </a:cubicBezTo>
                  <a:cubicBezTo>
                    <a:pt x="148" y="11"/>
                    <a:pt x="138" y="0"/>
                    <a:pt x="125" y="0"/>
                  </a:cubicBezTo>
                  <a:moveTo>
                    <a:pt x="124" y="13"/>
                  </a:moveTo>
                  <a:cubicBezTo>
                    <a:pt x="74" y="51"/>
                    <a:pt x="74" y="51"/>
                    <a:pt x="74" y="51"/>
                  </a:cubicBezTo>
                  <a:cubicBezTo>
                    <a:pt x="25" y="13"/>
                    <a:pt x="25" y="13"/>
                    <a:pt x="25" y="13"/>
                  </a:cubicBezTo>
                  <a:lnTo>
                    <a:pt x="124" y="13"/>
                  </a:lnTo>
                  <a:close/>
                  <a:moveTo>
                    <a:pt x="135" y="95"/>
                  </a:moveTo>
                  <a:cubicBezTo>
                    <a:pt x="135" y="101"/>
                    <a:pt x="131" y="106"/>
                    <a:pt x="125" y="106"/>
                  </a:cubicBezTo>
                  <a:cubicBezTo>
                    <a:pt x="24" y="106"/>
                    <a:pt x="24" y="106"/>
                    <a:pt x="24" y="106"/>
                  </a:cubicBezTo>
                  <a:cubicBezTo>
                    <a:pt x="18" y="106"/>
                    <a:pt x="13" y="101"/>
                    <a:pt x="13" y="95"/>
                  </a:cubicBezTo>
                  <a:cubicBezTo>
                    <a:pt x="13" y="24"/>
                    <a:pt x="13" y="24"/>
                    <a:pt x="13" y="24"/>
                  </a:cubicBezTo>
                  <a:cubicBezTo>
                    <a:pt x="13" y="23"/>
                    <a:pt x="13" y="22"/>
                    <a:pt x="14" y="21"/>
                  </a:cubicBezTo>
                  <a:cubicBezTo>
                    <a:pt x="70" y="64"/>
                    <a:pt x="70" y="64"/>
                    <a:pt x="70" y="64"/>
                  </a:cubicBezTo>
                  <a:cubicBezTo>
                    <a:pt x="71" y="65"/>
                    <a:pt x="73" y="66"/>
                    <a:pt x="74" y="66"/>
                  </a:cubicBezTo>
                  <a:cubicBezTo>
                    <a:pt x="76" y="66"/>
                    <a:pt x="77" y="65"/>
                    <a:pt x="78" y="64"/>
                  </a:cubicBezTo>
                  <a:cubicBezTo>
                    <a:pt x="135" y="21"/>
                    <a:pt x="135" y="21"/>
                    <a:pt x="135" y="21"/>
                  </a:cubicBezTo>
                  <a:cubicBezTo>
                    <a:pt x="135" y="22"/>
                    <a:pt x="135" y="23"/>
                    <a:pt x="135" y="24"/>
                  </a:cubicBezTo>
                  <a:lnTo>
                    <a:pt x="135" y="95"/>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ea typeface="微软雅黑" panose="020B0503020204020204" pitchFamily="34" charset="-122"/>
              </a:endParaRPr>
            </a:p>
          </p:txBody>
        </p:sp>
      </p:grpSp>
      <p:sp>
        <p:nvSpPr>
          <p:cNvPr id="52" name="Line 47"/>
          <p:cNvSpPr>
            <a:spLocks noChangeShapeType="1"/>
          </p:cNvSpPr>
          <p:nvPr/>
        </p:nvSpPr>
        <p:spPr bwMode="auto">
          <a:xfrm>
            <a:off x="6557819" y="1288763"/>
            <a:ext cx="0" cy="3645546"/>
          </a:xfrm>
          <a:prstGeom prst="line">
            <a:avLst/>
          </a:prstGeom>
          <a:noFill/>
          <a:ln w="9525" cmpd="sng">
            <a:solidFill>
              <a:schemeClr val="bg2">
                <a:lumMod val="50000"/>
              </a:schemeClr>
            </a:solidFill>
            <a:round/>
            <a:headEnd type="oval"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bg1">
                  <a:lumMod val="50000"/>
                </a:schemeClr>
              </a:solidFill>
              <a:ea typeface="微软雅黑" panose="020B0503020204020204" pitchFamily="34" charset="-122"/>
            </a:endParaRPr>
          </a:p>
        </p:txBody>
      </p:sp>
      <p:grpSp>
        <p:nvGrpSpPr>
          <p:cNvPr id="56" name="组合 55"/>
          <p:cNvGrpSpPr/>
          <p:nvPr/>
        </p:nvGrpSpPr>
        <p:grpSpPr>
          <a:xfrm>
            <a:off x="736045" y="1315908"/>
            <a:ext cx="5541715" cy="3589887"/>
            <a:chOff x="374267" y="1943362"/>
            <a:chExt cx="5541715" cy="2627202"/>
          </a:xfrm>
        </p:grpSpPr>
        <p:sp>
          <p:nvSpPr>
            <p:cNvPr id="12" name="Rectangle 2"/>
            <p:cNvSpPr>
              <a:spLocks noChangeArrowheads="1"/>
            </p:cNvSpPr>
            <p:nvPr/>
          </p:nvSpPr>
          <p:spPr bwMode="auto">
            <a:xfrm>
              <a:off x="374267" y="2426547"/>
              <a:ext cx="5541715" cy="2144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nSpc>
                  <a:spcPct val="120000"/>
                </a:lnSpc>
              </a:pP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当前世界经济陷入低迷期，不稳定性不确定性明显增加。新冠肺炎疫情影响广泛深远，逆全球化、单边主义、保护主义思潮暗流涌动。从去年开始，国外高端芯片制造厂商对我国部分企业限制出口，部分企业受限于高端芯片供给不足，被“卡脖子”，上下游产业链产能受限，国内消费电子市场、汽车市场出现“芯片荒”，我国有科技企业不惜选择“壮士断腕”的方式以应对这波断供危机。我们应树立强烈的忧患意识，牢牢把握建设世界科技强国的战略目标，以只争朝夕的使命感、责任感、紧迫感投身建设科技强国，聚焦聚力，攻坚克难，争取早日实现我国高水平科技自立。</a:t>
              </a:r>
              <a:endParaRPr lang="en-GB" altLang="zh-CN" sz="160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endParaRPr>
            </a:p>
          </p:txBody>
        </p:sp>
        <p:sp>
          <p:nvSpPr>
            <p:cNvPr id="54" name="标题1">
              <a:extLst>
                <a:ext uri="{FF2B5EF4-FFF2-40B4-BE49-F238E27FC236}">
                  <a16:creationId xmlns:a16="http://schemas.microsoft.com/office/drawing/2014/main" id="{0AA53A62-F42C-476C-97F1-6D590F376071}"/>
                </a:ext>
              </a:extLst>
            </p:cNvPr>
            <p:cNvSpPr>
              <a:spLocks noChangeArrowheads="1"/>
            </p:cNvSpPr>
            <p:nvPr/>
          </p:nvSpPr>
          <p:spPr bwMode="gray">
            <a:xfrm>
              <a:off x="951300" y="1943362"/>
              <a:ext cx="3741481" cy="377713"/>
            </a:xfrm>
            <a:prstGeom prst="roundRect">
              <a:avLst>
                <a:gd name="adj" fmla="val 11921"/>
              </a:avLst>
            </a:prstGeom>
            <a:gradFill flip="none" rotWithShape="1">
              <a:gsLst>
                <a:gs pos="5000">
                  <a:srgbClr val="FEF5D6"/>
                </a:gs>
                <a:gs pos="68000">
                  <a:srgbClr val="FBCB78"/>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zh-CN" spc="100" dirty="0">
                <a:solidFill>
                  <a:schemeClr val="tx1">
                    <a:lumMod val="85000"/>
                    <a:lumOff val="15000"/>
                  </a:schemeClr>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53" name="TextBox 59">
              <a:extLst>
                <a:ext uri="{FF2B5EF4-FFF2-40B4-BE49-F238E27FC236}">
                  <a16:creationId xmlns:a16="http://schemas.microsoft.com/office/drawing/2014/main" id="{4CCAB53B-984A-40BB-8541-592FEB4E45E4}"/>
                </a:ext>
              </a:extLst>
            </p:cNvPr>
            <p:cNvSpPr txBox="1"/>
            <p:nvPr/>
          </p:nvSpPr>
          <p:spPr>
            <a:xfrm>
              <a:off x="1101297" y="2012657"/>
              <a:ext cx="3591483" cy="308418"/>
            </a:xfrm>
            <a:prstGeom prst="rect">
              <a:avLst/>
            </a:prstGeom>
            <a:noFill/>
          </p:spPr>
          <p:txBody>
            <a:bodyPr wrap="square" lIns="0" tIns="0" rIns="0" bIns="0" rtlCol="0">
              <a:spAutoFit/>
            </a:bodyPr>
            <a:lstStyle/>
            <a:p>
              <a:r>
                <a:rPr lang="zh-CN" altLang="en-US" sz="2004" b="1" spc="150" dirty="0">
                  <a:solidFill>
                    <a:srgbClr val="D7271E"/>
                  </a:solidFill>
                  <a:latin typeface="微软雅黑" pitchFamily="34" charset="-122"/>
                  <a:ea typeface="微软雅黑" pitchFamily="34" charset="-122"/>
                </a:rPr>
                <a:t>大国创新中的青年“突击队”</a:t>
              </a:r>
            </a:p>
          </p:txBody>
        </p:sp>
      </p:grpSp>
      <p:sp>
        <p:nvSpPr>
          <p:cNvPr id="58" name="Rectangle 2">
            <a:extLst>
              <a:ext uri="{FF2B5EF4-FFF2-40B4-BE49-F238E27FC236}">
                <a16:creationId xmlns:a16="http://schemas.microsoft.com/office/drawing/2014/main" id="{ACED21F1-9827-5FBC-F543-3996A6FF2A59}"/>
              </a:ext>
            </a:extLst>
          </p:cNvPr>
          <p:cNvSpPr>
            <a:spLocks noChangeArrowheads="1"/>
          </p:cNvSpPr>
          <p:nvPr/>
        </p:nvSpPr>
        <p:spPr bwMode="auto">
          <a:xfrm>
            <a:off x="805774" y="5374512"/>
            <a:ext cx="10580450" cy="11568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nSpc>
                <a:spcPct val="120000"/>
              </a:lnSpc>
            </a:pPr>
            <a:r>
              <a:rPr lang="zh-CN" altLang="en-US" sz="1600" b="0" i="0" dirty="0">
                <a:solidFill>
                  <a:srgbClr val="333333"/>
                </a:solidFill>
                <a:effectLst/>
                <a:latin typeface="Microsoft YaHei" panose="020B0503020204020204" pitchFamily="34" charset="-122"/>
                <a:ea typeface="Microsoft YaHei" panose="020B0503020204020204" pitchFamily="34" charset="-122"/>
              </a:rPr>
              <a:t>“功成不必在我，功成必定有我”，建设科技强国，青年必须坚定初心，铸就甘于奉献、为国为民的情怀，养成自力更生、艰苦奋斗的优良品格。全社会要以为国家和人民作出贡献的科技人才为榜样，树立全民好学、爱学、崇尚科学的风气。新时代，新征程，我们更需要继承发扬以国家民族命运为己任的爱国主义精神，更需要继续发扬以爱国主义为底色的科学家精神，强化使命担当，为“十四五”建设和二〇三五年远景目标贡献青春力量。</a:t>
            </a:r>
            <a:endParaRPr lang="en-GB" altLang="zh-CN" sz="160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endParaRPr>
          </a:p>
        </p:txBody>
      </p:sp>
    </p:spTree>
    <p:extLst>
      <p:ext uri="{BB962C8B-B14F-4D97-AF65-F5344CB8AC3E}">
        <p14:creationId xmlns:p14="http://schemas.microsoft.com/office/powerpoint/2010/main" val="3020893986"/>
      </p:ext>
    </p:extLst>
  </p:cSld>
  <p:clrMapOvr>
    <a:masterClrMapping/>
  </p:clrMapOvr>
  <p:transition spd="slow" advClick="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grpId="0" nodeType="withEffect">
                                  <p:stCondLst>
                                    <p:cond delay="600"/>
                                  </p:stCondLst>
                                  <p:childTnLst>
                                    <p:set>
                                      <p:cBhvr>
                                        <p:cTn id="6" dur="1" fill="hold">
                                          <p:stCondLst>
                                            <p:cond delay="0"/>
                                          </p:stCondLst>
                                        </p:cTn>
                                        <p:tgtEl>
                                          <p:spTgt spid="52"/>
                                        </p:tgtEl>
                                        <p:attrNameLst>
                                          <p:attrName>style.visibility</p:attrName>
                                        </p:attrNameLst>
                                      </p:cBhvr>
                                      <p:to>
                                        <p:strVal val="visible"/>
                                      </p:to>
                                    </p:set>
                                    <p:animEffect transition="in" filter="barn(outHorizontal)">
                                      <p:cBhvr>
                                        <p:cTn id="7" dur="500"/>
                                        <p:tgtEl>
                                          <p:spTgt spid="52"/>
                                        </p:tgtEl>
                                      </p:cBhvr>
                                    </p:animEffect>
                                  </p:childTnLst>
                                </p:cTn>
                              </p:par>
                            </p:childTnLst>
                          </p:cTn>
                        </p:par>
                        <p:par>
                          <p:cTn id="8" fill="hold">
                            <p:stCondLst>
                              <p:cond delay="1100"/>
                            </p:stCondLst>
                            <p:childTnLst>
                              <p:par>
                                <p:cTn id="9" presetID="42" presetClass="entr" presetSubtype="0" fill="hold" nodeType="afterEffect">
                                  <p:stCondLst>
                                    <p:cond delay="0"/>
                                  </p:stCondLst>
                                  <p:childTnLst>
                                    <p:set>
                                      <p:cBhvr>
                                        <p:cTn id="10" dur="1" fill="hold">
                                          <p:stCondLst>
                                            <p:cond delay="0"/>
                                          </p:stCondLst>
                                        </p:cTn>
                                        <p:tgtEl>
                                          <p:spTgt spid="56"/>
                                        </p:tgtEl>
                                        <p:attrNameLst>
                                          <p:attrName>style.visibility</p:attrName>
                                        </p:attrNameLst>
                                      </p:cBhvr>
                                      <p:to>
                                        <p:strVal val="visible"/>
                                      </p:to>
                                    </p:set>
                                    <p:animEffect transition="in" filter="fade">
                                      <p:cBhvr>
                                        <p:cTn id="11" dur="1000"/>
                                        <p:tgtEl>
                                          <p:spTgt spid="56"/>
                                        </p:tgtEl>
                                      </p:cBhvr>
                                    </p:animEffect>
                                    <p:anim calcmode="lin" valueType="num">
                                      <p:cBhvr>
                                        <p:cTn id="12" dur="1000" fill="hold"/>
                                        <p:tgtEl>
                                          <p:spTgt spid="56"/>
                                        </p:tgtEl>
                                        <p:attrNameLst>
                                          <p:attrName>ppt_x</p:attrName>
                                        </p:attrNameLst>
                                      </p:cBhvr>
                                      <p:tavLst>
                                        <p:tav tm="0">
                                          <p:val>
                                            <p:strVal val="#ppt_x"/>
                                          </p:val>
                                        </p:tav>
                                        <p:tav tm="100000">
                                          <p:val>
                                            <p:strVal val="#ppt_x"/>
                                          </p:val>
                                        </p:tav>
                                      </p:tavLst>
                                    </p:anim>
                                    <p:anim calcmode="lin" valueType="num">
                                      <p:cBhvr>
                                        <p:cTn id="13" dur="1000" fill="hold"/>
                                        <p:tgtEl>
                                          <p:spTgt spid="56"/>
                                        </p:tgtEl>
                                        <p:attrNameLst>
                                          <p:attrName>ppt_y</p:attrName>
                                        </p:attrNameLst>
                                      </p:cBhvr>
                                      <p:tavLst>
                                        <p:tav tm="0">
                                          <p:val>
                                            <p:strVal val="#ppt_y+.1"/>
                                          </p:val>
                                        </p:tav>
                                        <p:tav tm="100000">
                                          <p:val>
                                            <p:strVal val="#ppt_y"/>
                                          </p:val>
                                        </p:tav>
                                      </p:tavLst>
                                    </p:anim>
                                  </p:childTnLst>
                                </p:cTn>
                              </p:par>
                            </p:childTnLst>
                          </p:cTn>
                        </p:par>
                        <p:par>
                          <p:cTn id="14" fill="hold">
                            <p:stCondLst>
                              <p:cond delay="2100"/>
                            </p:stCondLst>
                            <p:childTnLst>
                              <p:par>
                                <p:cTn id="15" presetID="53" presetClass="entr" presetSubtype="16" fill="hold" nodeType="afterEffect">
                                  <p:stCondLst>
                                    <p:cond delay="0"/>
                                  </p:stCondLst>
                                  <p:childTnLst>
                                    <p:set>
                                      <p:cBhvr>
                                        <p:cTn id="16" dur="1" fill="hold">
                                          <p:stCondLst>
                                            <p:cond delay="0"/>
                                          </p:stCondLst>
                                        </p:cTn>
                                        <p:tgtEl>
                                          <p:spTgt spid="57"/>
                                        </p:tgtEl>
                                        <p:attrNameLst>
                                          <p:attrName>style.visibility</p:attrName>
                                        </p:attrNameLst>
                                      </p:cBhvr>
                                      <p:to>
                                        <p:strVal val="visible"/>
                                      </p:to>
                                    </p:set>
                                    <p:anim calcmode="lin" valueType="num">
                                      <p:cBhvr>
                                        <p:cTn id="17" dur="500" fill="hold"/>
                                        <p:tgtEl>
                                          <p:spTgt spid="57"/>
                                        </p:tgtEl>
                                        <p:attrNameLst>
                                          <p:attrName>ppt_w</p:attrName>
                                        </p:attrNameLst>
                                      </p:cBhvr>
                                      <p:tavLst>
                                        <p:tav tm="0">
                                          <p:val>
                                            <p:fltVal val="0"/>
                                          </p:val>
                                        </p:tav>
                                        <p:tav tm="100000">
                                          <p:val>
                                            <p:strVal val="#ppt_w"/>
                                          </p:val>
                                        </p:tav>
                                      </p:tavLst>
                                    </p:anim>
                                    <p:anim calcmode="lin" valueType="num">
                                      <p:cBhvr>
                                        <p:cTn id="18" dur="500" fill="hold"/>
                                        <p:tgtEl>
                                          <p:spTgt spid="57"/>
                                        </p:tgtEl>
                                        <p:attrNameLst>
                                          <p:attrName>ppt_h</p:attrName>
                                        </p:attrNameLst>
                                      </p:cBhvr>
                                      <p:tavLst>
                                        <p:tav tm="0">
                                          <p:val>
                                            <p:fltVal val="0"/>
                                          </p:val>
                                        </p:tav>
                                        <p:tav tm="100000">
                                          <p:val>
                                            <p:strVal val="#ppt_h"/>
                                          </p:val>
                                        </p:tav>
                                      </p:tavLst>
                                    </p:anim>
                                    <p:animEffect transition="in" filter="fade">
                                      <p:cBhvr>
                                        <p:cTn id="19" dur="500"/>
                                        <p:tgtEl>
                                          <p:spTgt spid="57"/>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58"/>
                                        </p:tgtEl>
                                        <p:attrNameLst>
                                          <p:attrName>style.visibility</p:attrName>
                                        </p:attrNameLst>
                                      </p:cBhvr>
                                      <p:to>
                                        <p:strVal val="visible"/>
                                      </p:to>
                                    </p:set>
                                    <p:animEffect transition="in" filter="fade">
                                      <p:cBhvr>
                                        <p:cTn id="24"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5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3" cstate="screen">
            <a:extLst>
              <a:ext uri="{28A0092B-C50C-407E-A947-70E740481C1C}">
                <a14:useLocalDpi xmlns:a14="http://schemas.microsoft.com/office/drawing/2010/main"/>
              </a:ext>
            </a:extLst>
          </a:blip>
          <a:srcRect l="-2"/>
          <a:stretch/>
        </p:blipFill>
        <p:spPr>
          <a:xfrm>
            <a:off x="0" y="0"/>
            <a:ext cx="12191999" cy="6858000"/>
          </a:xfrm>
          <a:prstGeom prst="rect">
            <a:avLst/>
          </a:prstGeom>
        </p:spPr>
      </p:pic>
      <p:pic>
        <p:nvPicPr>
          <p:cNvPr id="29" name="图片 28"/>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363462" y="528393"/>
            <a:ext cx="5045190" cy="3366552"/>
          </a:xfrm>
          <a:prstGeom prst="rect">
            <a:avLst/>
          </a:prstGeom>
        </p:spPr>
      </p:pic>
      <p:pic>
        <p:nvPicPr>
          <p:cNvPr id="30" name="图片 29"/>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8594436" y="319568"/>
            <a:ext cx="1743075" cy="1190625"/>
          </a:xfrm>
          <a:prstGeom prst="rect">
            <a:avLst/>
          </a:prstGeom>
        </p:spPr>
      </p:pic>
      <p:pic>
        <p:nvPicPr>
          <p:cNvPr id="2" name="图片 1"/>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784485" y="5093904"/>
            <a:ext cx="10623030" cy="1586656"/>
          </a:xfrm>
          <a:prstGeom prst="rect">
            <a:avLst/>
          </a:prstGeom>
        </p:spPr>
      </p:pic>
      <p:pic>
        <p:nvPicPr>
          <p:cNvPr id="3" name="图片 2"/>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0" y="5470681"/>
            <a:ext cx="12192000" cy="1387319"/>
          </a:xfrm>
          <a:prstGeom prst="rect">
            <a:avLst/>
          </a:prstGeom>
        </p:spPr>
      </p:pic>
      <p:sp>
        <p:nvSpPr>
          <p:cNvPr id="23" name="文本框 7"/>
          <p:cNvSpPr txBox="1">
            <a:spLocks noChangeArrowheads="1"/>
          </p:cNvSpPr>
          <p:nvPr/>
        </p:nvSpPr>
        <p:spPr bwMode="auto">
          <a:xfrm>
            <a:off x="5089291" y="2274027"/>
            <a:ext cx="7466170"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5400" b="1" dirty="0">
                <a:solidFill>
                  <a:srgbClr val="D7271E"/>
                </a:solidFill>
                <a:ea typeface="微软雅黑" panose="020B0503020204020204" pitchFamily="34" charset="-122"/>
              </a:rPr>
              <a:t>让青春在奉献中</a:t>
            </a:r>
            <a:endParaRPr lang="en-US" altLang="zh-CN" sz="5400" b="1" dirty="0">
              <a:solidFill>
                <a:srgbClr val="D7271E"/>
              </a:solidFill>
              <a:ea typeface="微软雅黑" panose="020B0503020204020204" pitchFamily="34" charset="-122"/>
            </a:endParaRPr>
          </a:p>
          <a:p>
            <a:r>
              <a:rPr lang="zh-CN" altLang="en-US" sz="5400" b="1" dirty="0">
                <a:solidFill>
                  <a:srgbClr val="D7271E"/>
                </a:solidFill>
                <a:ea typeface="微软雅黑" panose="020B0503020204020204" pitchFamily="34" charset="-122"/>
              </a:rPr>
              <a:t>焕发绚丽光彩</a:t>
            </a:r>
          </a:p>
        </p:txBody>
      </p:sp>
      <p:sp>
        <p:nvSpPr>
          <p:cNvPr id="25" name="文本框 24"/>
          <p:cNvSpPr txBox="1"/>
          <p:nvPr/>
        </p:nvSpPr>
        <p:spPr>
          <a:xfrm>
            <a:off x="1654966" y="1764096"/>
            <a:ext cx="2889133" cy="2786276"/>
          </a:xfrm>
          <a:prstGeom prst="rect">
            <a:avLst/>
          </a:prstGeom>
          <a:noFill/>
        </p:spPr>
        <p:txBody>
          <a:bodyPr wrap="square">
            <a:spAutoFit/>
          </a:bodyPr>
          <a:lstStyle/>
          <a:p>
            <a:pPr algn="r" fontAlgn="auto">
              <a:spcBef>
                <a:spcPts val="0"/>
              </a:spcBef>
              <a:spcAft>
                <a:spcPts val="0"/>
              </a:spcAft>
              <a:defRPr/>
            </a:pPr>
            <a:r>
              <a:rPr lang="en-US" altLang="zh-CN" sz="17505" b="1" dirty="0">
                <a:solidFill>
                  <a:srgbClr val="D7271E"/>
                </a:solidFill>
                <a:latin typeface="Impact" panose="020B0806030902050204" pitchFamily="34" charset="0"/>
                <a:ea typeface="微软雅黑" panose="020B0503020204020204" pitchFamily="34" charset="-122"/>
              </a:rPr>
              <a:t>03</a:t>
            </a:r>
            <a:endParaRPr lang="zh-CN" altLang="en-US" sz="17505" b="1" dirty="0">
              <a:solidFill>
                <a:srgbClr val="D7271E"/>
              </a:solidFill>
              <a:latin typeface="Impact" panose="020B0806030902050204" pitchFamily="34" charset="0"/>
              <a:ea typeface="微软雅黑" panose="020B0503020204020204" pitchFamily="34" charset="-122"/>
            </a:endParaRPr>
          </a:p>
        </p:txBody>
      </p:sp>
    </p:spTree>
    <p:extLst>
      <p:ext uri="{BB962C8B-B14F-4D97-AF65-F5344CB8AC3E}">
        <p14:creationId xmlns:p14="http://schemas.microsoft.com/office/powerpoint/2010/main" val="1687750989"/>
      </p:ext>
    </p:extLst>
  </p:cSld>
  <p:clrMapOvr>
    <a:masterClrMapping/>
  </p:clrMapOvr>
  <p:transition spd="slow" advClick="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32" fill="hold" grpId="0" nodeType="after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p:cTn id="7" dur="500" fill="hold"/>
                                        <p:tgtEl>
                                          <p:spTgt spid="25"/>
                                        </p:tgtEl>
                                        <p:attrNameLst>
                                          <p:attrName>ppt_w</p:attrName>
                                        </p:attrNameLst>
                                      </p:cBhvr>
                                      <p:tavLst>
                                        <p:tav tm="0">
                                          <p:val>
                                            <p:strVal val="4*#ppt_w"/>
                                          </p:val>
                                        </p:tav>
                                        <p:tav tm="100000">
                                          <p:val>
                                            <p:strVal val="#ppt_w"/>
                                          </p:val>
                                        </p:tav>
                                      </p:tavLst>
                                    </p:anim>
                                    <p:anim calcmode="lin" valueType="num">
                                      <p:cBhvr>
                                        <p:cTn id="8" dur="500" fill="hold"/>
                                        <p:tgtEl>
                                          <p:spTgt spid="25"/>
                                        </p:tgtEl>
                                        <p:attrNameLst>
                                          <p:attrName>ppt_h</p:attrName>
                                        </p:attrNameLst>
                                      </p:cBhvr>
                                      <p:tavLst>
                                        <p:tav tm="0">
                                          <p:val>
                                            <p:strVal val="4*#ppt_h"/>
                                          </p:val>
                                        </p:tav>
                                        <p:tav tm="100000">
                                          <p:val>
                                            <p:strVal val="#ppt_h"/>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wipe(left)">
                                      <p:cBhvr>
                                        <p:cTn id="12"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1" cy="6858000"/>
          </a:xfrm>
          <a:prstGeom prst="rect">
            <a:avLst/>
          </a:prstGeom>
        </p:spPr>
      </p:pic>
      <p:pic>
        <p:nvPicPr>
          <p:cNvPr id="3" name="图片 2"/>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363462" y="528393"/>
            <a:ext cx="5045190" cy="3366552"/>
          </a:xfrm>
          <a:prstGeom prst="rect">
            <a:avLst/>
          </a:prstGeom>
        </p:spPr>
      </p:pic>
      <p:pic>
        <p:nvPicPr>
          <p:cNvPr id="5" name="图片 4"/>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8594436" y="319568"/>
            <a:ext cx="1743075" cy="1190625"/>
          </a:xfrm>
          <a:prstGeom prst="rect">
            <a:avLst/>
          </a:prstGeom>
        </p:spPr>
      </p:pic>
      <p:pic>
        <p:nvPicPr>
          <p:cNvPr id="7" name="图片 6"/>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2895634" y="3765042"/>
            <a:ext cx="6101378" cy="2639200"/>
          </a:xfrm>
          <a:prstGeom prst="rect">
            <a:avLst/>
          </a:prstGeom>
        </p:spPr>
      </p:pic>
      <p:pic>
        <p:nvPicPr>
          <p:cNvPr id="6" name="图片 5"/>
          <p:cNvPicPr>
            <a:picLocks noChangeAspect="1"/>
          </p:cNvPicPr>
          <p:nvPr/>
        </p:nvPicPr>
        <p:blipFill rotWithShape="1">
          <a:blip r:embed="rId7" cstate="screen">
            <a:extLst>
              <a:ext uri="{28A0092B-C50C-407E-A947-70E740481C1C}">
                <a14:useLocalDpi xmlns:a14="http://schemas.microsoft.com/office/drawing/2010/main"/>
              </a:ext>
            </a:extLst>
          </a:blip>
          <a:srcRect l="5065" r="5154"/>
          <a:stretch/>
        </p:blipFill>
        <p:spPr>
          <a:xfrm>
            <a:off x="0" y="4690630"/>
            <a:ext cx="12181115" cy="2149082"/>
          </a:xfrm>
          <a:prstGeom prst="rect">
            <a:avLst/>
          </a:prstGeom>
        </p:spPr>
      </p:pic>
      <p:sp>
        <p:nvSpPr>
          <p:cNvPr id="9" name="矩形 8"/>
          <p:cNvSpPr/>
          <p:nvPr/>
        </p:nvSpPr>
        <p:spPr>
          <a:xfrm>
            <a:off x="0" y="6282000"/>
            <a:ext cx="12191999" cy="576000"/>
          </a:xfrm>
          <a:prstGeom prst="rect">
            <a:avLst/>
          </a:prstGeom>
          <a:solidFill>
            <a:srgbClr val="AE1B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p:cNvSpPr txBox="1"/>
          <p:nvPr/>
        </p:nvSpPr>
        <p:spPr>
          <a:xfrm>
            <a:off x="3073109" y="1934519"/>
            <a:ext cx="3502473" cy="1446550"/>
          </a:xfrm>
          <a:prstGeom prst="rect">
            <a:avLst/>
          </a:prstGeom>
          <a:noFill/>
        </p:spPr>
        <p:txBody>
          <a:bodyPr wrap="square" rtlCol="0">
            <a:spAutoFit/>
          </a:bodyPr>
          <a:lstStyle/>
          <a:p>
            <a:r>
              <a:rPr lang="zh-CN" altLang="en-US" sz="8800" spc="-1800" dirty="0">
                <a:solidFill>
                  <a:srgbClr val="D7271E"/>
                </a:solidFill>
                <a:effectLst>
                  <a:outerShdw blurRad="12700" dist="38100" dir="2700000" algn="tl" rotWithShape="0">
                    <a:schemeClr val="tx1">
                      <a:lumMod val="85000"/>
                      <a:lumOff val="15000"/>
                      <a:alpha val="14000"/>
                    </a:schemeClr>
                  </a:outerShdw>
                </a:effectLst>
                <a:latin typeface="华文行楷" panose="02010800040101010101" pitchFamily="2" charset="-122"/>
                <a:ea typeface="华文行楷" panose="02010800040101010101" pitchFamily="2" charset="-122"/>
              </a:rPr>
              <a:t>中国梦</a:t>
            </a:r>
          </a:p>
        </p:txBody>
      </p:sp>
      <p:grpSp>
        <p:nvGrpSpPr>
          <p:cNvPr id="16" name="组合 15">
            <a:extLst>
              <a:ext uri="{FF2B5EF4-FFF2-40B4-BE49-F238E27FC236}">
                <a16:creationId xmlns:a16="http://schemas.microsoft.com/office/drawing/2014/main" id="{98E9D198-9921-1A0C-77D3-1F5B8A9B0689}"/>
              </a:ext>
            </a:extLst>
          </p:cNvPr>
          <p:cNvGrpSpPr/>
          <p:nvPr/>
        </p:nvGrpSpPr>
        <p:grpSpPr>
          <a:xfrm>
            <a:off x="5567227" y="1815685"/>
            <a:ext cx="4081464" cy="2554545"/>
            <a:chOff x="5805608" y="1345412"/>
            <a:chExt cx="4081464" cy="2554545"/>
          </a:xfrm>
        </p:grpSpPr>
        <p:sp>
          <p:nvSpPr>
            <p:cNvPr id="22" name="文本框 21"/>
            <p:cNvSpPr txBox="1"/>
            <p:nvPr/>
          </p:nvSpPr>
          <p:spPr>
            <a:xfrm>
              <a:off x="5805608" y="1606704"/>
              <a:ext cx="1969423" cy="2015936"/>
            </a:xfrm>
            <a:prstGeom prst="rect">
              <a:avLst/>
            </a:prstGeom>
            <a:noFill/>
          </p:spPr>
          <p:txBody>
            <a:bodyPr wrap="square" rtlCol="0">
              <a:spAutoFit/>
            </a:bodyPr>
            <a:lstStyle/>
            <a:p>
              <a:pPr algn="ctr"/>
              <a:r>
                <a:rPr lang="zh-CN" altLang="en-US" sz="12500" dirty="0">
                  <a:gradFill flip="none" rotWithShape="1">
                    <a:gsLst>
                      <a:gs pos="0">
                        <a:srgbClr val="F16C06"/>
                      </a:gs>
                      <a:gs pos="30000">
                        <a:srgbClr val="EA3C10"/>
                      </a:gs>
                      <a:gs pos="60000">
                        <a:srgbClr val="DF2417"/>
                      </a:gs>
                      <a:gs pos="100000">
                        <a:srgbClr val="D7271E"/>
                      </a:gs>
                    </a:gsLst>
                    <a:lin ang="0" scaled="1"/>
                    <a:tileRect/>
                  </a:gradFill>
                  <a:effectLst>
                    <a:outerShdw blurRad="12700" dist="38100" dir="2700000" algn="tl" rotWithShape="0">
                      <a:schemeClr val="tx1">
                        <a:lumMod val="85000"/>
                        <a:lumOff val="15000"/>
                        <a:alpha val="14000"/>
                      </a:schemeClr>
                    </a:outerShdw>
                  </a:effectLst>
                  <a:latin typeface="华文行楷" panose="02010800040101010101" pitchFamily="2" charset="-122"/>
                  <a:ea typeface="华文行楷" panose="02010800040101010101" pitchFamily="2" charset="-122"/>
                </a:rPr>
                <a:t>青</a:t>
              </a:r>
            </a:p>
          </p:txBody>
        </p:sp>
        <p:sp>
          <p:nvSpPr>
            <p:cNvPr id="23" name="文本框 22"/>
            <p:cNvSpPr txBox="1"/>
            <p:nvPr/>
          </p:nvSpPr>
          <p:spPr>
            <a:xfrm>
              <a:off x="6900547" y="1864812"/>
              <a:ext cx="1790385" cy="1708160"/>
            </a:xfrm>
            <a:prstGeom prst="rect">
              <a:avLst/>
            </a:prstGeom>
            <a:noFill/>
          </p:spPr>
          <p:txBody>
            <a:bodyPr wrap="square" rtlCol="0">
              <a:spAutoFit/>
            </a:bodyPr>
            <a:lstStyle/>
            <a:p>
              <a:pPr algn="ctr"/>
              <a:r>
                <a:rPr lang="zh-CN" altLang="en-US" sz="10500" dirty="0">
                  <a:solidFill>
                    <a:srgbClr val="D7271E"/>
                  </a:solidFill>
                  <a:effectLst>
                    <a:outerShdw blurRad="12700" dist="38100" dir="2700000" algn="tl" rotWithShape="0">
                      <a:schemeClr val="tx1">
                        <a:lumMod val="85000"/>
                        <a:lumOff val="15000"/>
                        <a:alpha val="14000"/>
                      </a:schemeClr>
                    </a:outerShdw>
                  </a:effectLst>
                  <a:latin typeface="华文行楷" panose="02010800040101010101" pitchFamily="2" charset="-122"/>
                  <a:ea typeface="华文行楷" panose="02010800040101010101" pitchFamily="2" charset="-122"/>
                </a:rPr>
                <a:t>春</a:t>
              </a:r>
            </a:p>
          </p:txBody>
        </p:sp>
        <p:sp>
          <p:nvSpPr>
            <p:cNvPr id="24" name="文本框 23"/>
            <p:cNvSpPr txBox="1"/>
            <p:nvPr/>
          </p:nvSpPr>
          <p:spPr>
            <a:xfrm>
              <a:off x="7917649" y="1345412"/>
              <a:ext cx="1969423" cy="2554545"/>
            </a:xfrm>
            <a:prstGeom prst="rect">
              <a:avLst/>
            </a:prstGeom>
            <a:noFill/>
          </p:spPr>
          <p:txBody>
            <a:bodyPr wrap="square" rtlCol="0">
              <a:spAutoFit/>
            </a:bodyPr>
            <a:lstStyle/>
            <a:p>
              <a:pPr algn="ctr"/>
              <a:r>
                <a:rPr lang="zh-CN" altLang="en-US" sz="16000" dirty="0">
                  <a:gradFill flip="none" rotWithShape="1">
                    <a:gsLst>
                      <a:gs pos="0">
                        <a:srgbClr val="F16C06"/>
                      </a:gs>
                      <a:gs pos="30000">
                        <a:srgbClr val="EA3C10"/>
                      </a:gs>
                      <a:gs pos="60000">
                        <a:srgbClr val="DF2417"/>
                      </a:gs>
                      <a:gs pos="100000">
                        <a:srgbClr val="D7271E"/>
                      </a:gs>
                    </a:gsLst>
                    <a:lin ang="10800000" scaled="1"/>
                    <a:tileRect/>
                  </a:gradFill>
                  <a:effectLst>
                    <a:outerShdw blurRad="12700" dist="38100" dir="2700000" algn="tl" rotWithShape="0">
                      <a:schemeClr val="tx1">
                        <a:lumMod val="85000"/>
                        <a:lumOff val="15000"/>
                        <a:alpha val="14000"/>
                      </a:schemeClr>
                    </a:outerShdw>
                  </a:effectLst>
                  <a:latin typeface="华文行楷" panose="02010800040101010101" pitchFamily="2" charset="-122"/>
                  <a:ea typeface="华文行楷" panose="02010800040101010101" pitchFamily="2" charset="-122"/>
                </a:rPr>
                <a:t>梦</a:t>
              </a:r>
            </a:p>
          </p:txBody>
        </p:sp>
      </p:grpSp>
      <p:sp>
        <p:nvSpPr>
          <p:cNvPr id="27" name="文本框 26"/>
          <p:cNvSpPr txBox="1"/>
          <p:nvPr/>
        </p:nvSpPr>
        <p:spPr>
          <a:xfrm>
            <a:off x="3663868" y="1077279"/>
            <a:ext cx="4864265" cy="784830"/>
          </a:xfrm>
          <a:prstGeom prst="rect">
            <a:avLst/>
          </a:prstGeom>
          <a:noFill/>
        </p:spPr>
        <p:txBody>
          <a:bodyPr wrap="square" rtlCol="0">
            <a:spAutoFit/>
          </a:bodyPr>
          <a:lstStyle/>
          <a:p>
            <a:pPr algn="ctr"/>
            <a:r>
              <a:rPr lang="zh-CN" altLang="en-US" sz="4500" dirty="0">
                <a:gradFill>
                  <a:gsLst>
                    <a:gs pos="0">
                      <a:srgbClr val="F78C8B">
                        <a:alpha val="88000"/>
                      </a:srgbClr>
                    </a:gs>
                    <a:gs pos="30000">
                      <a:srgbClr val="A04545"/>
                    </a:gs>
                    <a:gs pos="60000">
                      <a:srgbClr val="492020"/>
                    </a:gs>
                    <a:gs pos="100000">
                      <a:srgbClr val="070606"/>
                    </a:gs>
                  </a:gsLst>
                  <a:lin ang="5400000" scaled="1"/>
                </a:gradFill>
                <a:latin typeface="华文中宋" panose="02010600040101010101" pitchFamily="2" charset="-122"/>
                <a:ea typeface="华文中宋" panose="02010600040101010101" pitchFamily="2" charset="-122"/>
              </a:rPr>
              <a:t>青年思政微课堂</a:t>
            </a:r>
          </a:p>
        </p:txBody>
      </p:sp>
      <p:sp>
        <p:nvSpPr>
          <p:cNvPr id="15" name="文本框 14"/>
          <p:cNvSpPr txBox="1"/>
          <p:nvPr/>
        </p:nvSpPr>
        <p:spPr>
          <a:xfrm>
            <a:off x="7035534" y="6400281"/>
            <a:ext cx="1961478" cy="292388"/>
          </a:xfrm>
          <a:prstGeom prst="rect">
            <a:avLst/>
          </a:prstGeom>
          <a:noFill/>
        </p:spPr>
        <p:txBody>
          <a:bodyPr wrap="square" rtlCol="0">
            <a:spAutoFit/>
          </a:bodyPr>
          <a:lstStyle/>
          <a:p>
            <a:r>
              <a:rPr lang="zh-CN" altLang="en-US" sz="1300" b="1" spc="130" dirty="0">
                <a:solidFill>
                  <a:schemeClr val="accent4">
                    <a:lumMod val="40000"/>
                    <a:lumOff val="60000"/>
                  </a:schemeClr>
                </a:solidFill>
                <a:latin typeface="微软雅黑" panose="020B0503020204020204" pitchFamily="34" charset="-122"/>
                <a:ea typeface="微软雅黑" panose="020B0503020204020204" pitchFamily="34" charset="-122"/>
              </a:rPr>
              <a:t>汇报人：严中圣</a:t>
            </a:r>
          </a:p>
        </p:txBody>
      </p:sp>
      <p:sp>
        <p:nvSpPr>
          <p:cNvPr id="29" name="文本框 28">
            <a:extLst>
              <a:ext uri="{FF2B5EF4-FFF2-40B4-BE49-F238E27FC236}">
                <a16:creationId xmlns:a16="http://schemas.microsoft.com/office/drawing/2014/main" id="{952490B4-12C0-F7F8-4C20-9D00F6332748}"/>
              </a:ext>
            </a:extLst>
          </p:cNvPr>
          <p:cNvSpPr txBox="1"/>
          <p:nvPr/>
        </p:nvSpPr>
        <p:spPr>
          <a:xfrm>
            <a:off x="2895632" y="6410274"/>
            <a:ext cx="3721624" cy="292388"/>
          </a:xfrm>
          <a:prstGeom prst="rect">
            <a:avLst/>
          </a:prstGeom>
          <a:noFill/>
        </p:spPr>
        <p:txBody>
          <a:bodyPr wrap="square" rtlCol="0">
            <a:spAutoFit/>
          </a:bodyPr>
          <a:lstStyle/>
          <a:p>
            <a:r>
              <a:rPr lang="zh-CN" altLang="en-US" sz="1300" b="1" spc="130" dirty="0">
                <a:solidFill>
                  <a:schemeClr val="accent4">
                    <a:lumMod val="40000"/>
                    <a:lumOff val="60000"/>
                  </a:schemeClr>
                </a:solidFill>
                <a:latin typeface="微软雅黑" panose="020B0503020204020204" pitchFamily="34" charset="-122"/>
                <a:ea typeface="微软雅黑" panose="020B0503020204020204" pitchFamily="34" charset="-122"/>
              </a:rPr>
              <a:t>人工智能学院 智能科学与技术  第</a:t>
            </a:r>
            <a:r>
              <a:rPr lang="en-US" altLang="zh-CN" sz="1300" b="1" spc="130" dirty="0">
                <a:solidFill>
                  <a:schemeClr val="accent4">
                    <a:lumMod val="40000"/>
                    <a:lumOff val="60000"/>
                  </a:schemeClr>
                </a:solidFill>
                <a:latin typeface="微软雅黑" panose="020B0503020204020204" pitchFamily="34" charset="-122"/>
                <a:ea typeface="微软雅黑" panose="020B0503020204020204" pitchFamily="34" charset="-122"/>
              </a:rPr>
              <a:t>9</a:t>
            </a:r>
            <a:r>
              <a:rPr lang="zh-CN" altLang="en-US" sz="1300" b="1" spc="130" dirty="0">
                <a:solidFill>
                  <a:schemeClr val="accent4">
                    <a:lumMod val="40000"/>
                    <a:lumOff val="60000"/>
                  </a:schemeClr>
                </a:solidFill>
                <a:latin typeface="微软雅黑" panose="020B0503020204020204" pitchFamily="34" charset="-122"/>
                <a:ea typeface="微软雅黑" panose="020B0503020204020204" pitchFamily="34" charset="-122"/>
              </a:rPr>
              <a:t>组</a:t>
            </a:r>
          </a:p>
        </p:txBody>
      </p:sp>
    </p:spTree>
    <p:extLst>
      <p:ext uri="{BB962C8B-B14F-4D97-AF65-F5344CB8AC3E}">
        <p14:creationId xmlns:p14="http://schemas.microsoft.com/office/powerpoint/2010/main" val="710037824"/>
      </p:ext>
    </p:extLst>
  </p:cSld>
  <p:clrMapOvr>
    <a:masterClrMapping/>
  </p:clrMapOvr>
  <p:transition spd="slow" advClick="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left)">
                                      <p:cBhvr>
                                        <p:cTn id="7" dur="500"/>
                                        <p:tgtEl>
                                          <p:spTgt spid="27"/>
                                        </p:tgtEl>
                                      </p:cBhvr>
                                    </p:animEffect>
                                  </p:childTnLst>
                                </p:cTn>
                              </p:par>
                              <p:par>
                                <p:cTn id="8" presetID="42"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1500"/>
                                        <p:tgtEl>
                                          <p:spTgt spid="7"/>
                                        </p:tgtEl>
                                      </p:cBhvr>
                                    </p:animEffect>
                                    <p:anim calcmode="lin" valueType="num">
                                      <p:cBhvr>
                                        <p:cTn id="11" dur="1500" fill="hold"/>
                                        <p:tgtEl>
                                          <p:spTgt spid="7"/>
                                        </p:tgtEl>
                                        <p:attrNameLst>
                                          <p:attrName>ppt_x</p:attrName>
                                        </p:attrNameLst>
                                      </p:cBhvr>
                                      <p:tavLst>
                                        <p:tav tm="0">
                                          <p:val>
                                            <p:strVal val="#ppt_x"/>
                                          </p:val>
                                        </p:tav>
                                        <p:tav tm="100000">
                                          <p:val>
                                            <p:strVal val="#ppt_x"/>
                                          </p:val>
                                        </p:tav>
                                      </p:tavLst>
                                    </p:anim>
                                    <p:anim calcmode="lin" valueType="num">
                                      <p:cBhvr>
                                        <p:cTn id="12" dur="1500" fill="hold"/>
                                        <p:tgtEl>
                                          <p:spTgt spid="7"/>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1000"/>
                                        <p:tgtEl>
                                          <p:spTgt spid="18"/>
                                        </p:tgtEl>
                                      </p:cBhvr>
                                    </p:animEffect>
                                    <p:anim calcmode="lin" valueType="num">
                                      <p:cBhvr>
                                        <p:cTn id="16" dur="1000" fill="hold"/>
                                        <p:tgtEl>
                                          <p:spTgt spid="18"/>
                                        </p:tgtEl>
                                        <p:attrNameLst>
                                          <p:attrName>ppt_x</p:attrName>
                                        </p:attrNameLst>
                                      </p:cBhvr>
                                      <p:tavLst>
                                        <p:tav tm="0">
                                          <p:val>
                                            <p:strVal val="#ppt_x"/>
                                          </p:val>
                                        </p:tav>
                                        <p:tav tm="100000">
                                          <p:val>
                                            <p:strVal val="#ppt_x"/>
                                          </p:val>
                                        </p:tav>
                                      </p:tavLst>
                                    </p:anim>
                                    <p:anim calcmode="lin" valueType="num">
                                      <p:cBhvr>
                                        <p:cTn id="17" dur="1000" fill="hold"/>
                                        <p:tgtEl>
                                          <p:spTgt spid="18"/>
                                        </p:tgtEl>
                                        <p:attrNameLst>
                                          <p:attrName>ppt_y</p:attrName>
                                        </p:attrNameLst>
                                      </p:cBhvr>
                                      <p:tavLst>
                                        <p:tav tm="0">
                                          <p:val>
                                            <p:strVal val="#ppt_y+.1"/>
                                          </p:val>
                                        </p:tav>
                                        <p:tav tm="100000">
                                          <p:val>
                                            <p:strVal val="#ppt_y"/>
                                          </p:val>
                                        </p:tav>
                                      </p:tavLst>
                                    </p:anim>
                                  </p:childTnLst>
                                </p:cTn>
                              </p:par>
                            </p:childTnLst>
                          </p:cTn>
                        </p:par>
                        <p:par>
                          <p:cTn id="18" fill="hold">
                            <p:stCondLst>
                              <p:cond delay="1500"/>
                            </p:stCondLst>
                            <p:childTnLst>
                              <p:par>
                                <p:cTn id="19" presetID="22" presetClass="entr" presetSubtype="8" fill="hold" grpId="0" nodeType="after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wipe(left)">
                                      <p:cBhvr>
                                        <p:cTn id="21" dur="500"/>
                                        <p:tgtEl>
                                          <p:spTgt spid="15"/>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29"/>
                                        </p:tgtEl>
                                        <p:attrNameLst>
                                          <p:attrName>style.visibility</p:attrName>
                                        </p:attrNameLst>
                                      </p:cBhvr>
                                      <p:to>
                                        <p:strVal val="visible"/>
                                      </p:to>
                                    </p:set>
                                    <p:animEffect transition="in" filter="wipe(left)">
                                      <p:cBhvr>
                                        <p:cTn id="24"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7" grpId="0"/>
      <p:bldP spid="15" grpId="0"/>
      <p:bldP spid="29"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3" cstate="screen">
            <a:extLst>
              <a:ext uri="{28A0092B-C50C-407E-A947-70E740481C1C}">
                <a14:useLocalDpi xmlns:a14="http://schemas.microsoft.com/office/drawing/2010/main"/>
              </a:ext>
            </a:extLst>
          </a:blip>
          <a:srcRect l="-2"/>
          <a:stretch/>
        </p:blipFill>
        <p:spPr>
          <a:xfrm>
            <a:off x="0" y="0"/>
            <a:ext cx="12191999" cy="6858000"/>
          </a:xfrm>
          <a:prstGeom prst="rect">
            <a:avLst/>
          </a:prstGeom>
        </p:spPr>
      </p:pic>
      <p:sp>
        <p:nvSpPr>
          <p:cNvPr id="3" name="矩形 2">
            <a:extLst>
              <a:ext uri="{FF2B5EF4-FFF2-40B4-BE49-F238E27FC236}">
                <a16:creationId xmlns:a16="http://schemas.microsoft.com/office/drawing/2014/main" id="{29EF2EC5-EE7F-4874-BF62-4A5449E0A99B}"/>
              </a:ext>
            </a:extLst>
          </p:cNvPr>
          <p:cNvSpPr/>
          <p:nvPr/>
        </p:nvSpPr>
        <p:spPr>
          <a:xfrm>
            <a:off x="3246595" y="355854"/>
            <a:ext cx="5723234" cy="646331"/>
          </a:xfrm>
          <a:prstGeom prst="rect">
            <a:avLst/>
          </a:prstGeom>
          <a:noFill/>
        </p:spPr>
        <p:txBody>
          <a:bodyPr wrap="square" rtlCol="0">
            <a:spAutoFit/>
          </a:bodyPr>
          <a:lstStyle/>
          <a:p>
            <a:pPr algn="ctr"/>
            <a:r>
              <a:rPr lang="zh-CN" altLang="en-US" sz="3600" dirty="0">
                <a:gradFill flip="none" rotWithShape="1">
                  <a:gsLst>
                    <a:gs pos="0">
                      <a:srgbClr val="F16C06"/>
                    </a:gs>
                    <a:gs pos="30000">
                      <a:srgbClr val="EA3C10"/>
                    </a:gs>
                    <a:gs pos="60000">
                      <a:srgbClr val="DF2417"/>
                    </a:gs>
                    <a:gs pos="100000">
                      <a:srgbClr val="D7271E"/>
                    </a:gs>
                  </a:gsLst>
                  <a:lin ang="10800000" scaled="1"/>
                  <a:tileRect/>
                </a:gradFill>
                <a:effectLst>
                  <a:outerShdw blurRad="12700" dist="38100" dir="2700000" algn="tl" rotWithShape="0">
                    <a:schemeClr val="tx1">
                      <a:lumMod val="85000"/>
                      <a:lumOff val="15000"/>
                      <a:alpha val="14000"/>
                    </a:schemeClr>
                  </a:outerShdw>
                </a:effectLst>
                <a:latin typeface="华文隶书" panose="02010800040101010101" pitchFamily="2" charset="-122"/>
                <a:ea typeface="华文隶书" panose="02010800040101010101" pitchFamily="2" charset="-122"/>
              </a:rPr>
              <a:t>奉献事业中的青春风采</a:t>
            </a:r>
          </a:p>
        </p:txBody>
      </p:sp>
      <p:grpSp>
        <p:nvGrpSpPr>
          <p:cNvPr id="4" name="Group 4">
            <a:extLst>
              <a:ext uri="{FF2B5EF4-FFF2-40B4-BE49-F238E27FC236}">
                <a16:creationId xmlns:a16="http://schemas.microsoft.com/office/drawing/2014/main" id="{B36919EA-45DD-4F0B-B6AD-8DE8CCC9D55E}"/>
              </a:ext>
            </a:extLst>
          </p:cNvPr>
          <p:cNvGrpSpPr>
            <a:grpSpLocks noChangeAspect="1"/>
          </p:cNvGrpSpPr>
          <p:nvPr/>
        </p:nvGrpSpPr>
        <p:grpSpPr bwMode="auto">
          <a:xfrm flipH="1">
            <a:off x="8655779" y="487371"/>
            <a:ext cx="607778" cy="337494"/>
            <a:chOff x="2" y="-28"/>
            <a:chExt cx="8111" cy="4504"/>
          </a:xfrm>
          <a:gradFill>
            <a:gsLst>
              <a:gs pos="5000">
                <a:srgbClr val="F16C06"/>
              </a:gs>
              <a:gs pos="68000">
                <a:srgbClr val="DF2417"/>
              </a:gs>
            </a:gsLst>
            <a:lin ang="2700000" scaled="1"/>
          </a:gradFill>
        </p:grpSpPr>
        <p:sp>
          <p:nvSpPr>
            <p:cNvPr id="5" name="Freeform 5">
              <a:extLst>
                <a:ext uri="{FF2B5EF4-FFF2-40B4-BE49-F238E27FC236}">
                  <a16:creationId xmlns:a16="http://schemas.microsoft.com/office/drawing/2014/main" id="{F91DD144-1361-4A9A-B2D5-7A8B204B20A8}"/>
                </a:ext>
              </a:extLst>
            </p:cNvPr>
            <p:cNvSpPr>
              <a:spLocks/>
            </p:cNvSpPr>
            <p:nvPr/>
          </p:nvSpPr>
          <p:spPr bwMode="auto">
            <a:xfrm>
              <a:off x="2" y="-28"/>
              <a:ext cx="8111" cy="3845"/>
            </a:xfrm>
            <a:custGeom>
              <a:avLst/>
              <a:gdLst>
                <a:gd name="T0" fmla="*/ 3708 w 4964"/>
                <a:gd name="T1" fmla="*/ 892 h 2353"/>
                <a:gd name="T2" fmla="*/ 3978 w 4964"/>
                <a:gd name="T3" fmla="*/ 1161 h 2353"/>
                <a:gd name="T4" fmla="*/ 3770 w 4964"/>
                <a:gd name="T5" fmla="*/ 1393 h 2353"/>
                <a:gd name="T6" fmla="*/ 3620 w 4964"/>
                <a:gd name="T7" fmla="*/ 2113 h 2353"/>
                <a:gd name="T8" fmla="*/ 4339 w 4964"/>
                <a:gd name="T9" fmla="*/ 1302 h 2353"/>
                <a:gd name="T10" fmla="*/ 4605 w 4964"/>
                <a:gd name="T11" fmla="*/ 1565 h 2353"/>
                <a:gd name="T12" fmla="*/ 4313 w 4964"/>
                <a:gd name="T13" fmla="*/ 1784 h 2353"/>
                <a:gd name="T14" fmla="*/ 4942 w 4964"/>
                <a:gd name="T15" fmla="*/ 1424 h 2353"/>
                <a:gd name="T16" fmla="*/ 4840 w 4964"/>
                <a:gd name="T17" fmla="*/ 983 h 2353"/>
                <a:gd name="T18" fmla="*/ 4445 w 4964"/>
                <a:gd name="T19" fmla="*/ 867 h 2353"/>
                <a:gd name="T20" fmla="*/ 4200 w 4964"/>
                <a:gd name="T21" fmla="*/ 1050 h 2353"/>
                <a:gd name="T22" fmla="*/ 4090 w 4964"/>
                <a:gd name="T23" fmla="*/ 619 h 2353"/>
                <a:gd name="T24" fmla="*/ 3970 w 4964"/>
                <a:gd name="T25" fmla="*/ 869 h 2353"/>
                <a:gd name="T26" fmla="*/ 4351 w 4964"/>
                <a:gd name="T27" fmla="*/ 843 h 2353"/>
                <a:gd name="T28" fmla="*/ 4281 w 4964"/>
                <a:gd name="T29" fmla="*/ 501 h 2353"/>
                <a:gd name="T30" fmla="*/ 4049 w 4964"/>
                <a:gd name="T31" fmla="*/ 245 h 2353"/>
                <a:gd name="T32" fmla="*/ 3626 w 4964"/>
                <a:gd name="T33" fmla="*/ 247 h 2353"/>
                <a:gd name="T34" fmla="*/ 3157 w 4964"/>
                <a:gd name="T35" fmla="*/ 84 h 2353"/>
                <a:gd name="T36" fmla="*/ 2919 w 4964"/>
                <a:gd name="T37" fmla="*/ 236 h 2353"/>
                <a:gd name="T38" fmla="*/ 2654 w 4964"/>
                <a:gd name="T39" fmla="*/ 599 h 2353"/>
                <a:gd name="T40" fmla="*/ 2922 w 4964"/>
                <a:gd name="T41" fmla="*/ 846 h 2353"/>
                <a:gd name="T42" fmla="*/ 2864 w 4964"/>
                <a:gd name="T43" fmla="*/ 528 h 2353"/>
                <a:gd name="T44" fmla="*/ 3065 w 4964"/>
                <a:gd name="T45" fmla="*/ 608 h 2353"/>
                <a:gd name="T46" fmla="*/ 2952 w 4964"/>
                <a:gd name="T47" fmla="*/ 906 h 2353"/>
                <a:gd name="T48" fmla="*/ 2651 w 4964"/>
                <a:gd name="T49" fmla="*/ 743 h 2353"/>
                <a:gd name="T50" fmla="*/ 2410 w 4964"/>
                <a:gd name="T51" fmla="*/ 538 h 2353"/>
                <a:gd name="T52" fmla="*/ 2250 w 4964"/>
                <a:gd name="T53" fmla="*/ 726 h 2353"/>
                <a:gd name="T54" fmla="*/ 2164 w 4964"/>
                <a:gd name="T55" fmla="*/ 1168 h 2353"/>
                <a:gd name="T56" fmla="*/ 2428 w 4964"/>
                <a:gd name="T57" fmla="*/ 1468 h 2353"/>
                <a:gd name="T58" fmla="*/ 2234 w 4964"/>
                <a:gd name="T59" fmla="*/ 1505 h 2353"/>
                <a:gd name="T60" fmla="*/ 2491 w 4964"/>
                <a:gd name="T61" fmla="*/ 1401 h 2353"/>
                <a:gd name="T62" fmla="*/ 2294 w 4964"/>
                <a:gd name="T63" fmla="*/ 1817 h 2353"/>
                <a:gd name="T64" fmla="*/ 1184 w 4964"/>
                <a:gd name="T65" fmla="*/ 1881 h 2353"/>
                <a:gd name="T66" fmla="*/ 669 w 4964"/>
                <a:gd name="T67" fmla="*/ 1533 h 2353"/>
                <a:gd name="T68" fmla="*/ 0 w 4964"/>
                <a:gd name="T69" fmla="*/ 1528 h 2353"/>
                <a:gd name="T70" fmla="*/ 1164 w 4964"/>
                <a:gd name="T71" fmla="*/ 2144 h 2353"/>
                <a:gd name="T72" fmla="*/ 2891 w 4964"/>
                <a:gd name="T73" fmla="*/ 1717 h 2353"/>
                <a:gd name="T74" fmla="*/ 2724 w 4964"/>
                <a:gd name="T75" fmla="*/ 1203 h 2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964" h="2353">
                  <a:moveTo>
                    <a:pt x="3103" y="1008"/>
                  </a:moveTo>
                  <a:cubicBezTo>
                    <a:pt x="3130" y="659"/>
                    <a:pt x="3633" y="632"/>
                    <a:pt x="3708" y="892"/>
                  </a:cubicBezTo>
                  <a:cubicBezTo>
                    <a:pt x="3789" y="890"/>
                    <a:pt x="3852" y="930"/>
                    <a:pt x="3898" y="984"/>
                  </a:cubicBezTo>
                  <a:cubicBezTo>
                    <a:pt x="3916" y="1006"/>
                    <a:pt x="3974" y="1066"/>
                    <a:pt x="3978" y="1161"/>
                  </a:cubicBezTo>
                  <a:cubicBezTo>
                    <a:pt x="3978" y="1187"/>
                    <a:pt x="3980" y="1255"/>
                    <a:pt x="3931" y="1315"/>
                  </a:cubicBezTo>
                  <a:cubicBezTo>
                    <a:pt x="3871" y="1387"/>
                    <a:pt x="3785" y="1392"/>
                    <a:pt x="3770" y="1393"/>
                  </a:cubicBezTo>
                  <a:cubicBezTo>
                    <a:pt x="3742" y="1790"/>
                    <a:pt x="3508" y="2071"/>
                    <a:pt x="3013" y="2344"/>
                  </a:cubicBezTo>
                  <a:cubicBezTo>
                    <a:pt x="3164" y="2327"/>
                    <a:pt x="3398" y="2276"/>
                    <a:pt x="3620" y="2113"/>
                  </a:cubicBezTo>
                  <a:cubicBezTo>
                    <a:pt x="3746" y="2020"/>
                    <a:pt x="3834" y="1915"/>
                    <a:pt x="3888" y="1851"/>
                  </a:cubicBezTo>
                  <a:cubicBezTo>
                    <a:pt x="4136" y="1554"/>
                    <a:pt x="4150" y="1354"/>
                    <a:pt x="4339" y="1302"/>
                  </a:cubicBezTo>
                  <a:cubicBezTo>
                    <a:pt x="4360" y="1297"/>
                    <a:pt x="4465" y="1268"/>
                    <a:pt x="4540" y="1327"/>
                  </a:cubicBezTo>
                  <a:cubicBezTo>
                    <a:pt x="4634" y="1401"/>
                    <a:pt x="4607" y="1554"/>
                    <a:pt x="4605" y="1565"/>
                  </a:cubicBezTo>
                  <a:cubicBezTo>
                    <a:pt x="4601" y="1227"/>
                    <a:pt x="4147" y="1338"/>
                    <a:pt x="4223" y="1628"/>
                  </a:cubicBezTo>
                  <a:cubicBezTo>
                    <a:pt x="4241" y="1695"/>
                    <a:pt x="4273" y="1747"/>
                    <a:pt x="4313" y="1784"/>
                  </a:cubicBezTo>
                  <a:cubicBezTo>
                    <a:pt x="4417" y="1881"/>
                    <a:pt x="4610" y="1917"/>
                    <a:pt x="4764" y="1824"/>
                  </a:cubicBezTo>
                  <a:cubicBezTo>
                    <a:pt x="4909" y="1736"/>
                    <a:pt x="4964" y="1566"/>
                    <a:pt x="4942" y="1424"/>
                  </a:cubicBezTo>
                  <a:cubicBezTo>
                    <a:pt x="4922" y="1292"/>
                    <a:pt x="4837" y="1209"/>
                    <a:pt x="4807" y="1182"/>
                  </a:cubicBezTo>
                  <a:cubicBezTo>
                    <a:pt x="4818" y="1164"/>
                    <a:pt x="4864" y="1082"/>
                    <a:pt x="4840" y="983"/>
                  </a:cubicBezTo>
                  <a:cubicBezTo>
                    <a:pt x="4817" y="893"/>
                    <a:pt x="4741" y="806"/>
                    <a:pt x="4641" y="794"/>
                  </a:cubicBezTo>
                  <a:cubicBezTo>
                    <a:pt x="4536" y="781"/>
                    <a:pt x="4456" y="857"/>
                    <a:pt x="4445" y="867"/>
                  </a:cubicBezTo>
                  <a:cubicBezTo>
                    <a:pt x="4405" y="906"/>
                    <a:pt x="4414" y="929"/>
                    <a:pt x="4372" y="969"/>
                  </a:cubicBezTo>
                  <a:cubicBezTo>
                    <a:pt x="4316" y="1020"/>
                    <a:pt x="4251" y="1043"/>
                    <a:pt x="4200" y="1050"/>
                  </a:cubicBezTo>
                  <a:cubicBezTo>
                    <a:pt x="4099" y="1062"/>
                    <a:pt x="3945" y="1027"/>
                    <a:pt x="3900" y="888"/>
                  </a:cubicBezTo>
                  <a:cubicBezTo>
                    <a:pt x="3827" y="664"/>
                    <a:pt x="4035" y="561"/>
                    <a:pt x="4090" y="619"/>
                  </a:cubicBezTo>
                  <a:cubicBezTo>
                    <a:pt x="4060" y="620"/>
                    <a:pt x="4032" y="629"/>
                    <a:pt x="4009" y="647"/>
                  </a:cubicBezTo>
                  <a:cubicBezTo>
                    <a:pt x="3946" y="695"/>
                    <a:pt x="3931" y="797"/>
                    <a:pt x="3970" y="869"/>
                  </a:cubicBezTo>
                  <a:cubicBezTo>
                    <a:pt x="4018" y="957"/>
                    <a:pt x="4126" y="964"/>
                    <a:pt x="4141" y="964"/>
                  </a:cubicBezTo>
                  <a:cubicBezTo>
                    <a:pt x="4270" y="969"/>
                    <a:pt x="4345" y="854"/>
                    <a:pt x="4351" y="843"/>
                  </a:cubicBezTo>
                  <a:cubicBezTo>
                    <a:pt x="4362" y="827"/>
                    <a:pt x="4406" y="751"/>
                    <a:pt x="4385" y="653"/>
                  </a:cubicBezTo>
                  <a:cubicBezTo>
                    <a:pt x="4365" y="565"/>
                    <a:pt x="4304" y="517"/>
                    <a:pt x="4281" y="501"/>
                  </a:cubicBezTo>
                  <a:cubicBezTo>
                    <a:pt x="4202" y="446"/>
                    <a:pt x="4120" y="453"/>
                    <a:pt x="4100" y="455"/>
                  </a:cubicBezTo>
                  <a:cubicBezTo>
                    <a:pt x="4103" y="434"/>
                    <a:pt x="4116" y="334"/>
                    <a:pt x="4049" y="245"/>
                  </a:cubicBezTo>
                  <a:cubicBezTo>
                    <a:pt x="3993" y="169"/>
                    <a:pt x="3892" y="120"/>
                    <a:pt x="3789" y="140"/>
                  </a:cubicBezTo>
                  <a:cubicBezTo>
                    <a:pt x="3693" y="158"/>
                    <a:pt x="3639" y="228"/>
                    <a:pt x="3626" y="247"/>
                  </a:cubicBezTo>
                  <a:cubicBezTo>
                    <a:pt x="3618" y="219"/>
                    <a:pt x="3589" y="123"/>
                    <a:pt x="3495" y="65"/>
                  </a:cubicBezTo>
                  <a:cubicBezTo>
                    <a:pt x="3396" y="4"/>
                    <a:pt x="3252" y="0"/>
                    <a:pt x="3157" y="84"/>
                  </a:cubicBezTo>
                  <a:cubicBezTo>
                    <a:pt x="3084" y="147"/>
                    <a:pt x="3070" y="236"/>
                    <a:pt x="3067" y="264"/>
                  </a:cubicBezTo>
                  <a:cubicBezTo>
                    <a:pt x="3042" y="252"/>
                    <a:pt x="2988" y="230"/>
                    <a:pt x="2919" y="236"/>
                  </a:cubicBezTo>
                  <a:cubicBezTo>
                    <a:pt x="2807" y="245"/>
                    <a:pt x="2739" y="317"/>
                    <a:pt x="2725" y="333"/>
                  </a:cubicBezTo>
                  <a:cubicBezTo>
                    <a:pt x="2629" y="439"/>
                    <a:pt x="2650" y="574"/>
                    <a:pt x="2654" y="599"/>
                  </a:cubicBezTo>
                  <a:cubicBezTo>
                    <a:pt x="2658" y="626"/>
                    <a:pt x="2683" y="763"/>
                    <a:pt x="2797" y="824"/>
                  </a:cubicBezTo>
                  <a:cubicBezTo>
                    <a:pt x="2820" y="836"/>
                    <a:pt x="2869" y="862"/>
                    <a:pt x="2922" y="846"/>
                  </a:cubicBezTo>
                  <a:cubicBezTo>
                    <a:pt x="2997" y="823"/>
                    <a:pt x="3059" y="721"/>
                    <a:pt x="3023" y="635"/>
                  </a:cubicBezTo>
                  <a:cubicBezTo>
                    <a:pt x="3003" y="586"/>
                    <a:pt x="2953" y="543"/>
                    <a:pt x="2864" y="528"/>
                  </a:cubicBezTo>
                  <a:cubicBezTo>
                    <a:pt x="2881" y="524"/>
                    <a:pt x="2914" y="519"/>
                    <a:pt x="2952" y="528"/>
                  </a:cubicBezTo>
                  <a:cubicBezTo>
                    <a:pt x="2971" y="533"/>
                    <a:pt x="3029" y="550"/>
                    <a:pt x="3065" y="608"/>
                  </a:cubicBezTo>
                  <a:cubicBezTo>
                    <a:pt x="3099" y="661"/>
                    <a:pt x="3093" y="716"/>
                    <a:pt x="3090" y="734"/>
                  </a:cubicBezTo>
                  <a:cubicBezTo>
                    <a:pt x="3081" y="809"/>
                    <a:pt x="3027" y="878"/>
                    <a:pt x="2952" y="906"/>
                  </a:cubicBezTo>
                  <a:cubicBezTo>
                    <a:pt x="2946" y="909"/>
                    <a:pt x="2866" y="937"/>
                    <a:pt x="2788" y="900"/>
                  </a:cubicBezTo>
                  <a:cubicBezTo>
                    <a:pt x="2730" y="873"/>
                    <a:pt x="2700" y="824"/>
                    <a:pt x="2651" y="743"/>
                  </a:cubicBezTo>
                  <a:cubicBezTo>
                    <a:pt x="2612" y="679"/>
                    <a:pt x="2621" y="675"/>
                    <a:pt x="2593" y="641"/>
                  </a:cubicBezTo>
                  <a:cubicBezTo>
                    <a:pt x="2574" y="618"/>
                    <a:pt x="2509" y="539"/>
                    <a:pt x="2410" y="538"/>
                  </a:cubicBezTo>
                  <a:cubicBezTo>
                    <a:pt x="2390" y="537"/>
                    <a:pt x="2320" y="536"/>
                    <a:pt x="2276" y="592"/>
                  </a:cubicBezTo>
                  <a:cubicBezTo>
                    <a:pt x="2232" y="648"/>
                    <a:pt x="2248" y="717"/>
                    <a:pt x="2250" y="726"/>
                  </a:cubicBezTo>
                  <a:cubicBezTo>
                    <a:pt x="2148" y="731"/>
                    <a:pt x="2055" y="798"/>
                    <a:pt x="2034" y="893"/>
                  </a:cubicBezTo>
                  <a:cubicBezTo>
                    <a:pt x="2011" y="1000"/>
                    <a:pt x="2046" y="1124"/>
                    <a:pt x="2164" y="1168"/>
                  </a:cubicBezTo>
                  <a:cubicBezTo>
                    <a:pt x="1932" y="1200"/>
                    <a:pt x="1938" y="1554"/>
                    <a:pt x="2134" y="1630"/>
                  </a:cubicBezTo>
                  <a:cubicBezTo>
                    <a:pt x="2329" y="1706"/>
                    <a:pt x="2450" y="1591"/>
                    <a:pt x="2428" y="1468"/>
                  </a:cubicBezTo>
                  <a:cubicBezTo>
                    <a:pt x="2401" y="1308"/>
                    <a:pt x="2262" y="1292"/>
                    <a:pt x="2202" y="1359"/>
                  </a:cubicBezTo>
                  <a:cubicBezTo>
                    <a:pt x="2155" y="1410"/>
                    <a:pt x="2179" y="1466"/>
                    <a:pt x="2234" y="1505"/>
                  </a:cubicBezTo>
                  <a:cubicBezTo>
                    <a:pt x="2127" y="1528"/>
                    <a:pt x="2117" y="1357"/>
                    <a:pt x="2182" y="1293"/>
                  </a:cubicBezTo>
                  <a:cubicBezTo>
                    <a:pt x="2247" y="1230"/>
                    <a:pt x="2448" y="1255"/>
                    <a:pt x="2491" y="1401"/>
                  </a:cubicBezTo>
                  <a:cubicBezTo>
                    <a:pt x="2506" y="1455"/>
                    <a:pt x="2505" y="1502"/>
                    <a:pt x="2499" y="1533"/>
                  </a:cubicBezTo>
                  <a:cubicBezTo>
                    <a:pt x="2494" y="1561"/>
                    <a:pt x="2467" y="1684"/>
                    <a:pt x="2294" y="1817"/>
                  </a:cubicBezTo>
                  <a:cubicBezTo>
                    <a:pt x="2080" y="1983"/>
                    <a:pt x="1844" y="2008"/>
                    <a:pt x="1780" y="2013"/>
                  </a:cubicBezTo>
                  <a:cubicBezTo>
                    <a:pt x="1711" y="2019"/>
                    <a:pt x="1430" y="2039"/>
                    <a:pt x="1184" y="1881"/>
                  </a:cubicBezTo>
                  <a:cubicBezTo>
                    <a:pt x="1108" y="1833"/>
                    <a:pt x="915" y="1690"/>
                    <a:pt x="859" y="1648"/>
                  </a:cubicBezTo>
                  <a:cubicBezTo>
                    <a:pt x="804" y="1607"/>
                    <a:pt x="751" y="1568"/>
                    <a:pt x="669" y="1533"/>
                  </a:cubicBezTo>
                  <a:cubicBezTo>
                    <a:pt x="649" y="1525"/>
                    <a:pt x="568" y="1492"/>
                    <a:pt x="443" y="1479"/>
                  </a:cubicBezTo>
                  <a:cubicBezTo>
                    <a:pt x="266" y="1460"/>
                    <a:pt x="111" y="1492"/>
                    <a:pt x="0" y="1528"/>
                  </a:cubicBezTo>
                  <a:cubicBezTo>
                    <a:pt x="114" y="1530"/>
                    <a:pt x="281" y="1546"/>
                    <a:pt x="462" y="1621"/>
                  </a:cubicBezTo>
                  <a:cubicBezTo>
                    <a:pt x="818" y="1766"/>
                    <a:pt x="858" y="1981"/>
                    <a:pt x="1164" y="2144"/>
                  </a:cubicBezTo>
                  <a:cubicBezTo>
                    <a:pt x="1556" y="2353"/>
                    <a:pt x="1978" y="2259"/>
                    <a:pt x="2070" y="2238"/>
                  </a:cubicBezTo>
                  <a:cubicBezTo>
                    <a:pt x="2537" y="2134"/>
                    <a:pt x="2807" y="1823"/>
                    <a:pt x="2891" y="1717"/>
                  </a:cubicBezTo>
                  <a:cubicBezTo>
                    <a:pt x="2861" y="1705"/>
                    <a:pt x="2818" y="1685"/>
                    <a:pt x="2779" y="1647"/>
                  </a:cubicBezTo>
                  <a:cubicBezTo>
                    <a:pt x="2673" y="1542"/>
                    <a:pt x="2641" y="1352"/>
                    <a:pt x="2724" y="1203"/>
                  </a:cubicBezTo>
                  <a:cubicBezTo>
                    <a:pt x="2797" y="1071"/>
                    <a:pt x="2946" y="994"/>
                    <a:pt x="3103" y="10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noFill/>
              </a:endParaRPr>
            </a:p>
          </p:txBody>
        </p:sp>
        <p:sp>
          <p:nvSpPr>
            <p:cNvPr id="6" name="Freeform 6">
              <a:extLst>
                <a:ext uri="{FF2B5EF4-FFF2-40B4-BE49-F238E27FC236}">
                  <a16:creationId xmlns:a16="http://schemas.microsoft.com/office/drawing/2014/main" id="{6618C9E3-D6C3-4AF7-8C68-9BEDB44A70E6}"/>
                </a:ext>
              </a:extLst>
            </p:cNvPr>
            <p:cNvSpPr>
              <a:spLocks/>
            </p:cNvSpPr>
            <p:nvPr/>
          </p:nvSpPr>
          <p:spPr bwMode="auto">
            <a:xfrm>
              <a:off x="165" y="1230"/>
              <a:ext cx="6260" cy="3246"/>
            </a:xfrm>
            <a:custGeom>
              <a:avLst/>
              <a:gdLst>
                <a:gd name="T0" fmla="*/ 3611 w 3831"/>
                <a:gd name="T1" fmla="*/ 588 h 1986"/>
                <a:gd name="T2" fmla="*/ 3760 w 3831"/>
                <a:gd name="T3" fmla="*/ 529 h 1986"/>
                <a:gd name="T4" fmla="*/ 3817 w 3831"/>
                <a:gd name="T5" fmla="*/ 350 h 1986"/>
                <a:gd name="T6" fmla="*/ 3707 w 3831"/>
                <a:gd name="T7" fmla="*/ 195 h 1986"/>
                <a:gd name="T8" fmla="*/ 3560 w 3831"/>
                <a:gd name="T9" fmla="*/ 162 h 1986"/>
                <a:gd name="T10" fmla="*/ 3467 w 3831"/>
                <a:gd name="T11" fmla="*/ 53 h 1986"/>
                <a:gd name="T12" fmla="*/ 3248 w 3831"/>
                <a:gd name="T13" fmla="*/ 17 h 1986"/>
                <a:gd name="T14" fmla="*/ 3038 w 3831"/>
                <a:gd name="T15" fmla="*/ 315 h 1986"/>
                <a:gd name="T16" fmla="*/ 2874 w 3831"/>
                <a:gd name="T17" fmla="*/ 310 h 1986"/>
                <a:gd name="T18" fmla="*/ 2690 w 3831"/>
                <a:gd name="T19" fmla="*/ 471 h 1986"/>
                <a:gd name="T20" fmla="*/ 2670 w 3831"/>
                <a:gd name="T21" fmla="*/ 558 h 1986"/>
                <a:gd name="T22" fmla="*/ 2692 w 3831"/>
                <a:gd name="T23" fmla="*/ 743 h 1986"/>
                <a:gd name="T24" fmla="*/ 2750 w 3831"/>
                <a:gd name="T25" fmla="*/ 828 h 1986"/>
                <a:gd name="T26" fmla="*/ 2862 w 3831"/>
                <a:gd name="T27" fmla="*/ 876 h 1986"/>
                <a:gd name="T28" fmla="*/ 2999 w 3831"/>
                <a:gd name="T29" fmla="*/ 771 h 1986"/>
                <a:gd name="T30" fmla="*/ 2983 w 3831"/>
                <a:gd name="T31" fmla="*/ 661 h 1986"/>
                <a:gd name="T32" fmla="*/ 2912 w 3831"/>
                <a:gd name="T33" fmla="*/ 629 h 1986"/>
                <a:gd name="T34" fmla="*/ 2873 w 3831"/>
                <a:gd name="T35" fmla="*/ 661 h 1986"/>
                <a:gd name="T36" fmla="*/ 2880 w 3831"/>
                <a:gd name="T37" fmla="*/ 746 h 1986"/>
                <a:gd name="T38" fmla="*/ 2841 w 3831"/>
                <a:gd name="T39" fmla="*/ 711 h 1986"/>
                <a:gd name="T40" fmla="*/ 2825 w 3831"/>
                <a:gd name="T41" fmla="*/ 645 h 1986"/>
                <a:gd name="T42" fmla="*/ 2907 w 3831"/>
                <a:gd name="T43" fmla="*/ 551 h 1986"/>
                <a:gd name="T44" fmla="*/ 3022 w 3831"/>
                <a:gd name="T45" fmla="*/ 577 h 1986"/>
                <a:gd name="T46" fmla="*/ 3104 w 3831"/>
                <a:gd name="T47" fmla="*/ 705 h 1986"/>
                <a:gd name="T48" fmla="*/ 3040 w 3831"/>
                <a:gd name="T49" fmla="*/ 897 h 1986"/>
                <a:gd name="T50" fmla="*/ 2868 w 3831"/>
                <a:gd name="T51" fmla="*/ 970 h 1986"/>
                <a:gd name="T52" fmla="*/ 2569 w 3831"/>
                <a:gd name="T53" fmla="*/ 1305 h 1986"/>
                <a:gd name="T54" fmla="*/ 2226 w 3831"/>
                <a:gd name="T55" fmla="*/ 1495 h 1986"/>
                <a:gd name="T56" fmla="*/ 1568 w 3831"/>
                <a:gd name="T57" fmla="*/ 1591 h 1986"/>
                <a:gd name="T58" fmla="*/ 1166 w 3831"/>
                <a:gd name="T59" fmla="*/ 1519 h 1986"/>
                <a:gd name="T60" fmla="*/ 917 w 3831"/>
                <a:gd name="T61" fmla="*/ 1343 h 1986"/>
                <a:gd name="T62" fmla="*/ 0 w 3831"/>
                <a:gd name="T63" fmla="*/ 850 h 1986"/>
                <a:gd name="T64" fmla="*/ 476 w 3831"/>
                <a:gd name="T65" fmla="*/ 1111 h 1986"/>
                <a:gd name="T66" fmla="*/ 764 w 3831"/>
                <a:gd name="T67" fmla="*/ 1399 h 1986"/>
                <a:gd name="T68" fmla="*/ 1307 w 3831"/>
                <a:gd name="T69" fmla="*/ 1779 h 1986"/>
                <a:gd name="T70" fmla="*/ 1573 w 3831"/>
                <a:gd name="T71" fmla="*/ 1852 h 1986"/>
                <a:gd name="T72" fmla="*/ 3183 w 3831"/>
                <a:gd name="T73" fmla="*/ 1305 h 1986"/>
                <a:gd name="T74" fmla="*/ 3430 w 3831"/>
                <a:gd name="T75" fmla="*/ 1041 h 1986"/>
                <a:gd name="T76" fmla="*/ 3611 w 3831"/>
                <a:gd name="T77" fmla="*/ 588 h 19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831" h="1986">
                  <a:moveTo>
                    <a:pt x="3611" y="588"/>
                  </a:moveTo>
                  <a:cubicBezTo>
                    <a:pt x="3626" y="588"/>
                    <a:pt x="3701" y="587"/>
                    <a:pt x="3760" y="529"/>
                  </a:cubicBezTo>
                  <a:cubicBezTo>
                    <a:pt x="3831" y="457"/>
                    <a:pt x="3819" y="362"/>
                    <a:pt x="3817" y="350"/>
                  </a:cubicBezTo>
                  <a:cubicBezTo>
                    <a:pt x="3802" y="252"/>
                    <a:pt x="3722" y="204"/>
                    <a:pt x="3707" y="195"/>
                  </a:cubicBezTo>
                  <a:cubicBezTo>
                    <a:pt x="3644" y="157"/>
                    <a:pt x="3582" y="160"/>
                    <a:pt x="3560" y="162"/>
                  </a:cubicBezTo>
                  <a:cubicBezTo>
                    <a:pt x="3548" y="138"/>
                    <a:pt x="3521" y="90"/>
                    <a:pt x="3467" y="53"/>
                  </a:cubicBezTo>
                  <a:cubicBezTo>
                    <a:pt x="3395" y="5"/>
                    <a:pt x="3310" y="0"/>
                    <a:pt x="3248" y="17"/>
                  </a:cubicBezTo>
                  <a:cubicBezTo>
                    <a:pt x="3131" y="48"/>
                    <a:pt x="3044" y="169"/>
                    <a:pt x="3038" y="315"/>
                  </a:cubicBezTo>
                  <a:cubicBezTo>
                    <a:pt x="3010" y="306"/>
                    <a:pt x="2947" y="290"/>
                    <a:pt x="2874" y="310"/>
                  </a:cubicBezTo>
                  <a:cubicBezTo>
                    <a:pt x="2787" y="334"/>
                    <a:pt x="2721" y="399"/>
                    <a:pt x="2690" y="471"/>
                  </a:cubicBezTo>
                  <a:cubicBezTo>
                    <a:pt x="2676" y="505"/>
                    <a:pt x="2673" y="533"/>
                    <a:pt x="2670" y="558"/>
                  </a:cubicBezTo>
                  <a:cubicBezTo>
                    <a:pt x="2666" y="591"/>
                    <a:pt x="2658" y="664"/>
                    <a:pt x="2692" y="743"/>
                  </a:cubicBezTo>
                  <a:cubicBezTo>
                    <a:pt x="2704" y="769"/>
                    <a:pt x="2718" y="800"/>
                    <a:pt x="2750" y="828"/>
                  </a:cubicBezTo>
                  <a:cubicBezTo>
                    <a:pt x="2766" y="843"/>
                    <a:pt x="2806" y="877"/>
                    <a:pt x="2862" y="876"/>
                  </a:cubicBezTo>
                  <a:cubicBezTo>
                    <a:pt x="2923" y="874"/>
                    <a:pt x="2981" y="829"/>
                    <a:pt x="2999" y="771"/>
                  </a:cubicBezTo>
                  <a:cubicBezTo>
                    <a:pt x="3001" y="762"/>
                    <a:pt x="3018" y="703"/>
                    <a:pt x="2983" y="661"/>
                  </a:cubicBezTo>
                  <a:cubicBezTo>
                    <a:pt x="2979" y="657"/>
                    <a:pt x="2948" y="621"/>
                    <a:pt x="2912" y="629"/>
                  </a:cubicBezTo>
                  <a:cubicBezTo>
                    <a:pt x="2887" y="635"/>
                    <a:pt x="2875" y="657"/>
                    <a:pt x="2873" y="661"/>
                  </a:cubicBezTo>
                  <a:cubicBezTo>
                    <a:pt x="2852" y="700"/>
                    <a:pt x="2879" y="744"/>
                    <a:pt x="2880" y="746"/>
                  </a:cubicBezTo>
                  <a:cubicBezTo>
                    <a:pt x="2871" y="741"/>
                    <a:pt x="2854" y="731"/>
                    <a:pt x="2841" y="711"/>
                  </a:cubicBezTo>
                  <a:cubicBezTo>
                    <a:pt x="2839" y="708"/>
                    <a:pt x="2821" y="681"/>
                    <a:pt x="2825" y="645"/>
                  </a:cubicBezTo>
                  <a:cubicBezTo>
                    <a:pt x="2830" y="600"/>
                    <a:pt x="2867" y="564"/>
                    <a:pt x="2907" y="551"/>
                  </a:cubicBezTo>
                  <a:cubicBezTo>
                    <a:pt x="2959" y="536"/>
                    <a:pt x="3003" y="565"/>
                    <a:pt x="3022" y="577"/>
                  </a:cubicBezTo>
                  <a:cubicBezTo>
                    <a:pt x="3086" y="619"/>
                    <a:pt x="3101" y="690"/>
                    <a:pt x="3104" y="705"/>
                  </a:cubicBezTo>
                  <a:cubicBezTo>
                    <a:pt x="3123" y="808"/>
                    <a:pt x="3051" y="885"/>
                    <a:pt x="3040" y="897"/>
                  </a:cubicBezTo>
                  <a:cubicBezTo>
                    <a:pt x="2973" y="966"/>
                    <a:pt x="2887" y="970"/>
                    <a:pt x="2868" y="970"/>
                  </a:cubicBezTo>
                  <a:cubicBezTo>
                    <a:pt x="2815" y="1057"/>
                    <a:pt x="2720" y="1186"/>
                    <a:pt x="2569" y="1305"/>
                  </a:cubicBezTo>
                  <a:cubicBezTo>
                    <a:pt x="2542" y="1326"/>
                    <a:pt x="2418" y="1421"/>
                    <a:pt x="2226" y="1495"/>
                  </a:cubicBezTo>
                  <a:cubicBezTo>
                    <a:pt x="1953" y="1601"/>
                    <a:pt x="1721" y="1596"/>
                    <a:pt x="1568" y="1591"/>
                  </a:cubicBezTo>
                  <a:cubicBezTo>
                    <a:pt x="1424" y="1587"/>
                    <a:pt x="1305" y="1582"/>
                    <a:pt x="1166" y="1519"/>
                  </a:cubicBezTo>
                  <a:cubicBezTo>
                    <a:pt x="1030" y="1457"/>
                    <a:pt x="946" y="1372"/>
                    <a:pt x="917" y="1343"/>
                  </a:cubicBezTo>
                  <a:cubicBezTo>
                    <a:pt x="740" y="1166"/>
                    <a:pt x="365" y="833"/>
                    <a:pt x="0" y="850"/>
                  </a:cubicBezTo>
                  <a:cubicBezTo>
                    <a:pt x="197" y="917"/>
                    <a:pt x="352" y="1009"/>
                    <a:pt x="476" y="1111"/>
                  </a:cubicBezTo>
                  <a:cubicBezTo>
                    <a:pt x="599" y="1213"/>
                    <a:pt x="584" y="1234"/>
                    <a:pt x="764" y="1399"/>
                  </a:cubicBezTo>
                  <a:cubicBezTo>
                    <a:pt x="928" y="1551"/>
                    <a:pt x="1078" y="1688"/>
                    <a:pt x="1307" y="1779"/>
                  </a:cubicBezTo>
                  <a:cubicBezTo>
                    <a:pt x="1427" y="1826"/>
                    <a:pt x="1524" y="1843"/>
                    <a:pt x="1573" y="1852"/>
                  </a:cubicBezTo>
                  <a:cubicBezTo>
                    <a:pt x="2347" y="1986"/>
                    <a:pt x="3077" y="1391"/>
                    <a:pt x="3183" y="1305"/>
                  </a:cubicBezTo>
                  <a:cubicBezTo>
                    <a:pt x="3288" y="1220"/>
                    <a:pt x="3365" y="1138"/>
                    <a:pt x="3430" y="1041"/>
                  </a:cubicBezTo>
                  <a:cubicBezTo>
                    <a:pt x="3548" y="866"/>
                    <a:pt x="3592" y="694"/>
                    <a:pt x="3611"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noFill/>
              </a:endParaRPr>
            </a:p>
          </p:txBody>
        </p:sp>
      </p:grpSp>
      <p:cxnSp>
        <p:nvCxnSpPr>
          <p:cNvPr id="7" name="直接连接符 6">
            <a:extLst>
              <a:ext uri="{FF2B5EF4-FFF2-40B4-BE49-F238E27FC236}">
                <a16:creationId xmlns:a16="http://schemas.microsoft.com/office/drawing/2014/main" id="{1E469B4E-B484-4911-BB03-741DF9228068}"/>
              </a:ext>
            </a:extLst>
          </p:cNvPr>
          <p:cNvCxnSpPr>
            <a:cxnSpLocks/>
          </p:cNvCxnSpPr>
          <p:nvPr/>
        </p:nvCxnSpPr>
        <p:spPr>
          <a:xfrm>
            <a:off x="9224690" y="670351"/>
            <a:ext cx="2074681" cy="0"/>
          </a:xfrm>
          <a:prstGeom prst="line">
            <a:avLst/>
          </a:prstGeom>
          <a:ln>
            <a:solidFill>
              <a:srgbClr val="F16C06"/>
            </a:solidFill>
          </a:ln>
        </p:spPr>
        <p:style>
          <a:lnRef idx="1">
            <a:schemeClr val="accent1"/>
          </a:lnRef>
          <a:fillRef idx="0">
            <a:schemeClr val="accent1"/>
          </a:fillRef>
          <a:effectRef idx="0">
            <a:schemeClr val="accent1"/>
          </a:effectRef>
          <a:fontRef idx="minor">
            <a:schemeClr val="tx1"/>
          </a:fontRef>
        </p:style>
      </p:cxnSp>
      <p:grpSp>
        <p:nvGrpSpPr>
          <p:cNvPr id="8" name="Group 4">
            <a:extLst>
              <a:ext uri="{FF2B5EF4-FFF2-40B4-BE49-F238E27FC236}">
                <a16:creationId xmlns:a16="http://schemas.microsoft.com/office/drawing/2014/main" id="{810482A4-7122-45B4-8840-3242C45B68A2}"/>
              </a:ext>
            </a:extLst>
          </p:cNvPr>
          <p:cNvGrpSpPr>
            <a:grpSpLocks noChangeAspect="1"/>
          </p:cNvGrpSpPr>
          <p:nvPr/>
        </p:nvGrpSpPr>
        <p:grpSpPr bwMode="auto">
          <a:xfrm>
            <a:off x="2940653" y="487371"/>
            <a:ext cx="607778" cy="337494"/>
            <a:chOff x="2" y="-28"/>
            <a:chExt cx="8111" cy="4504"/>
          </a:xfrm>
          <a:gradFill>
            <a:gsLst>
              <a:gs pos="5000">
                <a:srgbClr val="F16C06"/>
              </a:gs>
              <a:gs pos="68000">
                <a:srgbClr val="DF2417"/>
              </a:gs>
            </a:gsLst>
            <a:lin ang="2700000" scaled="1"/>
          </a:gradFill>
        </p:grpSpPr>
        <p:sp>
          <p:nvSpPr>
            <p:cNvPr id="9" name="Freeform 5">
              <a:extLst>
                <a:ext uri="{FF2B5EF4-FFF2-40B4-BE49-F238E27FC236}">
                  <a16:creationId xmlns:a16="http://schemas.microsoft.com/office/drawing/2014/main" id="{32DBB995-9DEC-41E8-8F61-3F5725B1F7D3}"/>
                </a:ext>
              </a:extLst>
            </p:cNvPr>
            <p:cNvSpPr>
              <a:spLocks/>
            </p:cNvSpPr>
            <p:nvPr/>
          </p:nvSpPr>
          <p:spPr bwMode="auto">
            <a:xfrm>
              <a:off x="2" y="-28"/>
              <a:ext cx="8111" cy="3845"/>
            </a:xfrm>
            <a:custGeom>
              <a:avLst/>
              <a:gdLst>
                <a:gd name="T0" fmla="*/ 3708 w 4964"/>
                <a:gd name="T1" fmla="*/ 892 h 2353"/>
                <a:gd name="T2" fmla="*/ 3978 w 4964"/>
                <a:gd name="T3" fmla="*/ 1161 h 2353"/>
                <a:gd name="T4" fmla="*/ 3770 w 4964"/>
                <a:gd name="T5" fmla="*/ 1393 h 2353"/>
                <a:gd name="T6" fmla="*/ 3620 w 4964"/>
                <a:gd name="T7" fmla="*/ 2113 h 2353"/>
                <a:gd name="T8" fmla="*/ 4339 w 4964"/>
                <a:gd name="T9" fmla="*/ 1302 h 2353"/>
                <a:gd name="T10" fmla="*/ 4605 w 4964"/>
                <a:gd name="T11" fmla="*/ 1565 h 2353"/>
                <a:gd name="T12" fmla="*/ 4313 w 4964"/>
                <a:gd name="T13" fmla="*/ 1784 h 2353"/>
                <a:gd name="T14" fmla="*/ 4942 w 4964"/>
                <a:gd name="T15" fmla="*/ 1424 h 2353"/>
                <a:gd name="T16" fmla="*/ 4840 w 4964"/>
                <a:gd name="T17" fmla="*/ 983 h 2353"/>
                <a:gd name="T18" fmla="*/ 4445 w 4964"/>
                <a:gd name="T19" fmla="*/ 867 h 2353"/>
                <a:gd name="T20" fmla="*/ 4200 w 4964"/>
                <a:gd name="T21" fmla="*/ 1050 h 2353"/>
                <a:gd name="T22" fmla="*/ 4090 w 4964"/>
                <a:gd name="T23" fmla="*/ 619 h 2353"/>
                <a:gd name="T24" fmla="*/ 3970 w 4964"/>
                <a:gd name="T25" fmla="*/ 869 h 2353"/>
                <a:gd name="T26" fmla="*/ 4351 w 4964"/>
                <a:gd name="T27" fmla="*/ 843 h 2353"/>
                <a:gd name="T28" fmla="*/ 4281 w 4964"/>
                <a:gd name="T29" fmla="*/ 501 h 2353"/>
                <a:gd name="T30" fmla="*/ 4049 w 4964"/>
                <a:gd name="T31" fmla="*/ 245 h 2353"/>
                <a:gd name="T32" fmla="*/ 3626 w 4964"/>
                <a:gd name="T33" fmla="*/ 247 h 2353"/>
                <a:gd name="T34" fmla="*/ 3157 w 4964"/>
                <a:gd name="T35" fmla="*/ 84 h 2353"/>
                <a:gd name="T36" fmla="*/ 2919 w 4964"/>
                <a:gd name="T37" fmla="*/ 236 h 2353"/>
                <a:gd name="T38" fmla="*/ 2654 w 4964"/>
                <a:gd name="T39" fmla="*/ 599 h 2353"/>
                <a:gd name="T40" fmla="*/ 2922 w 4964"/>
                <a:gd name="T41" fmla="*/ 846 h 2353"/>
                <a:gd name="T42" fmla="*/ 2864 w 4964"/>
                <a:gd name="T43" fmla="*/ 528 h 2353"/>
                <a:gd name="T44" fmla="*/ 3065 w 4964"/>
                <a:gd name="T45" fmla="*/ 608 h 2353"/>
                <a:gd name="T46" fmla="*/ 2952 w 4964"/>
                <a:gd name="T47" fmla="*/ 906 h 2353"/>
                <a:gd name="T48" fmla="*/ 2651 w 4964"/>
                <a:gd name="T49" fmla="*/ 743 h 2353"/>
                <a:gd name="T50" fmla="*/ 2410 w 4964"/>
                <a:gd name="T51" fmla="*/ 538 h 2353"/>
                <a:gd name="T52" fmla="*/ 2250 w 4964"/>
                <a:gd name="T53" fmla="*/ 726 h 2353"/>
                <a:gd name="T54" fmla="*/ 2164 w 4964"/>
                <a:gd name="T55" fmla="*/ 1168 h 2353"/>
                <a:gd name="T56" fmla="*/ 2428 w 4964"/>
                <a:gd name="T57" fmla="*/ 1468 h 2353"/>
                <a:gd name="T58" fmla="*/ 2234 w 4964"/>
                <a:gd name="T59" fmla="*/ 1505 h 2353"/>
                <a:gd name="T60" fmla="*/ 2491 w 4964"/>
                <a:gd name="T61" fmla="*/ 1401 h 2353"/>
                <a:gd name="T62" fmla="*/ 2294 w 4964"/>
                <a:gd name="T63" fmla="*/ 1817 h 2353"/>
                <a:gd name="T64" fmla="*/ 1184 w 4964"/>
                <a:gd name="T65" fmla="*/ 1881 h 2353"/>
                <a:gd name="T66" fmla="*/ 669 w 4964"/>
                <a:gd name="T67" fmla="*/ 1533 h 2353"/>
                <a:gd name="T68" fmla="*/ 0 w 4964"/>
                <a:gd name="T69" fmla="*/ 1528 h 2353"/>
                <a:gd name="T70" fmla="*/ 1164 w 4964"/>
                <a:gd name="T71" fmla="*/ 2144 h 2353"/>
                <a:gd name="T72" fmla="*/ 2891 w 4964"/>
                <a:gd name="T73" fmla="*/ 1717 h 2353"/>
                <a:gd name="T74" fmla="*/ 2724 w 4964"/>
                <a:gd name="T75" fmla="*/ 1203 h 2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964" h="2353">
                  <a:moveTo>
                    <a:pt x="3103" y="1008"/>
                  </a:moveTo>
                  <a:cubicBezTo>
                    <a:pt x="3130" y="659"/>
                    <a:pt x="3633" y="632"/>
                    <a:pt x="3708" y="892"/>
                  </a:cubicBezTo>
                  <a:cubicBezTo>
                    <a:pt x="3789" y="890"/>
                    <a:pt x="3852" y="930"/>
                    <a:pt x="3898" y="984"/>
                  </a:cubicBezTo>
                  <a:cubicBezTo>
                    <a:pt x="3916" y="1006"/>
                    <a:pt x="3974" y="1066"/>
                    <a:pt x="3978" y="1161"/>
                  </a:cubicBezTo>
                  <a:cubicBezTo>
                    <a:pt x="3978" y="1187"/>
                    <a:pt x="3980" y="1255"/>
                    <a:pt x="3931" y="1315"/>
                  </a:cubicBezTo>
                  <a:cubicBezTo>
                    <a:pt x="3871" y="1387"/>
                    <a:pt x="3785" y="1392"/>
                    <a:pt x="3770" y="1393"/>
                  </a:cubicBezTo>
                  <a:cubicBezTo>
                    <a:pt x="3742" y="1790"/>
                    <a:pt x="3508" y="2071"/>
                    <a:pt x="3013" y="2344"/>
                  </a:cubicBezTo>
                  <a:cubicBezTo>
                    <a:pt x="3164" y="2327"/>
                    <a:pt x="3398" y="2276"/>
                    <a:pt x="3620" y="2113"/>
                  </a:cubicBezTo>
                  <a:cubicBezTo>
                    <a:pt x="3746" y="2020"/>
                    <a:pt x="3834" y="1915"/>
                    <a:pt x="3888" y="1851"/>
                  </a:cubicBezTo>
                  <a:cubicBezTo>
                    <a:pt x="4136" y="1554"/>
                    <a:pt x="4150" y="1354"/>
                    <a:pt x="4339" y="1302"/>
                  </a:cubicBezTo>
                  <a:cubicBezTo>
                    <a:pt x="4360" y="1297"/>
                    <a:pt x="4465" y="1268"/>
                    <a:pt x="4540" y="1327"/>
                  </a:cubicBezTo>
                  <a:cubicBezTo>
                    <a:pt x="4634" y="1401"/>
                    <a:pt x="4607" y="1554"/>
                    <a:pt x="4605" y="1565"/>
                  </a:cubicBezTo>
                  <a:cubicBezTo>
                    <a:pt x="4601" y="1227"/>
                    <a:pt x="4147" y="1338"/>
                    <a:pt x="4223" y="1628"/>
                  </a:cubicBezTo>
                  <a:cubicBezTo>
                    <a:pt x="4241" y="1695"/>
                    <a:pt x="4273" y="1747"/>
                    <a:pt x="4313" y="1784"/>
                  </a:cubicBezTo>
                  <a:cubicBezTo>
                    <a:pt x="4417" y="1881"/>
                    <a:pt x="4610" y="1917"/>
                    <a:pt x="4764" y="1824"/>
                  </a:cubicBezTo>
                  <a:cubicBezTo>
                    <a:pt x="4909" y="1736"/>
                    <a:pt x="4964" y="1566"/>
                    <a:pt x="4942" y="1424"/>
                  </a:cubicBezTo>
                  <a:cubicBezTo>
                    <a:pt x="4922" y="1292"/>
                    <a:pt x="4837" y="1209"/>
                    <a:pt x="4807" y="1182"/>
                  </a:cubicBezTo>
                  <a:cubicBezTo>
                    <a:pt x="4818" y="1164"/>
                    <a:pt x="4864" y="1082"/>
                    <a:pt x="4840" y="983"/>
                  </a:cubicBezTo>
                  <a:cubicBezTo>
                    <a:pt x="4817" y="893"/>
                    <a:pt x="4741" y="806"/>
                    <a:pt x="4641" y="794"/>
                  </a:cubicBezTo>
                  <a:cubicBezTo>
                    <a:pt x="4536" y="781"/>
                    <a:pt x="4456" y="857"/>
                    <a:pt x="4445" y="867"/>
                  </a:cubicBezTo>
                  <a:cubicBezTo>
                    <a:pt x="4405" y="906"/>
                    <a:pt x="4414" y="929"/>
                    <a:pt x="4372" y="969"/>
                  </a:cubicBezTo>
                  <a:cubicBezTo>
                    <a:pt x="4316" y="1020"/>
                    <a:pt x="4251" y="1043"/>
                    <a:pt x="4200" y="1050"/>
                  </a:cubicBezTo>
                  <a:cubicBezTo>
                    <a:pt x="4099" y="1062"/>
                    <a:pt x="3945" y="1027"/>
                    <a:pt x="3900" y="888"/>
                  </a:cubicBezTo>
                  <a:cubicBezTo>
                    <a:pt x="3827" y="664"/>
                    <a:pt x="4035" y="561"/>
                    <a:pt x="4090" y="619"/>
                  </a:cubicBezTo>
                  <a:cubicBezTo>
                    <a:pt x="4060" y="620"/>
                    <a:pt x="4032" y="629"/>
                    <a:pt x="4009" y="647"/>
                  </a:cubicBezTo>
                  <a:cubicBezTo>
                    <a:pt x="3946" y="695"/>
                    <a:pt x="3931" y="797"/>
                    <a:pt x="3970" y="869"/>
                  </a:cubicBezTo>
                  <a:cubicBezTo>
                    <a:pt x="4018" y="957"/>
                    <a:pt x="4126" y="964"/>
                    <a:pt x="4141" y="964"/>
                  </a:cubicBezTo>
                  <a:cubicBezTo>
                    <a:pt x="4270" y="969"/>
                    <a:pt x="4345" y="854"/>
                    <a:pt x="4351" y="843"/>
                  </a:cubicBezTo>
                  <a:cubicBezTo>
                    <a:pt x="4362" y="827"/>
                    <a:pt x="4406" y="751"/>
                    <a:pt x="4385" y="653"/>
                  </a:cubicBezTo>
                  <a:cubicBezTo>
                    <a:pt x="4365" y="565"/>
                    <a:pt x="4304" y="517"/>
                    <a:pt x="4281" y="501"/>
                  </a:cubicBezTo>
                  <a:cubicBezTo>
                    <a:pt x="4202" y="446"/>
                    <a:pt x="4120" y="453"/>
                    <a:pt x="4100" y="455"/>
                  </a:cubicBezTo>
                  <a:cubicBezTo>
                    <a:pt x="4103" y="434"/>
                    <a:pt x="4116" y="334"/>
                    <a:pt x="4049" y="245"/>
                  </a:cubicBezTo>
                  <a:cubicBezTo>
                    <a:pt x="3993" y="169"/>
                    <a:pt x="3892" y="120"/>
                    <a:pt x="3789" y="140"/>
                  </a:cubicBezTo>
                  <a:cubicBezTo>
                    <a:pt x="3693" y="158"/>
                    <a:pt x="3639" y="228"/>
                    <a:pt x="3626" y="247"/>
                  </a:cubicBezTo>
                  <a:cubicBezTo>
                    <a:pt x="3618" y="219"/>
                    <a:pt x="3589" y="123"/>
                    <a:pt x="3495" y="65"/>
                  </a:cubicBezTo>
                  <a:cubicBezTo>
                    <a:pt x="3396" y="4"/>
                    <a:pt x="3252" y="0"/>
                    <a:pt x="3157" y="84"/>
                  </a:cubicBezTo>
                  <a:cubicBezTo>
                    <a:pt x="3084" y="147"/>
                    <a:pt x="3070" y="236"/>
                    <a:pt x="3067" y="264"/>
                  </a:cubicBezTo>
                  <a:cubicBezTo>
                    <a:pt x="3042" y="252"/>
                    <a:pt x="2988" y="230"/>
                    <a:pt x="2919" y="236"/>
                  </a:cubicBezTo>
                  <a:cubicBezTo>
                    <a:pt x="2807" y="245"/>
                    <a:pt x="2739" y="317"/>
                    <a:pt x="2725" y="333"/>
                  </a:cubicBezTo>
                  <a:cubicBezTo>
                    <a:pt x="2629" y="439"/>
                    <a:pt x="2650" y="574"/>
                    <a:pt x="2654" y="599"/>
                  </a:cubicBezTo>
                  <a:cubicBezTo>
                    <a:pt x="2658" y="626"/>
                    <a:pt x="2683" y="763"/>
                    <a:pt x="2797" y="824"/>
                  </a:cubicBezTo>
                  <a:cubicBezTo>
                    <a:pt x="2820" y="836"/>
                    <a:pt x="2869" y="862"/>
                    <a:pt x="2922" y="846"/>
                  </a:cubicBezTo>
                  <a:cubicBezTo>
                    <a:pt x="2997" y="823"/>
                    <a:pt x="3059" y="721"/>
                    <a:pt x="3023" y="635"/>
                  </a:cubicBezTo>
                  <a:cubicBezTo>
                    <a:pt x="3003" y="586"/>
                    <a:pt x="2953" y="543"/>
                    <a:pt x="2864" y="528"/>
                  </a:cubicBezTo>
                  <a:cubicBezTo>
                    <a:pt x="2881" y="524"/>
                    <a:pt x="2914" y="519"/>
                    <a:pt x="2952" y="528"/>
                  </a:cubicBezTo>
                  <a:cubicBezTo>
                    <a:pt x="2971" y="533"/>
                    <a:pt x="3029" y="550"/>
                    <a:pt x="3065" y="608"/>
                  </a:cubicBezTo>
                  <a:cubicBezTo>
                    <a:pt x="3099" y="661"/>
                    <a:pt x="3093" y="716"/>
                    <a:pt x="3090" y="734"/>
                  </a:cubicBezTo>
                  <a:cubicBezTo>
                    <a:pt x="3081" y="809"/>
                    <a:pt x="3027" y="878"/>
                    <a:pt x="2952" y="906"/>
                  </a:cubicBezTo>
                  <a:cubicBezTo>
                    <a:pt x="2946" y="909"/>
                    <a:pt x="2866" y="937"/>
                    <a:pt x="2788" y="900"/>
                  </a:cubicBezTo>
                  <a:cubicBezTo>
                    <a:pt x="2730" y="873"/>
                    <a:pt x="2700" y="824"/>
                    <a:pt x="2651" y="743"/>
                  </a:cubicBezTo>
                  <a:cubicBezTo>
                    <a:pt x="2612" y="679"/>
                    <a:pt x="2621" y="675"/>
                    <a:pt x="2593" y="641"/>
                  </a:cubicBezTo>
                  <a:cubicBezTo>
                    <a:pt x="2574" y="618"/>
                    <a:pt x="2509" y="539"/>
                    <a:pt x="2410" y="538"/>
                  </a:cubicBezTo>
                  <a:cubicBezTo>
                    <a:pt x="2390" y="537"/>
                    <a:pt x="2320" y="536"/>
                    <a:pt x="2276" y="592"/>
                  </a:cubicBezTo>
                  <a:cubicBezTo>
                    <a:pt x="2232" y="648"/>
                    <a:pt x="2248" y="717"/>
                    <a:pt x="2250" y="726"/>
                  </a:cubicBezTo>
                  <a:cubicBezTo>
                    <a:pt x="2148" y="731"/>
                    <a:pt x="2055" y="798"/>
                    <a:pt x="2034" y="893"/>
                  </a:cubicBezTo>
                  <a:cubicBezTo>
                    <a:pt x="2011" y="1000"/>
                    <a:pt x="2046" y="1124"/>
                    <a:pt x="2164" y="1168"/>
                  </a:cubicBezTo>
                  <a:cubicBezTo>
                    <a:pt x="1932" y="1200"/>
                    <a:pt x="1938" y="1554"/>
                    <a:pt x="2134" y="1630"/>
                  </a:cubicBezTo>
                  <a:cubicBezTo>
                    <a:pt x="2329" y="1706"/>
                    <a:pt x="2450" y="1591"/>
                    <a:pt x="2428" y="1468"/>
                  </a:cubicBezTo>
                  <a:cubicBezTo>
                    <a:pt x="2401" y="1308"/>
                    <a:pt x="2262" y="1292"/>
                    <a:pt x="2202" y="1359"/>
                  </a:cubicBezTo>
                  <a:cubicBezTo>
                    <a:pt x="2155" y="1410"/>
                    <a:pt x="2179" y="1466"/>
                    <a:pt x="2234" y="1505"/>
                  </a:cubicBezTo>
                  <a:cubicBezTo>
                    <a:pt x="2127" y="1528"/>
                    <a:pt x="2117" y="1357"/>
                    <a:pt x="2182" y="1293"/>
                  </a:cubicBezTo>
                  <a:cubicBezTo>
                    <a:pt x="2247" y="1230"/>
                    <a:pt x="2448" y="1255"/>
                    <a:pt x="2491" y="1401"/>
                  </a:cubicBezTo>
                  <a:cubicBezTo>
                    <a:pt x="2506" y="1455"/>
                    <a:pt x="2505" y="1502"/>
                    <a:pt x="2499" y="1533"/>
                  </a:cubicBezTo>
                  <a:cubicBezTo>
                    <a:pt x="2494" y="1561"/>
                    <a:pt x="2467" y="1684"/>
                    <a:pt x="2294" y="1817"/>
                  </a:cubicBezTo>
                  <a:cubicBezTo>
                    <a:pt x="2080" y="1983"/>
                    <a:pt x="1844" y="2008"/>
                    <a:pt x="1780" y="2013"/>
                  </a:cubicBezTo>
                  <a:cubicBezTo>
                    <a:pt x="1711" y="2019"/>
                    <a:pt x="1430" y="2039"/>
                    <a:pt x="1184" y="1881"/>
                  </a:cubicBezTo>
                  <a:cubicBezTo>
                    <a:pt x="1108" y="1833"/>
                    <a:pt x="915" y="1690"/>
                    <a:pt x="859" y="1648"/>
                  </a:cubicBezTo>
                  <a:cubicBezTo>
                    <a:pt x="804" y="1607"/>
                    <a:pt x="751" y="1568"/>
                    <a:pt x="669" y="1533"/>
                  </a:cubicBezTo>
                  <a:cubicBezTo>
                    <a:pt x="649" y="1525"/>
                    <a:pt x="568" y="1492"/>
                    <a:pt x="443" y="1479"/>
                  </a:cubicBezTo>
                  <a:cubicBezTo>
                    <a:pt x="266" y="1460"/>
                    <a:pt x="111" y="1492"/>
                    <a:pt x="0" y="1528"/>
                  </a:cubicBezTo>
                  <a:cubicBezTo>
                    <a:pt x="114" y="1530"/>
                    <a:pt x="281" y="1546"/>
                    <a:pt x="462" y="1621"/>
                  </a:cubicBezTo>
                  <a:cubicBezTo>
                    <a:pt x="818" y="1766"/>
                    <a:pt x="858" y="1981"/>
                    <a:pt x="1164" y="2144"/>
                  </a:cubicBezTo>
                  <a:cubicBezTo>
                    <a:pt x="1556" y="2353"/>
                    <a:pt x="1978" y="2259"/>
                    <a:pt x="2070" y="2238"/>
                  </a:cubicBezTo>
                  <a:cubicBezTo>
                    <a:pt x="2537" y="2134"/>
                    <a:pt x="2807" y="1823"/>
                    <a:pt x="2891" y="1717"/>
                  </a:cubicBezTo>
                  <a:cubicBezTo>
                    <a:pt x="2861" y="1705"/>
                    <a:pt x="2818" y="1685"/>
                    <a:pt x="2779" y="1647"/>
                  </a:cubicBezTo>
                  <a:cubicBezTo>
                    <a:pt x="2673" y="1542"/>
                    <a:pt x="2641" y="1352"/>
                    <a:pt x="2724" y="1203"/>
                  </a:cubicBezTo>
                  <a:cubicBezTo>
                    <a:pt x="2797" y="1071"/>
                    <a:pt x="2946" y="994"/>
                    <a:pt x="3103" y="10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noFill/>
              </a:endParaRPr>
            </a:p>
          </p:txBody>
        </p:sp>
        <p:sp>
          <p:nvSpPr>
            <p:cNvPr id="10" name="Freeform 6">
              <a:extLst>
                <a:ext uri="{FF2B5EF4-FFF2-40B4-BE49-F238E27FC236}">
                  <a16:creationId xmlns:a16="http://schemas.microsoft.com/office/drawing/2014/main" id="{7FB53955-B832-4603-9C71-E7D7D7903B76}"/>
                </a:ext>
              </a:extLst>
            </p:cNvPr>
            <p:cNvSpPr>
              <a:spLocks/>
            </p:cNvSpPr>
            <p:nvPr/>
          </p:nvSpPr>
          <p:spPr bwMode="auto">
            <a:xfrm>
              <a:off x="165" y="1230"/>
              <a:ext cx="6260" cy="3246"/>
            </a:xfrm>
            <a:custGeom>
              <a:avLst/>
              <a:gdLst>
                <a:gd name="T0" fmla="*/ 3611 w 3831"/>
                <a:gd name="T1" fmla="*/ 588 h 1986"/>
                <a:gd name="T2" fmla="*/ 3760 w 3831"/>
                <a:gd name="T3" fmla="*/ 529 h 1986"/>
                <a:gd name="T4" fmla="*/ 3817 w 3831"/>
                <a:gd name="T5" fmla="*/ 350 h 1986"/>
                <a:gd name="T6" fmla="*/ 3707 w 3831"/>
                <a:gd name="T7" fmla="*/ 195 h 1986"/>
                <a:gd name="T8" fmla="*/ 3560 w 3831"/>
                <a:gd name="T9" fmla="*/ 162 h 1986"/>
                <a:gd name="T10" fmla="*/ 3467 w 3831"/>
                <a:gd name="T11" fmla="*/ 53 h 1986"/>
                <a:gd name="T12" fmla="*/ 3248 w 3831"/>
                <a:gd name="T13" fmla="*/ 17 h 1986"/>
                <a:gd name="T14" fmla="*/ 3038 w 3831"/>
                <a:gd name="T15" fmla="*/ 315 h 1986"/>
                <a:gd name="T16" fmla="*/ 2874 w 3831"/>
                <a:gd name="T17" fmla="*/ 310 h 1986"/>
                <a:gd name="T18" fmla="*/ 2690 w 3831"/>
                <a:gd name="T19" fmla="*/ 471 h 1986"/>
                <a:gd name="T20" fmla="*/ 2670 w 3831"/>
                <a:gd name="T21" fmla="*/ 558 h 1986"/>
                <a:gd name="T22" fmla="*/ 2692 w 3831"/>
                <a:gd name="T23" fmla="*/ 743 h 1986"/>
                <a:gd name="T24" fmla="*/ 2750 w 3831"/>
                <a:gd name="T25" fmla="*/ 828 h 1986"/>
                <a:gd name="T26" fmla="*/ 2862 w 3831"/>
                <a:gd name="T27" fmla="*/ 876 h 1986"/>
                <a:gd name="T28" fmla="*/ 2999 w 3831"/>
                <a:gd name="T29" fmla="*/ 771 h 1986"/>
                <a:gd name="T30" fmla="*/ 2983 w 3831"/>
                <a:gd name="T31" fmla="*/ 661 h 1986"/>
                <a:gd name="T32" fmla="*/ 2912 w 3831"/>
                <a:gd name="T33" fmla="*/ 629 h 1986"/>
                <a:gd name="T34" fmla="*/ 2873 w 3831"/>
                <a:gd name="T35" fmla="*/ 661 h 1986"/>
                <a:gd name="T36" fmla="*/ 2880 w 3831"/>
                <a:gd name="T37" fmla="*/ 746 h 1986"/>
                <a:gd name="T38" fmla="*/ 2841 w 3831"/>
                <a:gd name="T39" fmla="*/ 711 h 1986"/>
                <a:gd name="T40" fmla="*/ 2825 w 3831"/>
                <a:gd name="T41" fmla="*/ 645 h 1986"/>
                <a:gd name="T42" fmla="*/ 2907 w 3831"/>
                <a:gd name="T43" fmla="*/ 551 h 1986"/>
                <a:gd name="T44" fmla="*/ 3022 w 3831"/>
                <a:gd name="T45" fmla="*/ 577 h 1986"/>
                <a:gd name="T46" fmla="*/ 3104 w 3831"/>
                <a:gd name="T47" fmla="*/ 705 h 1986"/>
                <a:gd name="T48" fmla="*/ 3040 w 3831"/>
                <a:gd name="T49" fmla="*/ 897 h 1986"/>
                <a:gd name="T50" fmla="*/ 2868 w 3831"/>
                <a:gd name="T51" fmla="*/ 970 h 1986"/>
                <a:gd name="T52" fmla="*/ 2569 w 3831"/>
                <a:gd name="T53" fmla="*/ 1305 h 1986"/>
                <a:gd name="T54" fmla="*/ 2226 w 3831"/>
                <a:gd name="T55" fmla="*/ 1495 h 1986"/>
                <a:gd name="T56" fmla="*/ 1568 w 3831"/>
                <a:gd name="T57" fmla="*/ 1591 h 1986"/>
                <a:gd name="T58" fmla="*/ 1166 w 3831"/>
                <a:gd name="T59" fmla="*/ 1519 h 1986"/>
                <a:gd name="T60" fmla="*/ 917 w 3831"/>
                <a:gd name="T61" fmla="*/ 1343 h 1986"/>
                <a:gd name="T62" fmla="*/ 0 w 3831"/>
                <a:gd name="T63" fmla="*/ 850 h 1986"/>
                <a:gd name="T64" fmla="*/ 476 w 3831"/>
                <a:gd name="T65" fmla="*/ 1111 h 1986"/>
                <a:gd name="T66" fmla="*/ 764 w 3831"/>
                <a:gd name="T67" fmla="*/ 1399 h 1986"/>
                <a:gd name="T68" fmla="*/ 1307 w 3831"/>
                <a:gd name="T69" fmla="*/ 1779 h 1986"/>
                <a:gd name="T70" fmla="*/ 1573 w 3831"/>
                <a:gd name="T71" fmla="*/ 1852 h 1986"/>
                <a:gd name="T72" fmla="*/ 3183 w 3831"/>
                <a:gd name="T73" fmla="*/ 1305 h 1986"/>
                <a:gd name="T74" fmla="*/ 3430 w 3831"/>
                <a:gd name="T75" fmla="*/ 1041 h 1986"/>
                <a:gd name="T76" fmla="*/ 3611 w 3831"/>
                <a:gd name="T77" fmla="*/ 588 h 19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831" h="1986">
                  <a:moveTo>
                    <a:pt x="3611" y="588"/>
                  </a:moveTo>
                  <a:cubicBezTo>
                    <a:pt x="3626" y="588"/>
                    <a:pt x="3701" y="587"/>
                    <a:pt x="3760" y="529"/>
                  </a:cubicBezTo>
                  <a:cubicBezTo>
                    <a:pt x="3831" y="457"/>
                    <a:pt x="3819" y="362"/>
                    <a:pt x="3817" y="350"/>
                  </a:cubicBezTo>
                  <a:cubicBezTo>
                    <a:pt x="3802" y="252"/>
                    <a:pt x="3722" y="204"/>
                    <a:pt x="3707" y="195"/>
                  </a:cubicBezTo>
                  <a:cubicBezTo>
                    <a:pt x="3644" y="157"/>
                    <a:pt x="3582" y="160"/>
                    <a:pt x="3560" y="162"/>
                  </a:cubicBezTo>
                  <a:cubicBezTo>
                    <a:pt x="3548" y="138"/>
                    <a:pt x="3521" y="90"/>
                    <a:pt x="3467" y="53"/>
                  </a:cubicBezTo>
                  <a:cubicBezTo>
                    <a:pt x="3395" y="5"/>
                    <a:pt x="3310" y="0"/>
                    <a:pt x="3248" y="17"/>
                  </a:cubicBezTo>
                  <a:cubicBezTo>
                    <a:pt x="3131" y="48"/>
                    <a:pt x="3044" y="169"/>
                    <a:pt x="3038" y="315"/>
                  </a:cubicBezTo>
                  <a:cubicBezTo>
                    <a:pt x="3010" y="306"/>
                    <a:pt x="2947" y="290"/>
                    <a:pt x="2874" y="310"/>
                  </a:cubicBezTo>
                  <a:cubicBezTo>
                    <a:pt x="2787" y="334"/>
                    <a:pt x="2721" y="399"/>
                    <a:pt x="2690" y="471"/>
                  </a:cubicBezTo>
                  <a:cubicBezTo>
                    <a:pt x="2676" y="505"/>
                    <a:pt x="2673" y="533"/>
                    <a:pt x="2670" y="558"/>
                  </a:cubicBezTo>
                  <a:cubicBezTo>
                    <a:pt x="2666" y="591"/>
                    <a:pt x="2658" y="664"/>
                    <a:pt x="2692" y="743"/>
                  </a:cubicBezTo>
                  <a:cubicBezTo>
                    <a:pt x="2704" y="769"/>
                    <a:pt x="2718" y="800"/>
                    <a:pt x="2750" y="828"/>
                  </a:cubicBezTo>
                  <a:cubicBezTo>
                    <a:pt x="2766" y="843"/>
                    <a:pt x="2806" y="877"/>
                    <a:pt x="2862" y="876"/>
                  </a:cubicBezTo>
                  <a:cubicBezTo>
                    <a:pt x="2923" y="874"/>
                    <a:pt x="2981" y="829"/>
                    <a:pt x="2999" y="771"/>
                  </a:cubicBezTo>
                  <a:cubicBezTo>
                    <a:pt x="3001" y="762"/>
                    <a:pt x="3018" y="703"/>
                    <a:pt x="2983" y="661"/>
                  </a:cubicBezTo>
                  <a:cubicBezTo>
                    <a:pt x="2979" y="657"/>
                    <a:pt x="2948" y="621"/>
                    <a:pt x="2912" y="629"/>
                  </a:cubicBezTo>
                  <a:cubicBezTo>
                    <a:pt x="2887" y="635"/>
                    <a:pt x="2875" y="657"/>
                    <a:pt x="2873" y="661"/>
                  </a:cubicBezTo>
                  <a:cubicBezTo>
                    <a:pt x="2852" y="700"/>
                    <a:pt x="2879" y="744"/>
                    <a:pt x="2880" y="746"/>
                  </a:cubicBezTo>
                  <a:cubicBezTo>
                    <a:pt x="2871" y="741"/>
                    <a:pt x="2854" y="731"/>
                    <a:pt x="2841" y="711"/>
                  </a:cubicBezTo>
                  <a:cubicBezTo>
                    <a:pt x="2839" y="708"/>
                    <a:pt x="2821" y="681"/>
                    <a:pt x="2825" y="645"/>
                  </a:cubicBezTo>
                  <a:cubicBezTo>
                    <a:pt x="2830" y="600"/>
                    <a:pt x="2867" y="564"/>
                    <a:pt x="2907" y="551"/>
                  </a:cubicBezTo>
                  <a:cubicBezTo>
                    <a:pt x="2959" y="536"/>
                    <a:pt x="3003" y="565"/>
                    <a:pt x="3022" y="577"/>
                  </a:cubicBezTo>
                  <a:cubicBezTo>
                    <a:pt x="3086" y="619"/>
                    <a:pt x="3101" y="690"/>
                    <a:pt x="3104" y="705"/>
                  </a:cubicBezTo>
                  <a:cubicBezTo>
                    <a:pt x="3123" y="808"/>
                    <a:pt x="3051" y="885"/>
                    <a:pt x="3040" y="897"/>
                  </a:cubicBezTo>
                  <a:cubicBezTo>
                    <a:pt x="2973" y="966"/>
                    <a:pt x="2887" y="970"/>
                    <a:pt x="2868" y="970"/>
                  </a:cubicBezTo>
                  <a:cubicBezTo>
                    <a:pt x="2815" y="1057"/>
                    <a:pt x="2720" y="1186"/>
                    <a:pt x="2569" y="1305"/>
                  </a:cubicBezTo>
                  <a:cubicBezTo>
                    <a:pt x="2542" y="1326"/>
                    <a:pt x="2418" y="1421"/>
                    <a:pt x="2226" y="1495"/>
                  </a:cubicBezTo>
                  <a:cubicBezTo>
                    <a:pt x="1953" y="1601"/>
                    <a:pt x="1721" y="1596"/>
                    <a:pt x="1568" y="1591"/>
                  </a:cubicBezTo>
                  <a:cubicBezTo>
                    <a:pt x="1424" y="1587"/>
                    <a:pt x="1305" y="1582"/>
                    <a:pt x="1166" y="1519"/>
                  </a:cubicBezTo>
                  <a:cubicBezTo>
                    <a:pt x="1030" y="1457"/>
                    <a:pt x="946" y="1372"/>
                    <a:pt x="917" y="1343"/>
                  </a:cubicBezTo>
                  <a:cubicBezTo>
                    <a:pt x="740" y="1166"/>
                    <a:pt x="365" y="833"/>
                    <a:pt x="0" y="850"/>
                  </a:cubicBezTo>
                  <a:cubicBezTo>
                    <a:pt x="197" y="917"/>
                    <a:pt x="352" y="1009"/>
                    <a:pt x="476" y="1111"/>
                  </a:cubicBezTo>
                  <a:cubicBezTo>
                    <a:pt x="599" y="1213"/>
                    <a:pt x="584" y="1234"/>
                    <a:pt x="764" y="1399"/>
                  </a:cubicBezTo>
                  <a:cubicBezTo>
                    <a:pt x="928" y="1551"/>
                    <a:pt x="1078" y="1688"/>
                    <a:pt x="1307" y="1779"/>
                  </a:cubicBezTo>
                  <a:cubicBezTo>
                    <a:pt x="1427" y="1826"/>
                    <a:pt x="1524" y="1843"/>
                    <a:pt x="1573" y="1852"/>
                  </a:cubicBezTo>
                  <a:cubicBezTo>
                    <a:pt x="2347" y="1986"/>
                    <a:pt x="3077" y="1391"/>
                    <a:pt x="3183" y="1305"/>
                  </a:cubicBezTo>
                  <a:cubicBezTo>
                    <a:pt x="3288" y="1220"/>
                    <a:pt x="3365" y="1138"/>
                    <a:pt x="3430" y="1041"/>
                  </a:cubicBezTo>
                  <a:cubicBezTo>
                    <a:pt x="3548" y="866"/>
                    <a:pt x="3592" y="694"/>
                    <a:pt x="3611"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noFill/>
              </a:endParaRPr>
            </a:p>
          </p:txBody>
        </p:sp>
      </p:grpSp>
      <p:cxnSp>
        <p:nvCxnSpPr>
          <p:cNvPr id="11" name="直接连接符 10">
            <a:extLst>
              <a:ext uri="{FF2B5EF4-FFF2-40B4-BE49-F238E27FC236}">
                <a16:creationId xmlns:a16="http://schemas.microsoft.com/office/drawing/2014/main" id="{7766579E-031E-457A-A881-F8C8FC2FEED3}"/>
              </a:ext>
            </a:extLst>
          </p:cNvPr>
          <p:cNvCxnSpPr>
            <a:cxnSpLocks/>
          </p:cNvCxnSpPr>
          <p:nvPr/>
        </p:nvCxnSpPr>
        <p:spPr>
          <a:xfrm flipH="1">
            <a:off x="870857" y="670351"/>
            <a:ext cx="2082010" cy="0"/>
          </a:xfrm>
          <a:prstGeom prst="line">
            <a:avLst/>
          </a:prstGeom>
          <a:ln>
            <a:solidFill>
              <a:srgbClr val="F16C06"/>
            </a:solidFill>
          </a:ln>
        </p:spPr>
        <p:style>
          <a:lnRef idx="1">
            <a:schemeClr val="accent1"/>
          </a:lnRef>
          <a:fillRef idx="0">
            <a:schemeClr val="accent1"/>
          </a:fillRef>
          <a:effectRef idx="0">
            <a:schemeClr val="accent1"/>
          </a:effectRef>
          <a:fontRef idx="minor">
            <a:schemeClr val="tx1"/>
          </a:fontRef>
        </p:style>
      </p:cxnSp>
      <p:pic>
        <p:nvPicPr>
          <p:cNvPr id="36" name="图片 35">
            <a:extLst>
              <a:ext uri="{FF2B5EF4-FFF2-40B4-BE49-F238E27FC236}">
                <a16:creationId xmlns:a16="http://schemas.microsoft.com/office/drawing/2014/main" id="{96FB060B-2191-C35E-7886-F130252EB714}"/>
              </a:ext>
            </a:extLst>
          </p:cNvPr>
          <p:cNvPicPr>
            <a:picLocks noChangeAspect="1"/>
          </p:cNvPicPr>
          <p:nvPr/>
        </p:nvPicPr>
        <p:blipFill rotWithShape="1">
          <a:blip r:embed="rId4">
            <a:extLst>
              <a:ext uri="{28A0092B-C50C-407E-A947-70E740481C1C}">
                <a14:useLocalDpi xmlns:a14="http://schemas.microsoft.com/office/drawing/2010/main" val="0"/>
              </a:ext>
            </a:extLst>
          </a:blip>
          <a:srcRect r="1600"/>
          <a:stretch/>
        </p:blipFill>
        <p:spPr bwMode="auto">
          <a:xfrm>
            <a:off x="958929" y="4701090"/>
            <a:ext cx="2801306" cy="1913224"/>
          </a:xfrm>
          <a:prstGeom prst="rect">
            <a:avLst/>
          </a:prstGeom>
          <a:noFill/>
          <a:ln>
            <a:noFill/>
          </a:ln>
        </p:spPr>
      </p:pic>
      <p:pic>
        <p:nvPicPr>
          <p:cNvPr id="37" name="图片 36">
            <a:extLst>
              <a:ext uri="{FF2B5EF4-FFF2-40B4-BE49-F238E27FC236}">
                <a16:creationId xmlns:a16="http://schemas.microsoft.com/office/drawing/2014/main" id="{3503758C-9679-C6C0-D767-0F22F8FB3987}"/>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520428" y="4701090"/>
            <a:ext cx="2869295" cy="1928294"/>
          </a:xfrm>
          <a:prstGeom prst="rect">
            <a:avLst/>
          </a:prstGeom>
          <a:noFill/>
          <a:ln>
            <a:noFill/>
          </a:ln>
        </p:spPr>
      </p:pic>
      <p:pic>
        <p:nvPicPr>
          <p:cNvPr id="38" name="图片 37">
            <a:extLst>
              <a:ext uri="{FF2B5EF4-FFF2-40B4-BE49-F238E27FC236}">
                <a16:creationId xmlns:a16="http://schemas.microsoft.com/office/drawing/2014/main" id="{3CD347A0-F592-6326-4D7F-A88B7ED30F4E}"/>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7974465" y="4701091"/>
            <a:ext cx="2869295" cy="1928293"/>
          </a:xfrm>
          <a:prstGeom prst="rect">
            <a:avLst/>
          </a:prstGeom>
          <a:noFill/>
          <a:ln>
            <a:noFill/>
          </a:ln>
        </p:spPr>
      </p:pic>
      <p:sp>
        <p:nvSpPr>
          <p:cNvPr id="40" name="文本框 39">
            <a:extLst>
              <a:ext uri="{FF2B5EF4-FFF2-40B4-BE49-F238E27FC236}">
                <a16:creationId xmlns:a16="http://schemas.microsoft.com/office/drawing/2014/main" id="{F9EB8886-5FCD-1FB0-98C4-FB458DB4CCCB}"/>
              </a:ext>
            </a:extLst>
          </p:cNvPr>
          <p:cNvSpPr txBox="1"/>
          <p:nvPr/>
        </p:nvSpPr>
        <p:spPr>
          <a:xfrm>
            <a:off x="701892" y="1185165"/>
            <a:ext cx="10506366" cy="3388172"/>
          </a:xfrm>
          <a:prstGeom prst="rect">
            <a:avLst/>
          </a:prstGeom>
          <a:noFill/>
        </p:spPr>
        <p:txBody>
          <a:bodyPr wrap="square" rtlCol="0">
            <a:spAutoFit/>
          </a:bodyPr>
          <a:lstStyle/>
          <a:p>
            <a:pPr indent="457200" algn="l">
              <a:lnSpc>
                <a:spcPct val="120000"/>
              </a:lnSpc>
            </a:pPr>
            <a:r>
              <a:rPr lang="zh-CN" altLang="en-US" i="0" dirty="0">
                <a:solidFill>
                  <a:srgbClr val="333333"/>
                </a:solidFill>
                <a:effectLst/>
                <a:latin typeface="微软雅黑" panose="020B0503020204020204" pitchFamily="34" charset="-122"/>
                <a:ea typeface="微软雅黑" panose="020B0503020204020204" pitchFamily="34" charset="-122"/>
              </a:rPr>
              <a:t>“广大青年要肩负历史使命，坚定前进信心，立大志、明大德、成大才、担大任，努力成为堪当民族复兴重任的时代新人，让青春在为祖国、为民族、为人民、为人类的不懈奋斗中绽放绚丽之花。”今年</a:t>
            </a:r>
            <a:r>
              <a:rPr lang="en-US" altLang="zh-CN" i="0" dirty="0">
                <a:solidFill>
                  <a:srgbClr val="333333"/>
                </a:solidFill>
                <a:effectLst/>
                <a:latin typeface="微软雅黑" panose="020B0503020204020204" pitchFamily="34" charset="-122"/>
                <a:ea typeface="微软雅黑" panose="020B0503020204020204" pitchFamily="34" charset="-122"/>
              </a:rPr>
              <a:t>4</a:t>
            </a:r>
            <a:r>
              <a:rPr lang="zh-CN" altLang="en-US" i="0" dirty="0">
                <a:solidFill>
                  <a:srgbClr val="333333"/>
                </a:solidFill>
                <a:effectLst/>
                <a:latin typeface="微软雅黑" panose="020B0503020204020204" pitchFamily="34" charset="-122"/>
                <a:ea typeface="微软雅黑" panose="020B0503020204020204" pitchFamily="34" charset="-122"/>
              </a:rPr>
              <a:t>月</a:t>
            </a:r>
            <a:r>
              <a:rPr lang="en-US" altLang="zh-CN" i="0" dirty="0">
                <a:solidFill>
                  <a:srgbClr val="333333"/>
                </a:solidFill>
                <a:effectLst/>
                <a:latin typeface="微软雅黑" panose="020B0503020204020204" pitchFamily="34" charset="-122"/>
                <a:ea typeface="微软雅黑" panose="020B0503020204020204" pitchFamily="34" charset="-122"/>
              </a:rPr>
              <a:t>19</a:t>
            </a:r>
            <a:r>
              <a:rPr lang="zh-CN" altLang="en-US" i="0" dirty="0">
                <a:solidFill>
                  <a:srgbClr val="333333"/>
                </a:solidFill>
                <a:effectLst/>
                <a:latin typeface="微软雅黑" panose="020B0503020204020204" pitchFamily="34" charset="-122"/>
                <a:ea typeface="微软雅黑" panose="020B0503020204020204" pitchFamily="34" charset="-122"/>
              </a:rPr>
              <a:t>日，习近平总书记在清华大学考察时强调。</a:t>
            </a:r>
          </a:p>
          <a:p>
            <a:pPr indent="457200" algn="l">
              <a:lnSpc>
                <a:spcPct val="120000"/>
              </a:lnSpc>
            </a:pPr>
            <a:r>
              <a:rPr lang="zh-CN" altLang="en-US" i="0" dirty="0">
                <a:solidFill>
                  <a:srgbClr val="333333"/>
                </a:solidFill>
                <a:effectLst/>
                <a:latin typeface="微软雅黑" panose="020B0503020204020204" pitchFamily="34" charset="-122"/>
                <a:ea typeface="微软雅黑" panose="020B0503020204020204" pitchFamily="34" charset="-122"/>
              </a:rPr>
              <a:t>党的十八大以来，以习近平同志为核心的党中央站在确保党和人民事业薪火相传的战略高度，亲切关怀青年成长成才，为做好新时代青年工作指明了前进方向。习近平总书记围绕青年工作发表的一系列重要论述，立意高远，内涵丰富，思想深刻，阐明了新形势下青年工作的重大理论和实践问题，指明了当代青年的历史使命和成长道路，对于准确把握青年工作的基本要求和重点任务，引导青年树立远大理想、热爱伟大祖国、担当时代责任、勇于砥砺奋斗、练就过硬本领、锤炼品德修为，激励和动员广大青年为实现“两个一百年”奋斗目标、实现中华民族伟大复兴的中国梦而勤奋学习、努力工作，具有十分重要的意义。</a:t>
            </a:r>
            <a:endParaRPr lang="zh-CN" altLang="en-US" b="0" i="0" dirty="0">
              <a:solidFill>
                <a:srgbClr val="333333"/>
              </a:solidFill>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194422204"/>
      </p:ext>
    </p:extLst>
  </p:cSld>
  <p:clrMapOvr>
    <a:masterClrMapping/>
  </p:clrMapOvr>
  <p:transition spd="slow" advClick="0">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3" cstate="screen">
            <a:extLst>
              <a:ext uri="{28A0092B-C50C-407E-A947-70E740481C1C}">
                <a14:useLocalDpi xmlns:a14="http://schemas.microsoft.com/office/drawing/2010/main"/>
              </a:ext>
            </a:extLst>
          </a:blip>
          <a:srcRect l="-2"/>
          <a:stretch/>
        </p:blipFill>
        <p:spPr>
          <a:xfrm>
            <a:off x="0" y="0"/>
            <a:ext cx="12191999" cy="6858000"/>
          </a:xfrm>
          <a:prstGeom prst="rect">
            <a:avLst/>
          </a:prstGeom>
        </p:spPr>
      </p:pic>
      <p:sp>
        <p:nvSpPr>
          <p:cNvPr id="3" name="矩形 2">
            <a:extLst>
              <a:ext uri="{FF2B5EF4-FFF2-40B4-BE49-F238E27FC236}">
                <a16:creationId xmlns:a16="http://schemas.microsoft.com/office/drawing/2014/main" id="{29EF2EC5-EE7F-4874-BF62-4A5449E0A99B}"/>
              </a:ext>
            </a:extLst>
          </p:cNvPr>
          <p:cNvSpPr/>
          <p:nvPr/>
        </p:nvSpPr>
        <p:spPr>
          <a:xfrm>
            <a:off x="3246595" y="355854"/>
            <a:ext cx="5723234" cy="584775"/>
          </a:xfrm>
          <a:prstGeom prst="rect">
            <a:avLst/>
          </a:prstGeom>
          <a:noFill/>
        </p:spPr>
        <p:txBody>
          <a:bodyPr wrap="square" rtlCol="0">
            <a:spAutoFit/>
          </a:bodyPr>
          <a:lstStyle/>
          <a:p>
            <a:pPr algn="ctr"/>
            <a:r>
              <a:rPr lang="zh-CN" altLang="en-US" sz="3200" dirty="0">
                <a:gradFill flip="none" rotWithShape="1">
                  <a:gsLst>
                    <a:gs pos="0">
                      <a:srgbClr val="F16C06"/>
                    </a:gs>
                    <a:gs pos="30000">
                      <a:srgbClr val="EA3C10"/>
                    </a:gs>
                    <a:gs pos="60000">
                      <a:srgbClr val="DF2417"/>
                    </a:gs>
                    <a:gs pos="100000">
                      <a:srgbClr val="D7271E"/>
                    </a:gs>
                  </a:gsLst>
                  <a:lin ang="10800000" scaled="1"/>
                  <a:tileRect/>
                </a:gradFill>
                <a:effectLst>
                  <a:outerShdw blurRad="12700" dist="38100" dir="2700000" algn="tl" rotWithShape="0">
                    <a:schemeClr val="tx1">
                      <a:lumMod val="85000"/>
                      <a:lumOff val="15000"/>
                      <a:alpha val="14000"/>
                    </a:schemeClr>
                  </a:outerShdw>
                </a:effectLst>
                <a:latin typeface="华文隶书" panose="02010800040101010101" pitchFamily="2" charset="-122"/>
                <a:ea typeface="华文隶书" panose="02010800040101010101" pitchFamily="2" charset="-122"/>
              </a:rPr>
              <a:t>抗疫勇担责任 青春不负韶华</a:t>
            </a:r>
          </a:p>
        </p:txBody>
      </p:sp>
      <p:grpSp>
        <p:nvGrpSpPr>
          <p:cNvPr id="4" name="Group 4">
            <a:extLst>
              <a:ext uri="{FF2B5EF4-FFF2-40B4-BE49-F238E27FC236}">
                <a16:creationId xmlns:a16="http://schemas.microsoft.com/office/drawing/2014/main" id="{B36919EA-45DD-4F0B-B6AD-8DE8CCC9D55E}"/>
              </a:ext>
            </a:extLst>
          </p:cNvPr>
          <p:cNvGrpSpPr>
            <a:grpSpLocks noChangeAspect="1"/>
          </p:cNvGrpSpPr>
          <p:nvPr/>
        </p:nvGrpSpPr>
        <p:grpSpPr bwMode="auto">
          <a:xfrm flipH="1">
            <a:off x="8655779" y="487371"/>
            <a:ext cx="607778" cy="337494"/>
            <a:chOff x="2" y="-28"/>
            <a:chExt cx="8111" cy="4504"/>
          </a:xfrm>
          <a:gradFill>
            <a:gsLst>
              <a:gs pos="5000">
                <a:srgbClr val="F16C06"/>
              </a:gs>
              <a:gs pos="68000">
                <a:srgbClr val="DF2417"/>
              </a:gs>
            </a:gsLst>
            <a:lin ang="2700000" scaled="1"/>
          </a:gradFill>
        </p:grpSpPr>
        <p:sp>
          <p:nvSpPr>
            <p:cNvPr id="5" name="Freeform 5">
              <a:extLst>
                <a:ext uri="{FF2B5EF4-FFF2-40B4-BE49-F238E27FC236}">
                  <a16:creationId xmlns:a16="http://schemas.microsoft.com/office/drawing/2014/main" id="{F91DD144-1361-4A9A-B2D5-7A8B204B20A8}"/>
                </a:ext>
              </a:extLst>
            </p:cNvPr>
            <p:cNvSpPr>
              <a:spLocks/>
            </p:cNvSpPr>
            <p:nvPr/>
          </p:nvSpPr>
          <p:spPr bwMode="auto">
            <a:xfrm>
              <a:off x="2" y="-28"/>
              <a:ext cx="8111" cy="3845"/>
            </a:xfrm>
            <a:custGeom>
              <a:avLst/>
              <a:gdLst>
                <a:gd name="T0" fmla="*/ 3708 w 4964"/>
                <a:gd name="T1" fmla="*/ 892 h 2353"/>
                <a:gd name="T2" fmla="*/ 3978 w 4964"/>
                <a:gd name="T3" fmla="*/ 1161 h 2353"/>
                <a:gd name="T4" fmla="*/ 3770 w 4964"/>
                <a:gd name="T5" fmla="*/ 1393 h 2353"/>
                <a:gd name="T6" fmla="*/ 3620 w 4964"/>
                <a:gd name="T7" fmla="*/ 2113 h 2353"/>
                <a:gd name="T8" fmla="*/ 4339 w 4964"/>
                <a:gd name="T9" fmla="*/ 1302 h 2353"/>
                <a:gd name="T10" fmla="*/ 4605 w 4964"/>
                <a:gd name="T11" fmla="*/ 1565 h 2353"/>
                <a:gd name="T12" fmla="*/ 4313 w 4964"/>
                <a:gd name="T13" fmla="*/ 1784 h 2353"/>
                <a:gd name="T14" fmla="*/ 4942 w 4964"/>
                <a:gd name="T15" fmla="*/ 1424 h 2353"/>
                <a:gd name="T16" fmla="*/ 4840 w 4964"/>
                <a:gd name="T17" fmla="*/ 983 h 2353"/>
                <a:gd name="T18" fmla="*/ 4445 w 4964"/>
                <a:gd name="T19" fmla="*/ 867 h 2353"/>
                <a:gd name="T20" fmla="*/ 4200 w 4964"/>
                <a:gd name="T21" fmla="*/ 1050 h 2353"/>
                <a:gd name="T22" fmla="*/ 4090 w 4964"/>
                <a:gd name="T23" fmla="*/ 619 h 2353"/>
                <a:gd name="T24" fmla="*/ 3970 w 4964"/>
                <a:gd name="T25" fmla="*/ 869 h 2353"/>
                <a:gd name="T26" fmla="*/ 4351 w 4964"/>
                <a:gd name="T27" fmla="*/ 843 h 2353"/>
                <a:gd name="T28" fmla="*/ 4281 w 4964"/>
                <a:gd name="T29" fmla="*/ 501 h 2353"/>
                <a:gd name="T30" fmla="*/ 4049 w 4964"/>
                <a:gd name="T31" fmla="*/ 245 h 2353"/>
                <a:gd name="T32" fmla="*/ 3626 w 4964"/>
                <a:gd name="T33" fmla="*/ 247 h 2353"/>
                <a:gd name="T34" fmla="*/ 3157 w 4964"/>
                <a:gd name="T35" fmla="*/ 84 h 2353"/>
                <a:gd name="T36" fmla="*/ 2919 w 4964"/>
                <a:gd name="T37" fmla="*/ 236 h 2353"/>
                <a:gd name="T38" fmla="*/ 2654 w 4964"/>
                <a:gd name="T39" fmla="*/ 599 h 2353"/>
                <a:gd name="T40" fmla="*/ 2922 w 4964"/>
                <a:gd name="T41" fmla="*/ 846 h 2353"/>
                <a:gd name="T42" fmla="*/ 2864 w 4964"/>
                <a:gd name="T43" fmla="*/ 528 h 2353"/>
                <a:gd name="T44" fmla="*/ 3065 w 4964"/>
                <a:gd name="T45" fmla="*/ 608 h 2353"/>
                <a:gd name="T46" fmla="*/ 2952 w 4964"/>
                <a:gd name="T47" fmla="*/ 906 h 2353"/>
                <a:gd name="T48" fmla="*/ 2651 w 4964"/>
                <a:gd name="T49" fmla="*/ 743 h 2353"/>
                <a:gd name="T50" fmla="*/ 2410 w 4964"/>
                <a:gd name="T51" fmla="*/ 538 h 2353"/>
                <a:gd name="T52" fmla="*/ 2250 w 4964"/>
                <a:gd name="T53" fmla="*/ 726 h 2353"/>
                <a:gd name="T54" fmla="*/ 2164 w 4964"/>
                <a:gd name="T55" fmla="*/ 1168 h 2353"/>
                <a:gd name="T56" fmla="*/ 2428 w 4964"/>
                <a:gd name="T57" fmla="*/ 1468 h 2353"/>
                <a:gd name="T58" fmla="*/ 2234 w 4964"/>
                <a:gd name="T59" fmla="*/ 1505 h 2353"/>
                <a:gd name="T60" fmla="*/ 2491 w 4964"/>
                <a:gd name="T61" fmla="*/ 1401 h 2353"/>
                <a:gd name="T62" fmla="*/ 2294 w 4964"/>
                <a:gd name="T63" fmla="*/ 1817 h 2353"/>
                <a:gd name="T64" fmla="*/ 1184 w 4964"/>
                <a:gd name="T65" fmla="*/ 1881 h 2353"/>
                <a:gd name="T66" fmla="*/ 669 w 4964"/>
                <a:gd name="T67" fmla="*/ 1533 h 2353"/>
                <a:gd name="T68" fmla="*/ 0 w 4964"/>
                <a:gd name="T69" fmla="*/ 1528 h 2353"/>
                <a:gd name="T70" fmla="*/ 1164 w 4964"/>
                <a:gd name="T71" fmla="*/ 2144 h 2353"/>
                <a:gd name="T72" fmla="*/ 2891 w 4964"/>
                <a:gd name="T73" fmla="*/ 1717 h 2353"/>
                <a:gd name="T74" fmla="*/ 2724 w 4964"/>
                <a:gd name="T75" fmla="*/ 1203 h 2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964" h="2353">
                  <a:moveTo>
                    <a:pt x="3103" y="1008"/>
                  </a:moveTo>
                  <a:cubicBezTo>
                    <a:pt x="3130" y="659"/>
                    <a:pt x="3633" y="632"/>
                    <a:pt x="3708" y="892"/>
                  </a:cubicBezTo>
                  <a:cubicBezTo>
                    <a:pt x="3789" y="890"/>
                    <a:pt x="3852" y="930"/>
                    <a:pt x="3898" y="984"/>
                  </a:cubicBezTo>
                  <a:cubicBezTo>
                    <a:pt x="3916" y="1006"/>
                    <a:pt x="3974" y="1066"/>
                    <a:pt x="3978" y="1161"/>
                  </a:cubicBezTo>
                  <a:cubicBezTo>
                    <a:pt x="3978" y="1187"/>
                    <a:pt x="3980" y="1255"/>
                    <a:pt x="3931" y="1315"/>
                  </a:cubicBezTo>
                  <a:cubicBezTo>
                    <a:pt x="3871" y="1387"/>
                    <a:pt x="3785" y="1392"/>
                    <a:pt x="3770" y="1393"/>
                  </a:cubicBezTo>
                  <a:cubicBezTo>
                    <a:pt x="3742" y="1790"/>
                    <a:pt x="3508" y="2071"/>
                    <a:pt x="3013" y="2344"/>
                  </a:cubicBezTo>
                  <a:cubicBezTo>
                    <a:pt x="3164" y="2327"/>
                    <a:pt x="3398" y="2276"/>
                    <a:pt x="3620" y="2113"/>
                  </a:cubicBezTo>
                  <a:cubicBezTo>
                    <a:pt x="3746" y="2020"/>
                    <a:pt x="3834" y="1915"/>
                    <a:pt x="3888" y="1851"/>
                  </a:cubicBezTo>
                  <a:cubicBezTo>
                    <a:pt x="4136" y="1554"/>
                    <a:pt x="4150" y="1354"/>
                    <a:pt x="4339" y="1302"/>
                  </a:cubicBezTo>
                  <a:cubicBezTo>
                    <a:pt x="4360" y="1297"/>
                    <a:pt x="4465" y="1268"/>
                    <a:pt x="4540" y="1327"/>
                  </a:cubicBezTo>
                  <a:cubicBezTo>
                    <a:pt x="4634" y="1401"/>
                    <a:pt x="4607" y="1554"/>
                    <a:pt x="4605" y="1565"/>
                  </a:cubicBezTo>
                  <a:cubicBezTo>
                    <a:pt x="4601" y="1227"/>
                    <a:pt x="4147" y="1338"/>
                    <a:pt x="4223" y="1628"/>
                  </a:cubicBezTo>
                  <a:cubicBezTo>
                    <a:pt x="4241" y="1695"/>
                    <a:pt x="4273" y="1747"/>
                    <a:pt x="4313" y="1784"/>
                  </a:cubicBezTo>
                  <a:cubicBezTo>
                    <a:pt x="4417" y="1881"/>
                    <a:pt x="4610" y="1917"/>
                    <a:pt x="4764" y="1824"/>
                  </a:cubicBezTo>
                  <a:cubicBezTo>
                    <a:pt x="4909" y="1736"/>
                    <a:pt x="4964" y="1566"/>
                    <a:pt x="4942" y="1424"/>
                  </a:cubicBezTo>
                  <a:cubicBezTo>
                    <a:pt x="4922" y="1292"/>
                    <a:pt x="4837" y="1209"/>
                    <a:pt x="4807" y="1182"/>
                  </a:cubicBezTo>
                  <a:cubicBezTo>
                    <a:pt x="4818" y="1164"/>
                    <a:pt x="4864" y="1082"/>
                    <a:pt x="4840" y="983"/>
                  </a:cubicBezTo>
                  <a:cubicBezTo>
                    <a:pt x="4817" y="893"/>
                    <a:pt x="4741" y="806"/>
                    <a:pt x="4641" y="794"/>
                  </a:cubicBezTo>
                  <a:cubicBezTo>
                    <a:pt x="4536" y="781"/>
                    <a:pt x="4456" y="857"/>
                    <a:pt x="4445" y="867"/>
                  </a:cubicBezTo>
                  <a:cubicBezTo>
                    <a:pt x="4405" y="906"/>
                    <a:pt x="4414" y="929"/>
                    <a:pt x="4372" y="969"/>
                  </a:cubicBezTo>
                  <a:cubicBezTo>
                    <a:pt x="4316" y="1020"/>
                    <a:pt x="4251" y="1043"/>
                    <a:pt x="4200" y="1050"/>
                  </a:cubicBezTo>
                  <a:cubicBezTo>
                    <a:pt x="4099" y="1062"/>
                    <a:pt x="3945" y="1027"/>
                    <a:pt x="3900" y="888"/>
                  </a:cubicBezTo>
                  <a:cubicBezTo>
                    <a:pt x="3827" y="664"/>
                    <a:pt x="4035" y="561"/>
                    <a:pt x="4090" y="619"/>
                  </a:cubicBezTo>
                  <a:cubicBezTo>
                    <a:pt x="4060" y="620"/>
                    <a:pt x="4032" y="629"/>
                    <a:pt x="4009" y="647"/>
                  </a:cubicBezTo>
                  <a:cubicBezTo>
                    <a:pt x="3946" y="695"/>
                    <a:pt x="3931" y="797"/>
                    <a:pt x="3970" y="869"/>
                  </a:cubicBezTo>
                  <a:cubicBezTo>
                    <a:pt x="4018" y="957"/>
                    <a:pt x="4126" y="964"/>
                    <a:pt x="4141" y="964"/>
                  </a:cubicBezTo>
                  <a:cubicBezTo>
                    <a:pt x="4270" y="969"/>
                    <a:pt x="4345" y="854"/>
                    <a:pt x="4351" y="843"/>
                  </a:cubicBezTo>
                  <a:cubicBezTo>
                    <a:pt x="4362" y="827"/>
                    <a:pt x="4406" y="751"/>
                    <a:pt x="4385" y="653"/>
                  </a:cubicBezTo>
                  <a:cubicBezTo>
                    <a:pt x="4365" y="565"/>
                    <a:pt x="4304" y="517"/>
                    <a:pt x="4281" y="501"/>
                  </a:cubicBezTo>
                  <a:cubicBezTo>
                    <a:pt x="4202" y="446"/>
                    <a:pt x="4120" y="453"/>
                    <a:pt x="4100" y="455"/>
                  </a:cubicBezTo>
                  <a:cubicBezTo>
                    <a:pt x="4103" y="434"/>
                    <a:pt x="4116" y="334"/>
                    <a:pt x="4049" y="245"/>
                  </a:cubicBezTo>
                  <a:cubicBezTo>
                    <a:pt x="3993" y="169"/>
                    <a:pt x="3892" y="120"/>
                    <a:pt x="3789" y="140"/>
                  </a:cubicBezTo>
                  <a:cubicBezTo>
                    <a:pt x="3693" y="158"/>
                    <a:pt x="3639" y="228"/>
                    <a:pt x="3626" y="247"/>
                  </a:cubicBezTo>
                  <a:cubicBezTo>
                    <a:pt x="3618" y="219"/>
                    <a:pt x="3589" y="123"/>
                    <a:pt x="3495" y="65"/>
                  </a:cubicBezTo>
                  <a:cubicBezTo>
                    <a:pt x="3396" y="4"/>
                    <a:pt x="3252" y="0"/>
                    <a:pt x="3157" y="84"/>
                  </a:cubicBezTo>
                  <a:cubicBezTo>
                    <a:pt x="3084" y="147"/>
                    <a:pt x="3070" y="236"/>
                    <a:pt x="3067" y="264"/>
                  </a:cubicBezTo>
                  <a:cubicBezTo>
                    <a:pt x="3042" y="252"/>
                    <a:pt x="2988" y="230"/>
                    <a:pt x="2919" y="236"/>
                  </a:cubicBezTo>
                  <a:cubicBezTo>
                    <a:pt x="2807" y="245"/>
                    <a:pt x="2739" y="317"/>
                    <a:pt x="2725" y="333"/>
                  </a:cubicBezTo>
                  <a:cubicBezTo>
                    <a:pt x="2629" y="439"/>
                    <a:pt x="2650" y="574"/>
                    <a:pt x="2654" y="599"/>
                  </a:cubicBezTo>
                  <a:cubicBezTo>
                    <a:pt x="2658" y="626"/>
                    <a:pt x="2683" y="763"/>
                    <a:pt x="2797" y="824"/>
                  </a:cubicBezTo>
                  <a:cubicBezTo>
                    <a:pt x="2820" y="836"/>
                    <a:pt x="2869" y="862"/>
                    <a:pt x="2922" y="846"/>
                  </a:cubicBezTo>
                  <a:cubicBezTo>
                    <a:pt x="2997" y="823"/>
                    <a:pt x="3059" y="721"/>
                    <a:pt x="3023" y="635"/>
                  </a:cubicBezTo>
                  <a:cubicBezTo>
                    <a:pt x="3003" y="586"/>
                    <a:pt x="2953" y="543"/>
                    <a:pt x="2864" y="528"/>
                  </a:cubicBezTo>
                  <a:cubicBezTo>
                    <a:pt x="2881" y="524"/>
                    <a:pt x="2914" y="519"/>
                    <a:pt x="2952" y="528"/>
                  </a:cubicBezTo>
                  <a:cubicBezTo>
                    <a:pt x="2971" y="533"/>
                    <a:pt x="3029" y="550"/>
                    <a:pt x="3065" y="608"/>
                  </a:cubicBezTo>
                  <a:cubicBezTo>
                    <a:pt x="3099" y="661"/>
                    <a:pt x="3093" y="716"/>
                    <a:pt x="3090" y="734"/>
                  </a:cubicBezTo>
                  <a:cubicBezTo>
                    <a:pt x="3081" y="809"/>
                    <a:pt x="3027" y="878"/>
                    <a:pt x="2952" y="906"/>
                  </a:cubicBezTo>
                  <a:cubicBezTo>
                    <a:pt x="2946" y="909"/>
                    <a:pt x="2866" y="937"/>
                    <a:pt x="2788" y="900"/>
                  </a:cubicBezTo>
                  <a:cubicBezTo>
                    <a:pt x="2730" y="873"/>
                    <a:pt x="2700" y="824"/>
                    <a:pt x="2651" y="743"/>
                  </a:cubicBezTo>
                  <a:cubicBezTo>
                    <a:pt x="2612" y="679"/>
                    <a:pt x="2621" y="675"/>
                    <a:pt x="2593" y="641"/>
                  </a:cubicBezTo>
                  <a:cubicBezTo>
                    <a:pt x="2574" y="618"/>
                    <a:pt x="2509" y="539"/>
                    <a:pt x="2410" y="538"/>
                  </a:cubicBezTo>
                  <a:cubicBezTo>
                    <a:pt x="2390" y="537"/>
                    <a:pt x="2320" y="536"/>
                    <a:pt x="2276" y="592"/>
                  </a:cubicBezTo>
                  <a:cubicBezTo>
                    <a:pt x="2232" y="648"/>
                    <a:pt x="2248" y="717"/>
                    <a:pt x="2250" y="726"/>
                  </a:cubicBezTo>
                  <a:cubicBezTo>
                    <a:pt x="2148" y="731"/>
                    <a:pt x="2055" y="798"/>
                    <a:pt x="2034" y="893"/>
                  </a:cubicBezTo>
                  <a:cubicBezTo>
                    <a:pt x="2011" y="1000"/>
                    <a:pt x="2046" y="1124"/>
                    <a:pt x="2164" y="1168"/>
                  </a:cubicBezTo>
                  <a:cubicBezTo>
                    <a:pt x="1932" y="1200"/>
                    <a:pt x="1938" y="1554"/>
                    <a:pt x="2134" y="1630"/>
                  </a:cubicBezTo>
                  <a:cubicBezTo>
                    <a:pt x="2329" y="1706"/>
                    <a:pt x="2450" y="1591"/>
                    <a:pt x="2428" y="1468"/>
                  </a:cubicBezTo>
                  <a:cubicBezTo>
                    <a:pt x="2401" y="1308"/>
                    <a:pt x="2262" y="1292"/>
                    <a:pt x="2202" y="1359"/>
                  </a:cubicBezTo>
                  <a:cubicBezTo>
                    <a:pt x="2155" y="1410"/>
                    <a:pt x="2179" y="1466"/>
                    <a:pt x="2234" y="1505"/>
                  </a:cubicBezTo>
                  <a:cubicBezTo>
                    <a:pt x="2127" y="1528"/>
                    <a:pt x="2117" y="1357"/>
                    <a:pt x="2182" y="1293"/>
                  </a:cubicBezTo>
                  <a:cubicBezTo>
                    <a:pt x="2247" y="1230"/>
                    <a:pt x="2448" y="1255"/>
                    <a:pt x="2491" y="1401"/>
                  </a:cubicBezTo>
                  <a:cubicBezTo>
                    <a:pt x="2506" y="1455"/>
                    <a:pt x="2505" y="1502"/>
                    <a:pt x="2499" y="1533"/>
                  </a:cubicBezTo>
                  <a:cubicBezTo>
                    <a:pt x="2494" y="1561"/>
                    <a:pt x="2467" y="1684"/>
                    <a:pt x="2294" y="1817"/>
                  </a:cubicBezTo>
                  <a:cubicBezTo>
                    <a:pt x="2080" y="1983"/>
                    <a:pt x="1844" y="2008"/>
                    <a:pt x="1780" y="2013"/>
                  </a:cubicBezTo>
                  <a:cubicBezTo>
                    <a:pt x="1711" y="2019"/>
                    <a:pt x="1430" y="2039"/>
                    <a:pt x="1184" y="1881"/>
                  </a:cubicBezTo>
                  <a:cubicBezTo>
                    <a:pt x="1108" y="1833"/>
                    <a:pt x="915" y="1690"/>
                    <a:pt x="859" y="1648"/>
                  </a:cubicBezTo>
                  <a:cubicBezTo>
                    <a:pt x="804" y="1607"/>
                    <a:pt x="751" y="1568"/>
                    <a:pt x="669" y="1533"/>
                  </a:cubicBezTo>
                  <a:cubicBezTo>
                    <a:pt x="649" y="1525"/>
                    <a:pt x="568" y="1492"/>
                    <a:pt x="443" y="1479"/>
                  </a:cubicBezTo>
                  <a:cubicBezTo>
                    <a:pt x="266" y="1460"/>
                    <a:pt x="111" y="1492"/>
                    <a:pt x="0" y="1528"/>
                  </a:cubicBezTo>
                  <a:cubicBezTo>
                    <a:pt x="114" y="1530"/>
                    <a:pt x="281" y="1546"/>
                    <a:pt x="462" y="1621"/>
                  </a:cubicBezTo>
                  <a:cubicBezTo>
                    <a:pt x="818" y="1766"/>
                    <a:pt x="858" y="1981"/>
                    <a:pt x="1164" y="2144"/>
                  </a:cubicBezTo>
                  <a:cubicBezTo>
                    <a:pt x="1556" y="2353"/>
                    <a:pt x="1978" y="2259"/>
                    <a:pt x="2070" y="2238"/>
                  </a:cubicBezTo>
                  <a:cubicBezTo>
                    <a:pt x="2537" y="2134"/>
                    <a:pt x="2807" y="1823"/>
                    <a:pt x="2891" y="1717"/>
                  </a:cubicBezTo>
                  <a:cubicBezTo>
                    <a:pt x="2861" y="1705"/>
                    <a:pt x="2818" y="1685"/>
                    <a:pt x="2779" y="1647"/>
                  </a:cubicBezTo>
                  <a:cubicBezTo>
                    <a:pt x="2673" y="1542"/>
                    <a:pt x="2641" y="1352"/>
                    <a:pt x="2724" y="1203"/>
                  </a:cubicBezTo>
                  <a:cubicBezTo>
                    <a:pt x="2797" y="1071"/>
                    <a:pt x="2946" y="994"/>
                    <a:pt x="3103" y="10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noFill/>
              </a:endParaRPr>
            </a:p>
          </p:txBody>
        </p:sp>
        <p:sp>
          <p:nvSpPr>
            <p:cNvPr id="6" name="Freeform 6">
              <a:extLst>
                <a:ext uri="{FF2B5EF4-FFF2-40B4-BE49-F238E27FC236}">
                  <a16:creationId xmlns:a16="http://schemas.microsoft.com/office/drawing/2014/main" id="{6618C9E3-D6C3-4AF7-8C68-9BEDB44A70E6}"/>
                </a:ext>
              </a:extLst>
            </p:cNvPr>
            <p:cNvSpPr>
              <a:spLocks/>
            </p:cNvSpPr>
            <p:nvPr/>
          </p:nvSpPr>
          <p:spPr bwMode="auto">
            <a:xfrm>
              <a:off x="165" y="1230"/>
              <a:ext cx="6260" cy="3246"/>
            </a:xfrm>
            <a:custGeom>
              <a:avLst/>
              <a:gdLst>
                <a:gd name="T0" fmla="*/ 3611 w 3831"/>
                <a:gd name="T1" fmla="*/ 588 h 1986"/>
                <a:gd name="T2" fmla="*/ 3760 w 3831"/>
                <a:gd name="T3" fmla="*/ 529 h 1986"/>
                <a:gd name="T4" fmla="*/ 3817 w 3831"/>
                <a:gd name="T5" fmla="*/ 350 h 1986"/>
                <a:gd name="T6" fmla="*/ 3707 w 3831"/>
                <a:gd name="T7" fmla="*/ 195 h 1986"/>
                <a:gd name="T8" fmla="*/ 3560 w 3831"/>
                <a:gd name="T9" fmla="*/ 162 h 1986"/>
                <a:gd name="T10" fmla="*/ 3467 w 3831"/>
                <a:gd name="T11" fmla="*/ 53 h 1986"/>
                <a:gd name="T12" fmla="*/ 3248 w 3831"/>
                <a:gd name="T13" fmla="*/ 17 h 1986"/>
                <a:gd name="T14" fmla="*/ 3038 w 3831"/>
                <a:gd name="T15" fmla="*/ 315 h 1986"/>
                <a:gd name="T16" fmla="*/ 2874 w 3831"/>
                <a:gd name="T17" fmla="*/ 310 h 1986"/>
                <a:gd name="T18" fmla="*/ 2690 w 3831"/>
                <a:gd name="T19" fmla="*/ 471 h 1986"/>
                <a:gd name="T20" fmla="*/ 2670 w 3831"/>
                <a:gd name="T21" fmla="*/ 558 h 1986"/>
                <a:gd name="T22" fmla="*/ 2692 w 3831"/>
                <a:gd name="T23" fmla="*/ 743 h 1986"/>
                <a:gd name="T24" fmla="*/ 2750 w 3831"/>
                <a:gd name="T25" fmla="*/ 828 h 1986"/>
                <a:gd name="T26" fmla="*/ 2862 w 3831"/>
                <a:gd name="T27" fmla="*/ 876 h 1986"/>
                <a:gd name="T28" fmla="*/ 2999 w 3831"/>
                <a:gd name="T29" fmla="*/ 771 h 1986"/>
                <a:gd name="T30" fmla="*/ 2983 w 3831"/>
                <a:gd name="T31" fmla="*/ 661 h 1986"/>
                <a:gd name="T32" fmla="*/ 2912 w 3831"/>
                <a:gd name="T33" fmla="*/ 629 h 1986"/>
                <a:gd name="T34" fmla="*/ 2873 w 3831"/>
                <a:gd name="T35" fmla="*/ 661 h 1986"/>
                <a:gd name="T36" fmla="*/ 2880 w 3831"/>
                <a:gd name="T37" fmla="*/ 746 h 1986"/>
                <a:gd name="T38" fmla="*/ 2841 w 3831"/>
                <a:gd name="T39" fmla="*/ 711 h 1986"/>
                <a:gd name="T40" fmla="*/ 2825 w 3831"/>
                <a:gd name="T41" fmla="*/ 645 h 1986"/>
                <a:gd name="T42" fmla="*/ 2907 w 3831"/>
                <a:gd name="T43" fmla="*/ 551 h 1986"/>
                <a:gd name="T44" fmla="*/ 3022 w 3831"/>
                <a:gd name="T45" fmla="*/ 577 h 1986"/>
                <a:gd name="T46" fmla="*/ 3104 w 3831"/>
                <a:gd name="T47" fmla="*/ 705 h 1986"/>
                <a:gd name="T48" fmla="*/ 3040 w 3831"/>
                <a:gd name="T49" fmla="*/ 897 h 1986"/>
                <a:gd name="T50" fmla="*/ 2868 w 3831"/>
                <a:gd name="T51" fmla="*/ 970 h 1986"/>
                <a:gd name="T52" fmla="*/ 2569 w 3831"/>
                <a:gd name="T53" fmla="*/ 1305 h 1986"/>
                <a:gd name="T54" fmla="*/ 2226 w 3831"/>
                <a:gd name="T55" fmla="*/ 1495 h 1986"/>
                <a:gd name="T56" fmla="*/ 1568 w 3831"/>
                <a:gd name="T57" fmla="*/ 1591 h 1986"/>
                <a:gd name="T58" fmla="*/ 1166 w 3831"/>
                <a:gd name="T59" fmla="*/ 1519 h 1986"/>
                <a:gd name="T60" fmla="*/ 917 w 3831"/>
                <a:gd name="T61" fmla="*/ 1343 h 1986"/>
                <a:gd name="T62" fmla="*/ 0 w 3831"/>
                <a:gd name="T63" fmla="*/ 850 h 1986"/>
                <a:gd name="T64" fmla="*/ 476 w 3831"/>
                <a:gd name="T65" fmla="*/ 1111 h 1986"/>
                <a:gd name="T66" fmla="*/ 764 w 3831"/>
                <a:gd name="T67" fmla="*/ 1399 h 1986"/>
                <a:gd name="T68" fmla="*/ 1307 w 3831"/>
                <a:gd name="T69" fmla="*/ 1779 h 1986"/>
                <a:gd name="T70" fmla="*/ 1573 w 3831"/>
                <a:gd name="T71" fmla="*/ 1852 h 1986"/>
                <a:gd name="T72" fmla="*/ 3183 w 3831"/>
                <a:gd name="T73" fmla="*/ 1305 h 1986"/>
                <a:gd name="T74" fmla="*/ 3430 w 3831"/>
                <a:gd name="T75" fmla="*/ 1041 h 1986"/>
                <a:gd name="T76" fmla="*/ 3611 w 3831"/>
                <a:gd name="T77" fmla="*/ 588 h 19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831" h="1986">
                  <a:moveTo>
                    <a:pt x="3611" y="588"/>
                  </a:moveTo>
                  <a:cubicBezTo>
                    <a:pt x="3626" y="588"/>
                    <a:pt x="3701" y="587"/>
                    <a:pt x="3760" y="529"/>
                  </a:cubicBezTo>
                  <a:cubicBezTo>
                    <a:pt x="3831" y="457"/>
                    <a:pt x="3819" y="362"/>
                    <a:pt x="3817" y="350"/>
                  </a:cubicBezTo>
                  <a:cubicBezTo>
                    <a:pt x="3802" y="252"/>
                    <a:pt x="3722" y="204"/>
                    <a:pt x="3707" y="195"/>
                  </a:cubicBezTo>
                  <a:cubicBezTo>
                    <a:pt x="3644" y="157"/>
                    <a:pt x="3582" y="160"/>
                    <a:pt x="3560" y="162"/>
                  </a:cubicBezTo>
                  <a:cubicBezTo>
                    <a:pt x="3548" y="138"/>
                    <a:pt x="3521" y="90"/>
                    <a:pt x="3467" y="53"/>
                  </a:cubicBezTo>
                  <a:cubicBezTo>
                    <a:pt x="3395" y="5"/>
                    <a:pt x="3310" y="0"/>
                    <a:pt x="3248" y="17"/>
                  </a:cubicBezTo>
                  <a:cubicBezTo>
                    <a:pt x="3131" y="48"/>
                    <a:pt x="3044" y="169"/>
                    <a:pt x="3038" y="315"/>
                  </a:cubicBezTo>
                  <a:cubicBezTo>
                    <a:pt x="3010" y="306"/>
                    <a:pt x="2947" y="290"/>
                    <a:pt x="2874" y="310"/>
                  </a:cubicBezTo>
                  <a:cubicBezTo>
                    <a:pt x="2787" y="334"/>
                    <a:pt x="2721" y="399"/>
                    <a:pt x="2690" y="471"/>
                  </a:cubicBezTo>
                  <a:cubicBezTo>
                    <a:pt x="2676" y="505"/>
                    <a:pt x="2673" y="533"/>
                    <a:pt x="2670" y="558"/>
                  </a:cubicBezTo>
                  <a:cubicBezTo>
                    <a:pt x="2666" y="591"/>
                    <a:pt x="2658" y="664"/>
                    <a:pt x="2692" y="743"/>
                  </a:cubicBezTo>
                  <a:cubicBezTo>
                    <a:pt x="2704" y="769"/>
                    <a:pt x="2718" y="800"/>
                    <a:pt x="2750" y="828"/>
                  </a:cubicBezTo>
                  <a:cubicBezTo>
                    <a:pt x="2766" y="843"/>
                    <a:pt x="2806" y="877"/>
                    <a:pt x="2862" y="876"/>
                  </a:cubicBezTo>
                  <a:cubicBezTo>
                    <a:pt x="2923" y="874"/>
                    <a:pt x="2981" y="829"/>
                    <a:pt x="2999" y="771"/>
                  </a:cubicBezTo>
                  <a:cubicBezTo>
                    <a:pt x="3001" y="762"/>
                    <a:pt x="3018" y="703"/>
                    <a:pt x="2983" y="661"/>
                  </a:cubicBezTo>
                  <a:cubicBezTo>
                    <a:pt x="2979" y="657"/>
                    <a:pt x="2948" y="621"/>
                    <a:pt x="2912" y="629"/>
                  </a:cubicBezTo>
                  <a:cubicBezTo>
                    <a:pt x="2887" y="635"/>
                    <a:pt x="2875" y="657"/>
                    <a:pt x="2873" y="661"/>
                  </a:cubicBezTo>
                  <a:cubicBezTo>
                    <a:pt x="2852" y="700"/>
                    <a:pt x="2879" y="744"/>
                    <a:pt x="2880" y="746"/>
                  </a:cubicBezTo>
                  <a:cubicBezTo>
                    <a:pt x="2871" y="741"/>
                    <a:pt x="2854" y="731"/>
                    <a:pt x="2841" y="711"/>
                  </a:cubicBezTo>
                  <a:cubicBezTo>
                    <a:pt x="2839" y="708"/>
                    <a:pt x="2821" y="681"/>
                    <a:pt x="2825" y="645"/>
                  </a:cubicBezTo>
                  <a:cubicBezTo>
                    <a:pt x="2830" y="600"/>
                    <a:pt x="2867" y="564"/>
                    <a:pt x="2907" y="551"/>
                  </a:cubicBezTo>
                  <a:cubicBezTo>
                    <a:pt x="2959" y="536"/>
                    <a:pt x="3003" y="565"/>
                    <a:pt x="3022" y="577"/>
                  </a:cubicBezTo>
                  <a:cubicBezTo>
                    <a:pt x="3086" y="619"/>
                    <a:pt x="3101" y="690"/>
                    <a:pt x="3104" y="705"/>
                  </a:cubicBezTo>
                  <a:cubicBezTo>
                    <a:pt x="3123" y="808"/>
                    <a:pt x="3051" y="885"/>
                    <a:pt x="3040" y="897"/>
                  </a:cubicBezTo>
                  <a:cubicBezTo>
                    <a:pt x="2973" y="966"/>
                    <a:pt x="2887" y="970"/>
                    <a:pt x="2868" y="970"/>
                  </a:cubicBezTo>
                  <a:cubicBezTo>
                    <a:pt x="2815" y="1057"/>
                    <a:pt x="2720" y="1186"/>
                    <a:pt x="2569" y="1305"/>
                  </a:cubicBezTo>
                  <a:cubicBezTo>
                    <a:pt x="2542" y="1326"/>
                    <a:pt x="2418" y="1421"/>
                    <a:pt x="2226" y="1495"/>
                  </a:cubicBezTo>
                  <a:cubicBezTo>
                    <a:pt x="1953" y="1601"/>
                    <a:pt x="1721" y="1596"/>
                    <a:pt x="1568" y="1591"/>
                  </a:cubicBezTo>
                  <a:cubicBezTo>
                    <a:pt x="1424" y="1587"/>
                    <a:pt x="1305" y="1582"/>
                    <a:pt x="1166" y="1519"/>
                  </a:cubicBezTo>
                  <a:cubicBezTo>
                    <a:pt x="1030" y="1457"/>
                    <a:pt x="946" y="1372"/>
                    <a:pt x="917" y="1343"/>
                  </a:cubicBezTo>
                  <a:cubicBezTo>
                    <a:pt x="740" y="1166"/>
                    <a:pt x="365" y="833"/>
                    <a:pt x="0" y="850"/>
                  </a:cubicBezTo>
                  <a:cubicBezTo>
                    <a:pt x="197" y="917"/>
                    <a:pt x="352" y="1009"/>
                    <a:pt x="476" y="1111"/>
                  </a:cubicBezTo>
                  <a:cubicBezTo>
                    <a:pt x="599" y="1213"/>
                    <a:pt x="584" y="1234"/>
                    <a:pt x="764" y="1399"/>
                  </a:cubicBezTo>
                  <a:cubicBezTo>
                    <a:pt x="928" y="1551"/>
                    <a:pt x="1078" y="1688"/>
                    <a:pt x="1307" y="1779"/>
                  </a:cubicBezTo>
                  <a:cubicBezTo>
                    <a:pt x="1427" y="1826"/>
                    <a:pt x="1524" y="1843"/>
                    <a:pt x="1573" y="1852"/>
                  </a:cubicBezTo>
                  <a:cubicBezTo>
                    <a:pt x="2347" y="1986"/>
                    <a:pt x="3077" y="1391"/>
                    <a:pt x="3183" y="1305"/>
                  </a:cubicBezTo>
                  <a:cubicBezTo>
                    <a:pt x="3288" y="1220"/>
                    <a:pt x="3365" y="1138"/>
                    <a:pt x="3430" y="1041"/>
                  </a:cubicBezTo>
                  <a:cubicBezTo>
                    <a:pt x="3548" y="866"/>
                    <a:pt x="3592" y="694"/>
                    <a:pt x="3611"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noFill/>
              </a:endParaRPr>
            </a:p>
          </p:txBody>
        </p:sp>
      </p:grpSp>
      <p:cxnSp>
        <p:nvCxnSpPr>
          <p:cNvPr id="7" name="直接连接符 6">
            <a:extLst>
              <a:ext uri="{FF2B5EF4-FFF2-40B4-BE49-F238E27FC236}">
                <a16:creationId xmlns:a16="http://schemas.microsoft.com/office/drawing/2014/main" id="{1E469B4E-B484-4911-BB03-741DF9228068}"/>
              </a:ext>
            </a:extLst>
          </p:cNvPr>
          <p:cNvCxnSpPr>
            <a:cxnSpLocks/>
          </p:cNvCxnSpPr>
          <p:nvPr/>
        </p:nvCxnSpPr>
        <p:spPr>
          <a:xfrm>
            <a:off x="9224690" y="670351"/>
            <a:ext cx="2074681" cy="0"/>
          </a:xfrm>
          <a:prstGeom prst="line">
            <a:avLst/>
          </a:prstGeom>
          <a:ln>
            <a:solidFill>
              <a:srgbClr val="F16C06"/>
            </a:solidFill>
          </a:ln>
        </p:spPr>
        <p:style>
          <a:lnRef idx="1">
            <a:schemeClr val="accent1"/>
          </a:lnRef>
          <a:fillRef idx="0">
            <a:schemeClr val="accent1"/>
          </a:fillRef>
          <a:effectRef idx="0">
            <a:schemeClr val="accent1"/>
          </a:effectRef>
          <a:fontRef idx="minor">
            <a:schemeClr val="tx1"/>
          </a:fontRef>
        </p:style>
      </p:cxnSp>
      <p:grpSp>
        <p:nvGrpSpPr>
          <p:cNvPr id="8" name="Group 4">
            <a:extLst>
              <a:ext uri="{FF2B5EF4-FFF2-40B4-BE49-F238E27FC236}">
                <a16:creationId xmlns:a16="http://schemas.microsoft.com/office/drawing/2014/main" id="{810482A4-7122-45B4-8840-3242C45B68A2}"/>
              </a:ext>
            </a:extLst>
          </p:cNvPr>
          <p:cNvGrpSpPr>
            <a:grpSpLocks noChangeAspect="1"/>
          </p:cNvGrpSpPr>
          <p:nvPr/>
        </p:nvGrpSpPr>
        <p:grpSpPr bwMode="auto">
          <a:xfrm>
            <a:off x="2940653" y="487371"/>
            <a:ext cx="607778" cy="337494"/>
            <a:chOff x="2" y="-28"/>
            <a:chExt cx="8111" cy="4504"/>
          </a:xfrm>
          <a:gradFill>
            <a:gsLst>
              <a:gs pos="5000">
                <a:srgbClr val="F16C06"/>
              </a:gs>
              <a:gs pos="68000">
                <a:srgbClr val="DF2417"/>
              </a:gs>
            </a:gsLst>
            <a:lin ang="2700000" scaled="1"/>
          </a:gradFill>
        </p:grpSpPr>
        <p:sp>
          <p:nvSpPr>
            <p:cNvPr id="9" name="Freeform 5">
              <a:extLst>
                <a:ext uri="{FF2B5EF4-FFF2-40B4-BE49-F238E27FC236}">
                  <a16:creationId xmlns:a16="http://schemas.microsoft.com/office/drawing/2014/main" id="{32DBB995-9DEC-41E8-8F61-3F5725B1F7D3}"/>
                </a:ext>
              </a:extLst>
            </p:cNvPr>
            <p:cNvSpPr>
              <a:spLocks/>
            </p:cNvSpPr>
            <p:nvPr/>
          </p:nvSpPr>
          <p:spPr bwMode="auto">
            <a:xfrm>
              <a:off x="2" y="-28"/>
              <a:ext cx="8111" cy="3845"/>
            </a:xfrm>
            <a:custGeom>
              <a:avLst/>
              <a:gdLst>
                <a:gd name="T0" fmla="*/ 3708 w 4964"/>
                <a:gd name="T1" fmla="*/ 892 h 2353"/>
                <a:gd name="T2" fmla="*/ 3978 w 4964"/>
                <a:gd name="T3" fmla="*/ 1161 h 2353"/>
                <a:gd name="T4" fmla="*/ 3770 w 4964"/>
                <a:gd name="T5" fmla="*/ 1393 h 2353"/>
                <a:gd name="T6" fmla="*/ 3620 w 4964"/>
                <a:gd name="T7" fmla="*/ 2113 h 2353"/>
                <a:gd name="T8" fmla="*/ 4339 w 4964"/>
                <a:gd name="T9" fmla="*/ 1302 h 2353"/>
                <a:gd name="T10" fmla="*/ 4605 w 4964"/>
                <a:gd name="T11" fmla="*/ 1565 h 2353"/>
                <a:gd name="T12" fmla="*/ 4313 w 4964"/>
                <a:gd name="T13" fmla="*/ 1784 h 2353"/>
                <a:gd name="T14" fmla="*/ 4942 w 4964"/>
                <a:gd name="T15" fmla="*/ 1424 h 2353"/>
                <a:gd name="T16" fmla="*/ 4840 w 4964"/>
                <a:gd name="T17" fmla="*/ 983 h 2353"/>
                <a:gd name="T18" fmla="*/ 4445 w 4964"/>
                <a:gd name="T19" fmla="*/ 867 h 2353"/>
                <a:gd name="T20" fmla="*/ 4200 w 4964"/>
                <a:gd name="T21" fmla="*/ 1050 h 2353"/>
                <a:gd name="T22" fmla="*/ 4090 w 4964"/>
                <a:gd name="T23" fmla="*/ 619 h 2353"/>
                <a:gd name="T24" fmla="*/ 3970 w 4964"/>
                <a:gd name="T25" fmla="*/ 869 h 2353"/>
                <a:gd name="T26" fmla="*/ 4351 w 4964"/>
                <a:gd name="T27" fmla="*/ 843 h 2353"/>
                <a:gd name="T28" fmla="*/ 4281 w 4964"/>
                <a:gd name="T29" fmla="*/ 501 h 2353"/>
                <a:gd name="T30" fmla="*/ 4049 w 4964"/>
                <a:gd name="T31" fmla="*/ 245 h 2353"/>
                <a:gd name="T32" fmla="*/ 3626 w 4964"/>
                <a:gd name="T33" fmla="*/ 247 h 2353"/>
                <a:gd name="T34" fmla="*/ 3157 w 4964"/>
                <a:gd name="T35" fmla="*/ 84 h 2353"/>
                <a:gd name="T36" fmla="*/ 2919 w 4964"/>
                <a:gd name="T37" fmla="*/ 236 h 2353"/>
                <a:gd name="T38" fmla="*/ 2654 w 4964"/>
                <a:gd name="T39" fmla="*/ 599 h 2353"/>
                <a:gd name="T40" fmla="*/ 2922 w 4964"/>
                <a:gd name="T41" fmla="*/ 846 h 2353"/>
                <a:gd name="T42" fmla="*/ 2864 w 4964"/>
                <a:gd name="T43" fmla="*/ 528 h 2353"/>
                <a:gd name="T44" fmla="*/ 3065 w 4964"/>
                <a:gd name="T45" fmla="*/ 608 h 2353"/>
                <a:gd name="T46" fmla="*/ 2952 w 4964"/>
                <a:gd name="T47" fmla="*/ 906 h 2353"/>
                <a:gd name="T48" fmla="*/ 2651 w 4964"/>
                <a:gd name="T49" fmla="*/ 743 h 2353"/>
                <a:gd name="T50" fmla="*/ 2410 w 4964"/>
                <a:gd name="T51" fmla="*/ 538 h 2353"/>
                <a:gd name="T52" fmla="*/ 2250 w 4964"/>
                <a:gd name="T53" fmla="*/ 726 h 2353"/>
                <a:gd name="T54" fmla="*/ 2164 w 4964"/>
                <a:gd name="T55" fmla="*/ 1168 h 2353"/>
                <a:gd name="T56" fmla="*/ 2428 w 4964"/>
                <a:gd name="T57" fmla="*/ 1468 h 2353"/>
                <a:gd name="T58" fmla="*/ 2234 w 4964"/>
                <a:gd name="T59" fmla="*/ 1505 h 2353"/>
                <a:gd name="T60" fmla="*/ 2491 w 4964"/>
                <a:gd name="T61" fmla="*/ 1401 h 2353"/>
                <a:gd name="T62" fmla="*/ 2294 w 4964"/>
                <a:gd name="T63" fmla="*/ 1817 h 2353"/>
                <a:gd name="T64" fmla="*/ 1184 w 4964"/>
                <a:gd name="T65" fmla="*/ 1881 h 2353"/>
                <a:gd name="T66" fmla="*/ 669 w 4964"/>
                <a:gd name="T67" fmla="*/ 1533 h 2353"/>
                <a:gd name="T68" fmla="*/ 0 w 4964"/>
                <a:gd name="T69" fmla="*/ 1528 h 2353"/>
                <a:gd name="T70" fmla="*/ 1164 w 4964"/>
                <a:gd name="T71" fmla="*/ 2144 h 2353"/>
                <a:gd name="T72" fmla="*/ 2891 w 4964"/>
                <a:gd name="T73" fmla="*/ 1717 h 2353"/>
                <a:gd name="T74" fmla="*/ 2724 w 4964"/>
                <a:gd name="T75" fmla="*/ 1203 h 2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964" h="2353">
                  <a:moveTo>
                    <a:pt x="3103" y="1008"/>
                  </a:moveTo>
                  <a:cubicBezTo>
                    <a:pt x="3130" y="659"/>
                    <a:pt x="3633" y="632"/>
                    <a:pt x="3708" y="892"/>
                  </a:cubicBezTo>
                  <a:cubicBezTo>
                    <a:pt x="3789" y="890"/>
                    <a:pt x="3852" y="930"/>
                    <a:pt x="3898" y="984"/>
                  </a:cubicBezTo>
                  <a:cubicBezTo>
                    <a:pt x="3916" y="1006"/>
                    <a:pt x="3974" y="1066"/>
                    <a:pt x="3978" y="1161"/>
                  </a:cubicBezTo>
                  <a:cubicBezTo>
                    <a:pt x="3978" y="1187"/>
                    <a:pt x="3980" y="1255"/>
                    <a:pt x="3931" y="1315"/>
                  </a:cubicBezTo>
                  <a:cubicBezTo>
                    <a:pt x="3871" y="1387"/>
                    <a:pt x="3785" y="1392"/>
                    <a:pt x="3770" y="1393"/>
                  </a:cubicBezTo>
                  <a:cubicBezTo>
                    <a:pt x="3742" y="1790"/>
                    <a:pt x="3508" y="2071"/>
                    <a:pt x="3013" y="2344"/>
                  </a:cubicBezTo>
                  <a:cubicBezTo>
                    <a:pt x="3164" y="2327"/>
                    <a:pt x="3398" y="2276"/>
                    <a:pt x="3620" y="2113"/>
                  </a:cubicBezTo>
                  <a:cubicBezTo>
                    <a:pt x="3746" y="2020"/>
                    <a:pt x="3834" y="1915"/>
                    <a:pt x="3888" y="1851"/>
                  </a:cubicBezTo>
                  <a:cubicBezTo>
                    <a:pt x="4136" y="1554"/>
                    <a:pt x="4150" y="1354"/>
                    <a:pt x="4339" y="1302"/>
                  </a:cubicBezTo>
                  <a:cubicBezTo>
                    <a:pt x="4360" y="1297"/>
                    <a:pt x="4465" y="1268"/>
                    <a:pt x="4540" y="1327"/>
                  </a:cubicBezTo>
                  <a:cubicBezTo>
                    <a:pt x="4634" y="1401"/>
                    <a:pt x="4607" y="1554"/>
                    <a:pt x="4605" y="1565"/>
                  </a:cubicBezTo>
                  <a:cubicBezTo>
                    <a:pt x="4601" y="1227"/>
                    <a:pt x="4147" y="1338"/>
                    <a:pt x="4223" y="1628"/>
                  </a:cubicBezTo>
                  <a:cubicBezTo>
                    <a:pt x="4241" y="1695"/>
                    <a:pt x="4273" y="1747"/>
                    <a:pt x="4313" y="1784"/>
                  </a:cubicBezTo>
                  <a:cubicBezTo>
                    <a:pt x="4417" y="1881"/>
                    <a:pt x="4610" y="1917"/>
                    <a:pt x="4764" y="1824"/>
                  </a:cubicBezTo>
                  <a:cubicBezTo>
                    <a:pt x="4909" y="1736"/>
                    <a:pt x="4964" y="1566"/>
                    <a:pt x="4942" y="1424"/>
                  </a:cubicBezTo>
                  <a:cubicBezTo>
                    <a:pt x="4922" y="1292"/>
                    <a:pt x="4837" y="1209"/>
                    <a:pt x="4807" y="1182"/>
                  </a:cubicBezTo>
                  <a:cubicBezTo>
                    <a:pt x="4818" y="1164"/>
                    <a:pt x="4864" y="1082"/>
                    <a:pt x="4840" y="983"/>
                  </a:cubicBezTo>
                  <a:cubicBezTo>
                    <a:pt x="4817" y="893"/>
                    <a:pt x="4741" y="806"/>
                    <a:pt x="4641" y="794"/>
                  </a:cubicBezTo>
                  <a:cubicBezTo>
                    <a:pt x="4536" y="781"/>
                    <a:pt x="4456" y="857"/>
                    <a:pt x="4445" y="867"/>
                  </a:cubicBezTo>
                  <a:cubicBezTo>
                    <a:pt x="4405" y="906"/>
                    <a:pt x="4414" y="929"/>
                    <a:pt x="4372" y="969"/>
                  </a:cubicBezTo>
                  <a:cubicBezTo>
                    <a:pt x="4316" y="1020"/>
                    <a:pt x="4251" y="1043"/>
                    <a:pt x="4200" y="1050"/>
                  </a:cubicBezTo>
                  <a:cubicBezTo>
                    <a:pt x="4099" y="1062"/>
                    <a:pt x="3945" y="1027"/>
                    <a:pt x="3900" y="888"/>
                  </a:cubicBezTo>
                  <a:cubicBezTo>
                    <a:pt x="3827" y="664"/>
                    <a:pt x="4035" y="561"/>
                    <a:pt x="4090" y="619"/>
                  </a:cubicBezTo>
                  <a:cubicBezTo>
                    <a:pt x="4060" y="620"/>
                    <a:pt x="4032" y="629"/>
                    <a:pt x="4009" y="647"/>
                  </a:cubicBezTo>
                  <a:cubicBezTo>
                    <a:pt x="3946" y="695"/>
                    <a:pt x="3931" y="797"/>
                    <a:pt x="3970" y="869"/>
                  </a:cubicBezTo>
                  <a:cubicBezTo>
                    <a:pt x="4018" y="957"/>
                    <a:pt x="4126" y="964"/>
                    <a:pt x="4141" y="964"/>
                  </a:cubicBezTo>
                  <a:cubicBezTo>
                    <a:pt x="4270" y="969"/>
                    <a:pt x="4345" y="854"/>
                    <a:pt x="4351" y="843"/>
                  </a:cubicBezTo>
                  <a:cubicBezTo>
                    <a:pt x="4362" y="827"/>
                    <a:pt x="4406" y="751"/>
                    <a:pt x="4385" y="653"/>
                  </a:cubicBezTo>
                  <a:cubicBezTo>
                    <a:pt x="4365" y="565"/>
                    <a:pt x="4304" y="517"/>
                    <a:pt x="4281" y="501"/>
                  </a:cubicBezTo>
                  <a:cubicBezTo>
                    <a:pt x="4202" y="446"/>
                    <a:pt x="4120" y="453"/>
                    <a:pt x="4100" y="455"/>
                  </a:cubicBezTo>
                  <a:cubicBezTo>
                    <a:pt x="4103" y="434"/>
                    <a:pt x="4116" y="334"/>
                    <a:pt x="4049" y="245"/>
                  </a:cubicBezTo>
                  <a:cubicBezTo>
                    <a:pt x="3993" y="169"/>
                    <a:pt x="3892" y="120"/>
                    <a:pt x="3789" y="140"/>
                  </a:cubicBezTo>
                  <a:cubicBezTo>
                    <a:pt x="3693" y="158"/>
                    <a:pt x="3639" y="228"/>
                    <a:pt x="3626" y="247"/>
                  </a:cubicBezTo>
                  <a:cubicBezTo>
                    <a:pt x="3618" y="219"/>
                    <a:pt x="3589" y="123"/>
                    <a:pt x="3495" y="65"/>
                  </a:cubicBezTo>
                  <a:cubicBezTo>
                    <a:pt x="3396" y="4"/>
                    <a:pt x="3252" y="0"/>
                    <a:pt x="3157" y="84"/>
                  </a:cubicBezTo>
                  <a:cubicBezTo>
                    <a:pt x="3084" y="147"/>
                    <a:pt x="3070" y="236"/>
                    <a:pt x="3067" y="264"/>
                  </a:cubicBezTo>
                  <a:cubicBezTo>
                    <a:pt x="3042" y="252"/>
                    <a:pt x="2988" y="230"/>
                    <a:pt x="2919" y="236"/>
                  </a:cubicBezTo>
                  <a:cubicBezTo>
                    <a:pt x="2807" y="245"/>
                    <a:pt x="2739" y="317"/>
                    <a:pt x="2725" y="333"/>
                  </a:cubicBezTo>
                  <a:cubicBezTo>
                    <a:pt x="2629" y="439"/>
                    <a:pt x="2650" y="574"/>
                    <a:pt x="2654" y="599"/>
                  </a:cubicBezTo>
                  <a:cubicBezTo>
                    <a:pt x="2658" y="626"/>
                    <a:pt x="2683" y="763"/>
                    <a:pt x="2797" y="824"/>
                  </a:cubicBezTo>
                  <a:cubicBezTo>
                    <a:pt x="2820" y="836"/>
                    <a:pt x="2869" y="862"/>
                    <a:pt x="2922" y="846"/>
                  </a:cubicBezTo>
                  <a:cubicBezTo>
                    <a:pt x="2997" y="823"/>
                    <a:pt x="3059" y="721"/>
                    <a:pt x="3023" y="635"/>
                  </a:cubicBezTo>
                  <a:cubicBezTo>
                    <a:pt x="3003" y="586"/>
                    <a:pt x="2953" y="543"/>
                    <a:pt x="2864" y="528"/>
                  </a:cubicBezTo>
                  <a:cubicBezTo>
                    <a:pt x="2881" y="524"/>
                    <a:pt x="2914" y="519"/>
                    <a:pt x="2952" y="528"/>
                  </a:cubicBezTo>
                  <a:cubicBezTo>
                    <a:pt x="2971" y="533"/>
                    <a:pt x="3029" y="550"/>
                    <a:pt x="3065" y="608"/>
                  </a:cubicBezTo>
                  <a:cubicBezTo>
                    <a:pt x="3099" y="661"/>
                    <a:pt x="3093" y="716"/>
                    <a:pt x="3090" y="734"/>
                  </a:cubicBezTo>
                  <a:cubicBezTo>
                    <a:pt x="3081" y="809"/>
                    <a:pt x="3027" y="878"/>
                    <a:pt x="2952" y="906"/>
                  </a:cubicBezTo>
                  <a:cubicBezTo>
                    <a:pt x="2946" y="909"/>
                    <a:pt x="2866" y="937"/>
                    <a:pt x="2788" y="900"/>
                  </a:cubicBezTo>
                  <a:cubicBezTo>
                    <a:pt x="2730" y="873"/>
                    <a:pt x="2700" y="824"/>
                    <a:pt x="2651" y="743"/>
                  </a:cubicBezTo>
                  <a:cubicBezTo>
                    <a:pt x="2612" y="679"/>
                    <a:pt x="2621" y="675"/>
                    <a:pt x="2593" y="641"/>
                  </a:cubicBezTo>
                  <a:cubicBezTo>
                    <a:pt x="2574" y="618"/>
                    <a:pt x="2509" y="539"/>
                    <a:pt x="2410" y="538"/>
                  </a:cubicBezTo>
                  <a:cubicBezTo>
                    <a:pt x="2390" y="537"/>
                    <a:pt x="2320" y="536"/>
                    <a:pt x="2276" y="592"/>
                  </a:cubicBezTo>
                  <a:cubicBezTo>
                    <a:pt x="2232" y="648"/>
                    <a:pt x="2248" y="717"/>
                    <a:pt x="2250" y="726"/>
                  </a:cubicBezTo>
                  <a:cubicBezTo>
                    <a:pt x="2148" y="731"/>
                    <a:pt x="2055" y="798"/>
                    <a:pt x="2034" y="893"/>
                  </a:cubicBezTo>
                  <a:cubicBezTo>
                    <a:pt x="2011" y="1000"/>
                    <a:pt x="2046" y="1124"/>
                    <a:pt x="2164" y="1168"/>
                  </a:cubicBezTo>
                  <a:cubicBezTo>
                    <a:pt x="1932" y="1200"/>
                    <a:pt x="1938" y="1554"/>
                    <a:pt x="2134" y="1630"/>
                  </a:cubicBezTo>
                  <a:cubicBezTo>
                    <a:pt x="2329" y="1706"/>
                    <a:pt x="2450" y="1591"/>
                    <a:pt x="2428" y="1468"/>
                  </a:cubicBezTo>
                  <a:cubicBezTo>
                    <a:pt x="2401" y="1308"/>
                    <a:pt x="2262" y="1292"/>
                    <a:pt x="2202" y="1359"/>
                  </a:cubicBezTo>
                  <a:cubicBezTo>
                    <a:pt x="2155" y="1410"/>
                    <a:pt x="2179" y="1466"/>
                    <a:pt x="2234" y="1505"/>
                  </a:cubicBezTo>
                  <a:cubicBezTo>
                    <a:pt x="2127" y="1528"/>
                    <a:pt x="2117" y="1357"/>
                    <a:pt x="2182" y="1293"/>
                  </a:cubicBezTo>
                  <a:cubicBezTo>
                    <a:pt x="2247" y="1230"/>
                    <a:pt x="2448" y="1255"/>
                    <a:pt x="2491" y="1401"/>
                  </a:cubicBezTo>
                  <a:cubicBezTo>
                    <a:pt x="2506" y="1455"/>
                    <a:pt x="2505" y="1502"/>
                    <a:pt x="2499" y="1533"/>
                  </a:cubicBezTo>
                  <a:cubicBezTo>
                    <a:pt x="2494" y="1561"/>
                    <a:pt x="2467" y="1684"/>
                    <a:pt x="2294" y="1817"/>
                  </a:cubicBezTo>
                  <a:cubicBezTo>
                    <a:pt x="2080" y="1983"/>
                    <a:pt x="1844" y="2008"/>
                    <a:pt x="1780" y="2013"/>
                  </a:cubicBezTo>
                  <a:cubicBezTo>
                    <a:pt x="1711" y="2019"/>
                    <a:pt x="1430" y="2039"/>
                    <a:pt x="1184" y="1881"/>
                  </a:cubicBezTo>
                  <a:cubicBezTo>
                    <a:pt x="1108" y="1833"/>
                    <a:pt x="915" y="1690"/>
                    <a:pt x="859" y="1648"/>
                  </a:cubicBezTo>
                  <a:cubicBezTo>
                    <a:pt x="804" y="1607"/>
                    <a:pt x="751" y="1568"/>
                    <a:pt x="669" y="1533"/>
                  </a:cubicBezTo>
                  <a:cubicBezTo>
                    <a:pt x="649" y="1525"/>
                    <a:pt x="568" y="1492"/>
                    <a:pt x="443" y="1479"/>
                  </a:cubicBezTo>
                  <a:cubicBezTo>
                    <a:pt x="266" y="1460"/>
                    <a:pt x="111" y="1492"/>
                    <a:pt x="0" y="1528"/>
                  </a:cubicBezTo>
                  <a:cubicBezTo>
                    <a:pt x="114" y="1530"/>
                    <a:pt x="281" y="1546"/>
                    <a:pt x="462" y="1621"/>
                  </a:cubicBezTo>
                  <a:cubicBezTo>
                    <a:pt x="818" y="1766"/>
                    <a:pt x="858" y="1981"/>
                    <a:pt x="1164" y="2144"/>
                  </a:cubicBezTo>
                  <a:cubicBezTo>
                    <a:pt x="1556" y="2353"/>
                    <a:pt x="1978" y="2259"/>
                    <a:pt x="2070" y="2238"/>
                  </a:cubicBezTo>
                  <a:cubicBezTo>
                    <a:pt x="2537" y="2134"/>
                    <a:pt x="2807" y="1823"/>
                    <a:pt x="2891" y="1717"/>
                  </a:cubicBezTo>
                  <a:cubicBezTo>
                    <a:pt x="2861" y="1705"/>
                    <a:pt x="2818" y="1685"/>
                    <a:pt x="2779" y="1647"/>
                  </a:cubicBezTo>
                  <a:cubicBezTo>
                    <a:pt x="2673" y="1542"/>
                    <a:pt x="2641" y="1352"/>
                    <a:pt x="2724" y="1203"/>
                  </a:cubicBezTo>
                  <a:cubicBezTo>
                    <a:pt x="2797" y="1071"/>
                    <a:pt x="2946" y="994"/>
                    <a:pt x="3103" y="10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noFill/>
              </a:endParaRPr>
            </a:p>
          </p:txBody>
        </p:sp>
        <p:sp>
          <p:nvSpPr>
            <p:cNvPr id="10" name="Freeform 6">
              <a:extLst>
                <a:ext uri="{FF2B5EF4-FFF2-40B4-BE49-F238E27FC236}">
                  <a16:creationId xmlns:a16="http://schemas.microsoft.com/office/drawing/2014/main" id="{7FB53955-B832-4603-9C71-E7D7D7903B76}"/>
                </a:ext>
              </a:extLst>
            </p:cNvPr>
            <p:cNvSpPr>
              <a:spLocks/>
            </p:cNvSpPr>
            <p:nvPr/>
          </p:nvSpPr>
          <p:spPr bwMode="auto">
            <a:xfrm>
              <a:off x="165" y="1230"/>
              <a:ext cx="6260" cy="3246"/>
            </a:xfrm>
            <a:custGeom>
              <a:avLst/>
              <a:gdLst>
                <a:gd name="T0" fmla="*/ 3611 w 3831"/>
                <a:gd name="T1" fmla="*/ 588 h 1986"/>
                <a:gd name="T2" fmla="*/ 3760 w 3831"/>
                <a:gd name="T3" fmla="*/ 529 h 1986"/>
                <a:gd name="T4" fmla="*/ 3817 w 3831"/>
                <a:gd name="T5" fmla="*/ 350 h 1986"/>
                <a:gd name="T6" fmla="*/ 3707 w 3831"/>
                <a:gd name="T7" fmla="*/ 195 h 1986"/>
                <a:gd name="T8" fmla="*/ 3560 w 3831"/>
                <a:gd name="T9" fmla="*/ 162 h 1986"/>
                <a:gd name="T10" fmla="*/ 3467 w 3831"/>
                <a:gd name="T11" fmla="*/ 53 h 1986"/>
                <a:gd name="T12" fmla="*/ 3248 w 3831"/>
                <a:gd name="T13" fmla="*/ 17 h 1986"/>
                <a:gd name="T14" fmla="*/ 3038 w 3831"/>
                <a:gd name="T15" fmla="*/ 315 h 1986"/>
                <a:gd name="T16" fmla="*/ 2874 w 3831"/>
                <a:gd name="T17" fmla="*/ 310 h 1986"/>
                <a:gd name="T18" fmla="*/ 2690 w 3831"/>
                <a:gd name="T19" fmla="*/ 471 h 1986"/>
                <a:gd name="T20" fmla="*/ 2670 w 3831"/>
                <a:gd name="T21" fmla="*/ 558 h 1986"/>
                <a:gd name="T22" fmla="*/ 2692 w 3831"/>
                <a:gd name="T23" fmla="*/ 743 h 1986"/>
                <a:gd name="T24" fmla="*/ 2750 w 3831"/>
                <a:gd name="T25" fmla="*/ 828 h 1986"/>
                <a:gd name="T26" fmla="*/ 2862 w 3831"/>
                <a:gd name="T27" fmla="*/ 876 h 1986"/>
                <a:gd name="T28" fmla="*/ 2999 w 3831"/>
                <a:gd name="T29" fmla="*/ 771 h 1986"/>
                <a:gd name="T30" fmla="*/ 2983 w 3831"/>
                <a:gd name="T31" fmla="*/ 661 h 1986"/>
                <a:gd name="T32" fmla="*/ 2912 w 3831"/>
                <a:gd name="T33" fmla="*/ 629 h 1986"/>
                <a:gd name="T34" fmla="*/ 2873 w 3831"/>
                <a:gd name="T35" fmla="*/ 661 h 1986"/>
                <a:gd name="T36" fmla="*/ 2880 w 3831"/>
                <a:gd name="T37" fmla="*/ 746 h 1986"/>
                <a:gd name="T38" fmla="*/ 2841 w 3831"/>
                <a:gd name="T39" fmla="*/ 711 h 1986"/>
                <a:gd name="T40" fmla="*/ 2825 w 3831"/>
                <a:gd name="T41" fmla="*/ 645 h 1986"/>
                <a:gd name="T42" fmla="*/ 2907 w 3831"/>
                <a:gd name="T43" fmla="*/ 551 h 1986"/>
                <a:gd name="T44" fmla="*/ 3022 w 3831"/>
                <a:gd name="T45" fmla="*/ 577 h 1986"/>
                <a:gd name="T46" fmla="*/ 3104 w 3831"/>
                <a:gd name="T47" fmla="*/ 705 h 1986"/>
                <a:gd name="T48" fmla="*/ 3040 w 3831"/>
                <a:gd name="T49" fmla="*/ 897 h 1986"/>
                <a:gd name="T50" fmla="*/ 2868 w 3831"/>
                <a:gd name="T51" fmla="*/ 970 h 1986"/>
                <a:gd name="T52" fmla="*/ 2569 w 3831"/>
                <a:gd name="T53" fmla="*/ 1305 h 1986"/>
                <a:gd name="T54" fmla="*/ 2226 w 3831"/>
                <a:gd name="T55" fmla="*/ 1495 h 1986"/>
                <a:gd name="T56" fmla="*/ 1568 w 3831"/>
                <a:gd name="T57" fmla="*/ 1591 h 1986"/>
                <a:gd name="T58" fmla="*/ 1166 w 3831"/>
                <a:gd name="T59" fmla="*/ 1519 h 1986"/>
                <a:gd name="T60" fmla="*/ 917 w 3831"/>
                <a:gd name="T61" fmla="*/ 1343 h 1986"/>
                <a:gd name="T62" fmla="*/ 0 w 3831"/>
                <a:gd name="T63" fmla="*/ 850 h 1986"/>
                <a:gd name="T64" fmla="*/ 476 w 3831"/>
                <a:gd name="T65" fmla="*/ 1111 h 1986"/>
                <a:gd name="T66" fmla="*/ 764 w 3831"/>
                <a:gd name="T67" fmla="*/ 1399 h 1986"/>
                <a:gd name="T68" fmla="*/ 1307 w 3831"/>
                <a:gd name="T69" fmla="*/ 1779 h 1986"/>
                <a:gd name="T70" fmla="*/ 1573 w 3831"/>
                <a:gd name="T71" fmla="*/ 1852 h 1986"/>
                <a:gd name="T72" fmla="*/ 3183 w 3831"/>
                <a:gd name="T73" fmla="*/ 1305 h 1986"/>
                <a:gd name="T74" fmla="*/ 3430 w 3831"/>
                <a:gd name="T75" fmla="*/ 1041 h 1986"/>
                <a:gd name="T76" fmla="*/ 3611 w 3831"/>
                <a:gd name="T77" fmla="*/ 588 h 19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831" h="1986">
                  <a:moveTo>
                    <a:pt x="3611" y="588"/>
                  </a:moveTo>
                  <a:cubicBezTo>
                    <a:pt x="3626" y="588"/>
                    <a:pt x="3701" y="587"/>
                    <a:pt x="3760" y="529"/>
                  </a:cubicBezTo>
                  <a:cubicBezTo>
                    <a:pt x="3831" y="457"/>
                    <a:pt x="3819" y="362"/>
                    <a:pt x="3817" y="350"/>
                  </a:cubicBezTo>
                  <a:cubicBezTo>
                    <a:pt x="3802" y="252"/>
                    <a:pt x="3722" y="204"/>
                    <a:pt x="3707" y="195"/>
                  </a:cubicBezTo>
                  <a:cubicBezTo>
                    <a:pt x="3644" y="157"/>
                    <a:pt x="3582" y="160"/>
                    <a:pt x="3560" y="162"/>
                  </a:cubicBezTo>
                  <a:cubicBezTo>
                    <a:pt x="3548" y="138"/>
                    <a:pt x="3521" y="90"/>
                    <a:pt x="3467" y="53"/>
                  </a:cubicBezTo>
                  <a:cubicBezTo>
                    <a:pt x="3395" y="5"/>
                    <a:pt x="3310" y="0"/>
                    <a:pt x="3248" y="17"/>
                  </a:cubicBezTo>
                  <a:cubicBezTo>
                    <a:pt x="3131" y="48"/>
                    <a:pt x="3044" y="169"/>
                    <a:pt x="3038" y="315"/>
                  </a:cubicBezTo>
                  <a:cubicBezTo>
                    <a:pt x="3010" y="306"/>
                    <a:pt x="2947" y="290"/>
                    <a:pt x="2874" y="310"/>
                  </a:cubicBezTo>
                  <a:cubicBezTo>
                    <a:pt x="2787" y="334"/>
                    <a:pt x="2721" y="399"/>
                    <a:pt x="2690" y="471"/>
                  </a:cubicBezTo>
                  <a:cubicBezTo>
                    <a:pt x="2676" y="505"/>
                    <a:pt x="2673" y="533"/>
                    <a:pt x="2670" y="558"/>
                  </a:cubicBezTo>
                  <a:cubicBezTo>
                    <a:pt x="2666" y="591"/>
                    <a:pt x="2658" y="664"/>
                    <a:pt x="2692" y="743"/>
                  </a:cubicBezTo>
                  <a:cubicBezTo>
                    <a:pt x="2704" y="769"/>
                    <a:pt x="2718" y="800"/>
                    <a:pt x="2750" y="828"/>
                  </a:cubicBezTo>
                  <a:cubicBezTo>
                    <a:pt x="2766" y="843"/>
                    <a:pt x="2806" y="877"/>
                    <a:pt x="2862" y="876"/>
                  </a:cubicBezTo>
                  <a:cubicBezTo>
                    <a:pt x="2923" y="874"/>
                    <a:pt x="2981" y="829"/>
                    <a:pt x="2999" y="771"/>
                  </a:cubicBezTo>
                  <a:cubicBezTo>
                    <a:pt x="3001" y="762"/>
                    <a:pt x="3018" y="703"/>
                    <a:pt x="2983" y="661"/>
                  </a:cubicBezTo>
                  <a:cubicBezTo>
                    <a:pt x="2979" y="657"/>
                    <a:pt x="2948" y="621"/>
                    <a:pt x="2912" y="629"/>
                  </a:cubicBezTo>
                  <a:cubicBezTo>
                    <a:pt x="2887" y="635"/>
                    <a:pt x="2875" y="657"/>
                    <a:pt x="2873" y="661"/>
                  </a:cubicBezTo>
                  <a:cubicBezTo>
                    <a:pt x="2852" y="700"/>
                    <a:pt x="2879" y="744"/>
                    <a:pt x="2880" y="746"/>
                  </a:cubicBezTo>
                  <a:cubicBezTo>
                    <a:pt x="2871" y="741"/>
                    <a:pt x="2854" y="731"/>
                    <a:pt x="2841" y="711"/>
                  </a:cubicBezTo>
                  <a:cubicBezTo>
                    <a:pt x="2839" y="708"/>
                    <a:pt x="2821" y="681"/>
                    <a:pt x="2825" y="645"/>
                  </a:cubicBezTo>
                  <a:cubicBezTo>
                    <a:pt x="2830" y="600"/>
                    <a:pt x="2867" y="564"/>
                    <a:pt x="2907" y="551"/>
                  </a:cubicBezTo>
                  <a:cubicBezTo>
                    <a:pt x="2959" y="536"/>
                    <a:pt x="3003" y="565"/>
                    <a:pt x="3022" y="577"/>
                  </a:cubicBezTo>
                  <a:cubicBezTo>
                    <a:pt x="3086" y="619"/>
                    <a:pt x="3101" y="690"/>
                    <a:pt x="3104" y="705"/>
                  </a:cubicBezTo>
                  <a:cubicBezTo>
                    <a:pt x="3123" y="808"/>
                    <a:pt x="3051" y="885"/>
                    <a:pt x="3040" y="897"/>
                  </a:cubicBezTo>
                  <a:cubicBezTo>
                    <a:pt x="2973" y="966"/>
                    <a:pt x="2887" y="970"/>
                    <a:pt x="2868" y="970"/>
                  </a:cubicBezTo>
                  <a:cubicBezTo>
                    <a:pt x="2815" y="1057"/>
                    <a:pt x="2720" y="1186"/>
                    <a:pt x="2569" y="1305"/>
                  </a:cubicBezTo>
                  <a:cubicBezTo>
                    <a:pt x="2542" y="1326"/>
                    <a:pt x="2418" y="1421"/>
                    <a:pt x="2226" y="1495"/>
                  </a:cubicBezTo>
                  <a:cubicBezTo>
                    <a:pt x="1953" y="1601"/>
                    <a:pt x="1721" y="1596"/>
                    <a:pt x="1568" y="1591"/>
                  </a:cubicBezTo>
                  <a:cubicBezTo>
                    <a:pt x="1424" y="1587"/>
                    <a:pt x="1305" y="1582"/>
                    <a:pt x="1166" y="1519"/>
                  </a:cubicBezTo>
                  <a:cubicBezTo>
                    <a:pt x="1030" y="1457"/>
                    <a:pt x="946" y="1372"/>
                    <a:pt x="917" y="1343"/>
                  </a:cubicBezTo>
                  <a:cubicBezTo>
                    <a:pt x="740" y="1166"/>
                    <a:pt x="365" y="833"/>
                    <a:pt x="0" y="850"/>
                  </a:cubicBezTo>
                  <a:cubicBezTo>
                    <a:pt x="197" y="917"/>
                    <a:pt x="352" y="1009"/>
                    <a:pt x="476" y="1111"/>
                  </a:cubicBezTo>
                  <a:cubicBezTo>
                    <a:pt x="599" y="1213"/>
                    <a:pt x="584" y="1234"/>
                    <a:pt x="764" y="1399"/>
                  </a:cubicBezTo>
                  <a:cubicBezTo>
                    <a:pt x="928" y="1551"/>
                    <a:pt x="1078" y="1688"/>
                    <a:pt x="1307" y="1779"/>
                  </a:cubicBezTo>
                  <a:cubicBezTo>
                    <a:pt x="1427" y="1826"/>
                    <a:pt x="1524" y="1843"/>
                    <a:pt x="1573" y="1852"/>
                  </a:cubicBezTo>
                  <a:cubicBezTo>
                    <a:pt x="2347" y="1986"/>
                    <a:pt x="3077" y="1391"/>
                    <a:pt x="3183" y="1305"/>
                  </a:cubicBezTo>
                  <a:cubicBezTo>
                    <a:pt x="3288" y="1220"/>
                    <a:pt x="3365" y="1138"/>
                    <a:pt x="3430" y="1041"/>
                  </a:cubicBezTo>
                  <a:cubicBezTo>
                    <a:pt x="3548" y="866"/>
                    <a:pt x="3592" y="694"/>
                    <a:pt x="3611"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noFill/>
              </a:endParaRPr>
            </a:p>
          </p:txBody>
        </p:sp>
      </p:grpSp>
      <p:cxnSp>
        <p:nvCxnSpPr>
          <p:cNvPr id="11" name="直接连接符 10">
            <a:extLst>
              <a:ext uri="{FF2B5EF4-FFF2-40B4-BE49-F238E27FC236}">
                <a16:creationId xmlns:a16="http://schemas.microsoft.com/office/drawing/2014/main" id="{7766579E-031E-457A-A881-F8C8FC2FEED3}"/>
              </a:ext>
            </a:extLst>
          </p:cNvPr>
          <p:cNvCxnSpPr>
            <a:cxnSpLocks/>
          </p:cNvCxnSpPr>
          <p:nvPr/>
        </p:nvCxnSpPr>
        <p:spPr>
          <a:xfrm flipH="1">
            <a:off x="870857" y="670351"/>
            <a:ext cx="2082010" cy="0"/>
          </a:xfrm>
          <a:prstGeom prst="line">
            <a:avLst/>
          </a:prstGeom>
          <a:ln>
            <a:solidFill>
              <a:srgbClr val="F16C06"/>
            </a:solidFill>
          </a:ln>
        </p:spPr>
        <p:style>
          <a:lnRef idx="1">
            <a:schemeClr val="accent1"/>
          </a:lnRef>
          <a:fillRef idx="0">
            <a:schemeClr val="accent1"/>
          </a:fillRef>
          <a:effectRef idx="0">
            <a:schemeClr val="accent1"/>
          </a:effectRef>
          <a:fontRef idx="minor">
            <a:schemeClr val="tx1"/>
          </a:fontRef>
        </p:style>
      </p:cxnSp>
      <p:grpSp>
        <p:nvGrpSpPr>
          <p:cNvPr id="16" name="组合 15">
            <a:extLst>
              <a:ext uri="{FF2B5EF4-FFF2-40B4-BE49-F238E27FC236}">
                <a16:creationId xmlns:a16="http://schemas.microsoft.com/office/drawing/2014/main" id="{4BCD9909-05E9-A172-ACD4-4020953891B8}"/>
              </a:ext>
            </a:extLst>
          </p:cNvPr>
          <p:cNvGrpSpPr/>
          <p:nvPr/>
        </p:nvGrpSpPr>
        <p:grpSpPr>
          <a:xfrm>
            <a:off x="1524212" y="1173551"/>
            <a:ext cx="9168000" cy="1227904"/>
            <a:chOff x="1511960" y="1524579"/>
            <a:chExt cx="9168000" cy="3348000"/>
          </a:xfrm>
        </p:grpSpPr>
        <p:sp>
          <p:nvSpPr>
            <p:cNvPr id="17" name="圆角矩形 19">
              <a:extLst>
                <a:ext uri="{FF2B5EF4-FFF2-40B4-BE49-F238E27FC236}">
                  <a16:creationId xmlns:a16="http://schemas.microsoft.com/office/drawing/2014/main" id="{2FB7CF07-E3BD-F441-83EA-368172BBCF45}"/>
                </a:ext>
              </a:extLst>
            </p:cNvPr>
            <p:cNvSpPr/>
            <p:nvPr/>
          </p:nvSpPr>
          <p:spPr>
            <a:xfrm>
              <a:off x="1571848" y="1576668"/>
              <a:ext cx="9048224" cy="3237748"/>
            </a:xfrm>
            <a:prstGeom prst="roundRect">
              <a:avLst>
                <a:gd name="adj" fmla="val 3843"/>
              </a:avLst>
            </a:prstGeom>
            <a:gradFill>
              <a:gsLst>
                <a:gs pos="5000">
                  <a:srgbClr val="FEF5D6"/>
                </a:gs>
                <a:gs pos="68000">
                  <a:srgbClr val="FBCB78"/>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8" name="矩形 17">
              <a:extLst>
                <a:ext uri="{FF2B5EF4-FFF2-40B4-BE49-F238E27FC236}">
                  <a16:creationId xmlns:a16="http://schemas.microsoft.com/office/drawing/2014/main" id="{9A440A52-5FC7-3D01-E847-2E63BE9D970D}"/>
                </a:ext>
              </a:extLst>
            </p:cNvPr>
            <p:cNvSpPr/>
            <p:nvPr/>
          </p:nvSpPr>
          <p:spPr>
            <a:xfrm>
              <a:off x="1886210" y="1904736"/>
              <a:ext cx="8375820" cy="2337574"/>
            </a:xfrm>
            <a:prstGeom prst="rect">
              <a:avLst/>
            </a:prstGeom>
          </p:spPr>
          <p:txBody>
            <a:bodyPr wrap="square">
              <a:spAutoFit/>
            </a:bodyPr>
            <a:lstStyle/>
            <a:p>
              <a:pPr>
                <a:lnSpc>
                  <a:spcPct val="120000"/>
                </a:lnSpc>
              </a:pPr>
              <a:r>
                <a:rPr lang="zh-CN" altLang="en-US" sz="2400" spc="150" dirty="0">
                  <a:solidFill>
                    <a:srgbClr val="D7271E"/>
                  </a:solidFill>
                  <a:latin typeface="微软雅黑" panose="020B0503020204020204" pitchFamily="34" charset="-122"/>
                  <a:ea typeface="微软雅黑" panose="020B0503020204020204" pitchFamily="34" charset="-122"/>
                </a:rPr>
                <a:t>“</a:t>
              </a:r>
              <a:r>
                <a:rPr lang="en-US" altLang="zh-CN" sz="2400" spc="150" dirty="0">
                  <a:solidFill>
                    <a:srgbClr val="D7271E"/>
                  </a:solidFill>
                  <a:latin typeface="微软雅黑" panose="020B0503020204020204" pitchFamily="34" charset="-122"/>
                  <a:ea typeface="微软雅黑" panose="020B0503020204020204" pitchFamily="34" charset="-122"/>
                </a:rPr>
                <a:t>2003</a:t>
              </a:r>
              <a:r>
                <a:rPr lang="zh-CN" altLang="en-US" sz="2400" spc="150" dirty="0">
                  <a:solidFill>
                    <a:srgbClr val="D7271E"/>
                  </a:solidFill>
                  <a:latin typeface="微软雅黑" panose="020B0503020204020204" pitchFamily="34" charset="-122"/>
                  <a:ea typeface="微软雅黑" panose="020B0503020204020204" pitchFamily="34" charset="-122"/>
                </a:rPr>
                <a:t>年非典，全社会守护我们</a:t>
              </a:r>
              <a:r>
                <a:rPr lang="en-US" altLang="zh-CN" sz="2400" spc="150" dirty="0">
                  <a:solidFill>
                    <a:srgbClr val="D7271E"/>
                  </a:solidFill>
                  <a:latin typeface="微软雅黑" panose="020B0503020204020204" pitchFamily="34" charset="-122"/>
                  <a:ea typeface="微软雅黑" panose="020B0503020204020204" pitchFamily="34" charset="-122"/>
                </a:rPr>
                <a:t>90</a:t>
              </a:r>
              <a:r>
                <a:rPr lang="zh-CN" altLang="en-US" sz="2400" spc="150" dirty="0">
                  <a:solidFill>
                    <a:srgbClr val="D7271E"/>
                  </a:solidFill>
                  <a:latin typeface="微软雅黑" panose="020B0503020204020204" pitchFamily="34" charset="-122"/>
                  <a:ea typeface="微软雅黑" panose="020B0503020204020204" pitchFamily="34" charset="-122"/>
                </a:rPr>
                <a:t>后；</a:t>
              </a:r>
              <a:r>
                <a:rPr lang="en-US" altLang="zh-CN" sz="2400" spc="150" dirty="0">
                  <a:solidFill>
                    <a:srgbClr val="D7271E"/>
                  </a:solidFill>
                  <a:latin typeface="微软雅黑" panose="020B0503020204020204" pitchFamily="34" charset="-122"/>
                  <a:ea typeface="微软雅黑" panose="020B0503020204020204" pitchFamily="34" charset="-122"/>
                </a:rPr>
                <a:t>2020</a:t>
              </a:r>
              <a:r>
                <a:rPr lang="zh-CN" altLang="en-US" sz="2400" spc="150" dirty="0">
                  <a:solidFill>
                    <a:srgbClr val="D7271E"/>
                  </a:solidFill>
                  <a:latin typeface="微软雅黑" panose="020B0503020204020204" pitchFamily="34" charset="-122"/>
                  <a:ea typeface="微软雅黑" panose="020B0503020204020204" pitchFamily="34" charset="-122"/>
                </a:rPr>
                <a:t>年的今天，我们</a:t>
              </a:r>
              <a:r>
                <a:rPr lang="en-US" altLang="zh-CN" sz="2400" spc="150" dirty="0">
                  <a:solidFill>
                    <a:srgbClr val="D7271E"/>
                  </a:solidFill>
                  <a:latin typeface="微软雅黑" panose="020B0503020204020204" pitchFamily="34" charset="-122"/>
                  <a:ea typeface="微软雅黑" panose="020B0503020204020204" pitchFamily="34" charset="-122"/>
                </a:rPr>
                <a:t>90</a:t>
              </a:r>
              <a:r>
                <a:rPr lang="zh-CN" altLang="en-US" sz="2400" spc="150" dirty="0">
                  <a:solidFill>
                    <a:srgbClr val="D7271E"/>
                  </a:solidFill>
                  <a:latin typeface="微软雅黑" panose="020B0503020204020204" pitchFamily="34" charset="-122"/>
                  <a:ea typeface="微软雅黑" panose="020B0503020204020204" pitchFamily="34" charset="-122"/>
                </a:rPr>
                <a:t>后守护大家”。</a:t>
              </a:r>
            </a:p>
          </p:txBody>
        </p:sp>
        <p:sp>
          <p:nvSpPr>
            <p:cNvPr id="19" name="圆角矩形 21">
              <a:extLst>
                <a:ext uri="{FF2B5EF4-FFF2-40B4-BE49-F238E27FC236}">
                  <a16:creationId xmlns:a16="http://schemas.microsoft.com/office/drawing/2014/main" id="{8F3CF95F-C2F9-EF89-94D6-31CC637B3E24}"/>
                </a:ext>
              </a:extLst>
            </p:cNvPr>
            <p:cNvSpPr/>
            <p:nvPr/>
          </p:nvSpPr>
          <p:spPr>
            <a:xfrm>
              <a:off x="1511960" y="1524579"/>
              <a:ext cx="9168000" cy="3348000"/>
            </a:xfrm>
            <a:prstGeom prst="roundRect">
              <a:avLst>
                <a:gd name="adj" fmla="val 1898"/>
              </a:avLst>
            </a:prstGeom>
            <a:noFill/>
            <a:ln w="9525">
              <a:gradFill>
                <a:gsLst>
                  <a:gs pos="0">
                    <a:srgbClr val="FDE89D">
                      <a:alpha val="0"/>
                    </a:srgbClr>
                  </a:gs>
                  <a:gs pos="49000">
                    <a:srgbClr val="FDE89D">
                      <a:alpha val="58000"/>
                    </a:srgbClr>
                  </a:gs>
                  <a:gs pos="100000">
                    <a:srgbClr val="FDE89D">
                      <a:alpha val="0"/>
                    </a:srgbClr>
                  </a:gs>
                </a:gsLst>
                <a:lin ang="5400000" scaled="1"/>
              </a:gra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sp>
        <p:nvSpPr>
          <p:cNvPr id="13" name="文本框 12">
            <a:extLst>
              <a:ext uri="{FF2B5EF4-FFF2-40B4-BE49-F238E27FC236}">
                <a16:creationId xmlns:a16="http://schemas.microsoft.com/office/drawing/2014/main" id="{1BD39332-C829-DEFE-9A2B-4D8ACC51751A}"/>
              </a:ext>
            </a:extLst>
          </p:cNvPr>
          <p:cNvSpPr txBox="1"/>
          <p:nvPr/>
        </p:nvSpPr>
        <p:spPr>
          <a:xfrm>
            <a:off x="5090392" y="2769442"/>
            <a:ext cx="6598992" cy="3720570"/>
          </a:xfrm>
          <a:prstGeom prst="rect">
            <a:avLst/>
          </a:prstGeom>
          <a:noFill/>
        </p:spPr>
        <p:txBody>
          <a:bodyPr wrap="square" rtlCol="0">
            <a:spAutoFit/>
          </a:bodyPr>
          <a:lstStyle/>
          <a:p>
            <a:pPr algn="just">
              <a:lnSpc>
                <a:spcPct val="120000"/>
              </a:lnSpc>
            </a:pPr>
            <a:r>
              <a:rPr lang="zh-CN" altLang="en-US" dirty="0">
                <a:latin typeface="微软雅黑" panose="020B0503020204020204" pitchFamily="34" charset="-122"/>
                <a:ea typeface="微软雅黑" panose="020B0503020204020204" pitchFamily="34" charset="-122"/>
              </a:rPr>
              <a:t>农历大年初一，江苏首批驰援武汉的医疗队</a:t>
            </a:r>
            <a:r>
              <a:rPr lang="en-US" altLang="zh-CN" dirty="0">
                <a:latin typeface="微软雅黑" panose="020B0503020204020204" pitchFamily="34" charset="-122"/>
                <a:ea typeface="微软雅黑" panose="020B0503020204020204" pitchFamily="34" charset="-122"/>
              </a:rPr>
              <a:t>147</a:t>
            </a:r>
            <a:r>
              <a:rPr lang="zh-CN" altLang="en-US" dirty="0">
                <a:latin typeface="微软雅黑" panose="020B0503020204020204" pitchFamily="34" charset="-122"/>
                <a:ea typeface="微软雅黑" panose="020B0503020204020204" pitchFamily="34" charset="-122"/>
              </a:rPr>
              <a:t>名队员整装出发，其中有</a:t>
            </a:r>
            <a:r>
              <a:rPr lang="en-US" altLang="zh-CN" dirty="0">
                <a:latin typeface="微软雅黑" panose="020B0503020204020204" pitchFamily="34" charset="-122"/>
                <a:ea typeface="微软雅黑" panose="020B0503020204020204" pitchFamily="34" charset="-122"/>
              </a:rPr>
              <a:t>39</a:t>
            </a:r>
            <a:r>
              <a:rPr lang="zh-CN" altLang="en-US" dirty="0">
                <a:latin typeface="微软雅黑" panose="020B0503020204020204" pitchFamily="34" charset="-122"/>
                <a:ea typeface="微软雅黑" panose="020B0503020204020204" pitchFamily="34" charset="-122"/>
              </a:rPr>
              <a:t>名</a:t>
            </a:r>
            <a:r>
              <a:rPr lang="en-US" altLang="zh-CN" dirty="0">
                <a:latin typeface="微软雅黑" panose="020B0503020204020204" pitchFamily="34" charset="-122"/>
                <a:ea typeface="微软雅黑" panose="020B0503020204020204" pitchFamily="34" charset="-122"/>
              </a:rPr>
              <a:t>90</a:t>
            </a:r>
            <a:r>
              <a:rPr lang="zh-CN" altLang="en-US" dirty="0">
                <a:latin typeface="微软雅黑" panose="020B0503020204020204" pitchFamily="34" charset="-122"/>
                <a:ea typeface="微软雅黑" panose="020B0503020204020204" pitchFamily="34" charset="-122"/>
              </a:rPr>
              <a:t>后，最年轻的只有</a:t>
            </a:r>
            <a:r>
              <a:rPr lang="en-US" altLang="zh-CN" dirty="0">
                <a:latin typeface="微软雅黑" panose="020B0503020204020204" pitchFamily="34" charset="-122"/>
                <a:ea typeface="微软雅黑" panose="020B0503020204020204" pitchFamily="34" charset="-122"/>
              </a:rPr>
              <a:t>22</a:t>
            </a:r>
            <a:r>
              <a:rPr lang="zh-CN" altLang="en-US" dirty="0">
                <a:latin typeface="微软雅黑" panose="020B0503020204020204" pitchFamily="34" charset="-122"/>
                <a:ea typeface="微软雅黑" panose="020B0503020204020204" pitchFamily="34" charset="-122"/>
              </a:rPr>
              <a:t>岁；贵州小伙吴斌在国外休假期间，</a:t>
            </a:r>
            <a:r>
              <a:rPr lang="en-US" altLang="zh-CN" dirty="0">
                <a:latin typeface="微软雅黑" panose="020B0503020204020204" pitchFamily="34" charset="-122"/>
                <a:ea typeface="微软雅黑" panose="020B0503020204020204" pitchFamily="34" charset="-122"/>
              </a:rPr>
              <a:t>5</a:t>
            </a:r>
            <a:r>
              <a:rPr lang="zh-CN" altLang="en-US" dirty="0">
                <a:latin typeface="微软雅黑" panose="020B0503020204020204" pitchFamily="34" charset="-122"/>
                <a:ea typeface="微软雅黑" panose="020B0503020204020204" pitchFamily="34" charset="-122"/>
              </a:rPr>
              <a:t>次飞行、</a:t>
            </a:r>
            <a:r>
              <a:rPr lang="en-US" altLang="zh-CN" dirty="0">
                <a:latin typeface="微软雅黑" panose="020B0503020204020204" pitchFamily="34" charset="-122"/>
                <a:ea typeface="微软雅黑" panose="020B0503020204020204" pitchFamily="34" charset="-122"/>
              </a:rPr>
              <a:t>3</a:t>
            </a:r>
            <a:r>
              <a:rPr lang="zh-CN" altLang="en-US" dirty="0">
                <a:latin typeface="微软雅黑" panose="020B0503020204020204" pitchFamily="34" charset="-122"/>
                <a:ea typeface="微软雅黑" panose="020B0503020204020204" pitchFamily="34" charset="-122"/>
              </a:rPr>
              <a:t>过海关，跨国运送，将购买的</a:t>
            </a:r>
            <a:r>
              <a:rPr lang="en-US" altLang="zh-CN" dirty="0">
                <a:latin typeface="微软雅黑" panose="020B0503020204020204" pitchFamily="34" charset="-122"/>
                <a:ea typeface="微软雅黑" panose="020B0503020204020204" pitchFamily="34" charset="-122"/>
              </a:rPr>
              <a:t>20000</a:t>
            </a:r>
            <a:r>
              <a:rPr lang="zh-CN" altLang="en-US" dirty="0">
                <a:latin typeface="微软雅黑" panose="020B0503020204020204" pitchFamily="34" charset="-122"/>
                <a:ea typeface="微软雅黑" panose="020B0503020204020204" pitchFamily="34" charset="-122"/>
              </a:rPr>
              <a:t>只口罩、</a:t>
            </a:r>
            <a:r>
              <a:rPr lang="en-US" altLang="zh-CN" dirty="0">
                <a:latin typeface="微软雅黑" panose="020B0503020204020204" pitchFamily="34" charset="-122"/>
                <a:ea typeface="微软雅黑" panose="020B0503020204020204" pitchFamily="34" charset="-122"/>
              </a:rPr>
              <a:t>200</a:t>
            </a:r>
            <a:r>
              <a:rPr lang="zh-CN" altLang="en-US" dirty="0">
                <a:latin typeface="微软雅黑" panose="020B0503020204020204" pitchFamily="34" charset="-122"/>
                <a:ea typeface="微软雅黑" panose="020B0503020204020204" pitchFamily="34" charset="-122"/>
              </a:rPr>
              <a:t>个护目镜火速寄往武汉；</a:t>
            </a:r>
            <a:r>
              <a:rPr lang="en-US" altLang="zh-CN" dirty="0">
                <a:latin typeface="微软雅黑" panose="020B0503020204020204" pitchFamily="34" charset="-122"/>
                <a:ea typeface="微软雅黑" panose="020B0503020204020204" pitchFamily="34" charset="-122"/>
              </a:rPr>
              <a:t>1992</a:t>
            </a:r>
            <a:r>
              <a:rPr lang="zh-CN" altLang="en-US" dirty="0">
                <a:latin typeface="微软雅黑" panose="020B0503020204020204" pitchFamily="34" charset="-122"/>
                <a:ea typeface="微软雅黑" panose="020B0503020204020204" pitchFamily="34" charset="-122"/>
              </a:rPr>
              <a:t>年出生的湖南基层工作者宋英杰连续</a:t>
            </a:r>
            <a:r>
              <a:rPr lang="en-US" altLang="zh-CN" dirty="0">
                <a:latin typeface="微软雅黑" panose="020B0503020204020204" pitchFamily="34" charset="-122"/>
                <a:ea typeface="微软雅黑" panose="020B0503020204020204" pitchFamily="34" charset="-122"/>
              </a:rPr>
              <a:t>10</a:t>
            </a:r>
            <a:r>
              <a:rPr lang="zh-CN" altLang="en-US" dirty="0">
                <a:latin typeface="微软雅黑" panose="020B0503020204020204" pitchFamily="34" charset="-122"/>
                <a:ea typeface="微软雅黑" panose="020B0503020204020204" pitchFamily="34" charset="-122"/>
              </a:rPr>
              <a:t>天</a:t>
            </a:r>
            <a:r>
              <a:rPr lang="en-US" altLang="zh-CN" dirty="0">
                <a:latin typeface="微软雅黑" panose="020B0503020204020204" pitchFamily="34" charset="-122"/>
                <a:ea typeface="微软雅黑" panose="020B0503020204020204" pitchFamily="34" charset="-122"/>
              </a:rPr>
              <a:t>9</a:t>
            </a:r>
            <a:r>
              <a:rPr lang="zh-CN" altLang="en-US" dirty="0">
                <a:latin typeface="微软雅黑" panose="020B0503020204020204" pitchFamily="34" charset="-122"/>
                <a:ea typeface="微软雅黑" panose="020B0503020204020204" pitchFamily="34" charset="-122"/>
              </a:rPr>
              <a:t>夜奋斗在防控一线，过度劳累因公殉职；一大批返乡大学生第一时间相应号召，加入到当地村、社区的战“疫”志愿者队伍。从冲锋在前的医护工作者到紧张攻关的科研人员，从闻令而动的人民子弟兵到群防群治的基层一线，从抓紧复工复产的生产企业到捐款捐物的社会爱心，在这场齐心协力、众志成城的疫情防控阻击战中，当代青年在做好每一件小事、完成每一项任务、履行每一项职责中无私贡献自己的青春力量。</a:t>
            </a:r>
          </a:p>
        </p:txBody>
      </p:sp>
      <p:pic>
        <p:nvPicPr>
          <p:cNvPr id="5122" name="Picture 2" descr="查看源图像">
            <a:extLst>
              <a:ext uri="{FF2B5EF4-FFF2-40B4-BE49-F238E27FC236}">
                <a16:creationId xmlns:a16="http://schemas.microsoft.com/office/drawing/2014/main" id="{8386B3B5-08BD-F79A-57AF-D7B1AA9200B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1055" y="2794903"/>
            <a:ext cx="4148282" cy="34569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1054844"/>
      </p:ext>
    </p:extLst>
  </p:cSld>
  <p:clrMapOvr>
    <a:masterClrMapping/>
  </p:clrMapOvr>
  <p:transition spd="slow" advClick="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1000" fill="hold"/>
                                        <p:tgtEl>
                                          <p:spTgt spid="16"/>
                                        </p:tgtEl>
                                        <p:attrNameLst>
                                          <p:attrName>ppt_w</p:attrName>
                                        </p:attrNameLst>
                                      </p:cBhvr>
                                      <p:tavLst>
                                        <p:tav tm="0">
                                          <p:val>
                                            <p:fltVal val="0"/>
                                          </p:val>
                                        </p:tav>
                                        <p:tav tm="100000">
                                          <p:val>
                                            <p:strVal val="#ppt_w"/>
                                          </p:val>
                                        </p:tav>
                                      </p:tavLst>
                                    </p:anim>
                                    <p:anim calcmode="lin" valueType="num">
                                      <p:cBhvr>
                                        <p:cTn id="8" dur="1000" fill="hold"/>
                                        <p:tgtEl>
                                          <p:spTgt spid="16"/>
                                        </p:tgtEl>
                                        <p:attrNameLst>
                                          <p:attrName>ppt_h</p:attrName>
                                        </p:attrNameLst>
                                      </p:cBhvr>
                                      <p:tavLst>
                                        <p:tav tm="0">
                                          <p:val>
                                            <p:fltVal val="0"/>
                                          </p:val>
                                        </p:tav>
                                        <p:tav tm="100000">
                                          <p:val>
                                            <p:strVal val="#ppt_h"/>
                                          </p:val>
                                        </p:tav>
                                      </p:tavLst>
                                    </p:anim>
                                    <p:animEffect transition="in" filter="fade">
                                      <p:cBhvr>
                                        <p:cTn id="9" dur="1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3" cstate="screen">
            <a:extLst>
              <a:ext uri="{28A0092B-C50C-407E-A947-70E740481C1C}">
                <a14:useLocalDpi xmlns:a14="http://schemas.microsoft.com/office/drawing/2010/main"/>
              </a:ext>
            </a:extLst>
          </a:blip>
          <a:srcRect l="-2"/>
          <a:stretch/>
        </p:blipFill>
        <p:spPr>
          <a:xfrm>
            <a:off x="0" y="0"/>
            <a:ext cx="12191999" cy="6858000"/>
          </a:xfrm>
          <a:prstGeom prst="rect">
            <a:avLst/>
          </a:prstGeom>
        </p:spPr>
      </p:pic>
      <p:sp>
        <p:nvSpPr>
          <p:cNvPr id="3" name="矩形 2">
            <a:extLst>
              <a:ext uri="{FF2B5EF4-FFF2-40B4-BE49-F238E27FC236}">
                <a16:creationId xmlns:a16="http://schemas.microsoft.com/office/drawing/2014/main" id="{29EF2EC5-EE7F-4874-BF62-4A5449E0A99B}"/>
              </a:ext>
            </a:extLst>
          </p:cNvPr>
          <p:cNvSpPr/>
          <p:nvPr/>
        </p:nvSpPr>
        <p:spPr>
          <a:xfrm>
            <a:off x="3246595" y="355854"/>
            <a:ext cx="5723234" cy="646331"/>
          </a:xfrm>
          <a:prstGeom prst="rect">
            <a:avLst/>
          </a:prstGeom>
          <a:noFill/>
        </p:spPr>
        <p:txBody>
          <a:bodyPr wrap="square" rtlCol="0">
            <a:spAutoFit/>
          </a:bodyPr>
          <a:lstStyle/>
          <a:p>
            <a:pPr algn="ctr"/>
            <a:r>
              <a:rPr lang="zh-CN" altLang="en-US" sz="3600" dirty="0">
                <a:gradFill flip="none" rotWithShape="1">
                  <a:gsLst>
                    <a:gs pos="0">
                      <a:srgbClr val="F16C06"/>
                    </a:gs>
                    <a:gs pos="30000">
                      <a:srgbClr val="EA3C10"/>
                    </a:gs>
                    <a:gs pos="60000">
                      <a:srgbClr val="DF2417"/>
                    </a:gs>
                    <a:gs pos="100000">
                      <a:srgbClr val="D7271E"/>
                    </a:gs>
                  </a:gsLst>
                  <a:lin ang="10800000" scaled="1"/>
                  <a:tileRect/>
                </a:gradFill>
                <a:effectLst>
                  <a:outerShdw blurRad="12700" dist="38100" dir="2700000" algn="tl" rotWithShape="0">
                    <a:schemeClr val="tx1">
                      <a:lumMod val="85000"/>
                      <a:lumOff val="15000"/>
                      <a:alpha val="14000"/>
                    </a:schemeClr>
                  </a:outerShdw>
                </a:effectLst>
                <a:latin typeface="华文隶书" panose="02010800040101010101" pitchFamily="2" charset="-122"/>
                <a:ea typeface="华文隶书" panose="02010800040101010101" pitchFamily="2" charset="-122"/>
              </a:rPr>
              <a:t>“清澈的爱，只为中国”</a:t>
            </a:r>
          </a:p>
        </p:txBody>
      </p:sp>
      <p:grpSp>
        <p:nvGrpSpPr>
          <p:cNvPr id="4" name="Group 4">
            <a:extLst>
              <a:ext uri="{FF2B5EF4-FFF2-40B4-BE49-F238E27FC236}">
                <a16:creationId xmlns:a16="http://schemas.microsoft.com/office/drawing/2014/main" id="{B36919EA-45DD-4F0B-B6AD-8DE8CCC9D55E}"/>
              </a:ext>
            </a:extLst>
          </p:cNvPr>
          <p:cNvGrpSpPr>
            <a:grpSpLocks noChangeAspect="1"/>
          </p:cNvGrpSpPr>
          <p:nvPr/>
        </p:nvGrpSpPr>
        <p:grpSpPr bwMode="auto">
          <a:xfrm flipH="1">
            <a:off x="8655779" y="487371"/>
            <a:ext cx="607778" cy="337494"/>
            <a:chOff x="2" y="-28"/>
            <a:chExt cx="8111" cy="4504"/>
          </a:xfrm>
          <a:gradFill>
            <a:gsLst>
              <a:gs pos="5000">
                <a:srgbClr val="F16C06"/>
              </a:gs>
              <a:gs pos="68000">
                <a:srgbClr val="DF2417"/>
              </a:gs>
            </a:gsLst>
            <a:lin ang="2700000" scaled="1"/>
          </a:gradFill>
        </p:grpSpPr>
        <p:sp>
          <p:nvSpPr>
            <p:cNvPr id="5" name="Freeform 5">
              <a:extLst>
                <a:ext uri="{FF2B5EF4-FFF2-40B4-BE49-F238E27FC236}">
                  <a16:creationId xmlns:a16="http://schemas.microsoft.com/office/drawing/2014/main" id="{F91DD144-1361-4A9A-B2D5-7A8B204B20A8}"/>
                </a:ext>
              </a:extLst>
            </p:cNvPr>
            <p:cNvSpPr>
              <a:spLocks/>
            </p:cNvSpPr>
            <p:nvPr/>
          </p:nvSpPr>
          <p:spPr bwMode="auto">
            <a:xfrm>
              <a:off x="2" y="-28"/>
              <a:ext cx="8111" cy="3845"/>
            </a:xfrm>
            <a:custGeom>
              <a:avLst/>
              <a:gdLst>
                <a:gd name="T0" fmla="*/ 3708 w 4964"/>
                <a:gd name="T1" fmla="*/ 892 h 2353"/>
                <a:gd name="T2" fmla="*/ 3978 w 4964"/>
                <a:gd name="T3" fmla="*/ 1161 h 2353"/>
                <a:gd name="T4" fmla="*/ 3770 w 4964"/>
                <a:gd name="T5" fmla="*/ 1393 h 2353"/>
                <a:gd name="T6" fmla="*/ 3620 w 4964"/>
                <a:gd name="T7" fmla="*/ 2113 h 2353"/>
                <a:gd name="T8" fmla="*/ 4339 w 4964"/>
                <a:gd name="T9" fmla="*/ 1302 h 2353"/>
                <a:gd name="T10" fmla="*/ 4605 w 4964"/>
                <a:gd name="T11" fmla="*/ 1565 h 2353"/>
                <a:gd name="T12" fmla="*/ 4313 w 4964"/>
                <a:gd name="T13" fmla="*/ 1784 h 2353"/>
                <a:gd name="T14" fmla="*/ 4942 w 4964"/>
                <a:gd name="T15" fmla="*/ 1424 h 2353"/>
                <a:gd name="T16" fmla="*/ 4840 w 4964"/>
                <a:gd name="T17" fmla="*/ 983 h 2353"/>
                <a:gd name="T18" fmla="*/ 4445 w 4964"/>
                <a:gd name="T19" fmla="*/ 867 h 2353"/>
                <a:gd name="T20" fmla="*/ 4200 w 4964"/>
                <a:gd name="T21" fmla="*/ 1050 h 2353"/>
                <a:gd name="T22" fmla="*/ 4090 w 4964"/>
                <a:gd name="T23" fmla="*/ 619 h 2353"/>
                <a:gd name="T24" fmla="*/ 3970 w 4964"/>
                <a:gd name="T25" fmla="*/ 869 h 2353"/>
                <a:gd name="T26" fmla="*/ 4351 w 4964"/>
                <a:gd name="T27" fmla="*/ 843 h 2353"/>
                <a:gd name="T28" fmla="*/ 4281 w 4964"/>
                <a:gd name="T29" fmla="*/ 501 h 2353"/>
                <a:gd name="T30" fmla="*/ 4049 w 4964"/>
                <a:gd name="T31" fmla="*/ 245 h 2353"/>
                <a:gd name="T32" fmla="*/ 3626 w 4964"/>
                <a:gd name="T33" fmla="*/ 247 h 2353"/>
                <a:gd name="T34" fmla="*/ 3157 w 4964"/>
                <a:gd name="T35" fmla="*/ 84 h 2353"/>
                <a:gd name="T36" fmla="*/ 2919 w 4964"/>
                <a:gd name="T37" fmla="*/ 236 h 2353"/>
                <a:gd name="T38" fmla="*/ 2654 w 4964"/>
                <a:gd name="T39" fmla="*/ 599 h 2353"/>
                <a:gd name="T40" fmla="*/ 2922 w 4964"/>
                <a:gd name="T41" fmla="*/ 846 h 2353"/>
                <a:gd name="T42" fmla="*/ 2864 w 4964"/>
                <a:gd name="T43" fmla="*/ 528 h 2353"/>
                <a:gd name="T44" fmla="*/ 3065 w 4964"/>
                <a:gd name="T45" fmla="*/ 608 h 2353"/>
                <a:gd name="T46" fmla="*/ 2952 w 4964"/>
                <a:gd name="T47" fmla="*/ 906 h 2353"/>
                <a:gd name="T48" fmla="*/ 2651 w 4964"/>
                <a:gd name="T49" fmla="*/ 743 h 2353"/>
                <a:gd name="T50" fmla="*/ 2410 w 4964"/>
                <a:gd name="T51" fmla="*/ 538 h 2353"/>
                <a:gd name="T52" fmla="*/ 2250 w 4964"/>
                <a:gd name="T53" fmla="*/ 726 h 2353"/>
                <a:gd name="T54" fmla="*/ 2164 w 4964"/>
                <a:gd name="T55" fmla="*/ 1168 h 2353"/>
                <a:gd name="T56" fmla="*/ 2428 w 4964"/>
                <a:gd name="T57" fmla="*/ 1468 h 2353"/>
                <a:gd name="T58" fmla="*/ 2234 w 4964"/>
                <a:gd name="T59" fmla="*/ 1505 h 2353"/>
                <a:gd name="T60" fmla="*/ 2491 w 4964"/>
                <a:gd name="T61" fmla="*/ 1401 h 2353"/>
                <a:gd name="T62" fmla="*/ 2294 w 4964"/>
                <a:gd name="T63" fmla="*/ 1817 h 2353"/>
                <a:gd name="T64" fmla="*/ 1184 w 4964"/>
                <a:gd name="T65" fmla="*/ 1881 h 2353"/>
                <a:gd name="T66" fmla="*/ 669 w 4964"/>
                <a:gd name="T67" fmla="*/ 1533 h 2353"/>
                <a:gd name="T68" fmla="*/ 0 w 4964"/>
                <a:gd name="T69" fmla="*/ 1528 h 2353"/>
                <a:gd name="T70" fmla="*/ 1164 w 4964"/>
                <a:gd name="T71" fmla="*/ 2144 h 2353"/>
                <a:gd name="T72" fmla="*/ 2891 w 4964"/>
                <a:gd name="T73" fmla="*/ 1717 h 2353"/>
                <a:gd name="T74" fmla="*/ 2724 w 4964"/>
                <a:gd name="T75" fmla="*/ 1203 h 2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964" h="2353">
                  <a:moveTo>
                    <a:pt x="3103" y="1008"/>
                  </a:moveTo>
                  <a:cubicBezTo>
                    <a:pt x="3130" y="659"/>
                    <a:pt x="3633" y="632"/>
                    <a:pt x="3708" y="892"/>
                  </a:cubicBezTo>
                  <a:cubicBezTo>
                    <a:pt x="3789" y="890"/>
                    <a:pt x="3852" y="930"/>
                    <a:pt x="3898" y="984"/>
                  </a:cubicBezTo>
                  <a:cubicBezTo>
                    <a:pt x="3916" y="1006"/>
                    <a:pt x="3974" y="1066"/>
                    <a:pt x="3978" y="1161"/>
                  </a:cubicBezTo>
                  <a:cubicBezTo>
                    <a:pt x="3978" y="1187"/>
                    <a:pt x="3980" y="1255"/>
                    <a:pt x="3931" y="1315"/>
                  </a:cubicBezTo>
                  <a:cubicBezTo>
                    <a:pt x="3871" y="1387"/>
                    <a:pt x="3785" y="1392"/>
                    <a:pt x="3770" y="1393"/>
                  </a:cubicBezTo>
                  <a:cubicBezTo>
                    <a:pt x="3742" y="1790"/>
                    <a:pt x="3508" y="2071"/>
                    <a:pt x="3013" y="2344"/>
                  </a:cubicBezTo>
                  <a:cubicBezTo>
                    <a:pt x="3164" y="2327"/>
                    <a:pt x="3398" y="2276"/>
                    <a:pt x="3620" y="2113"/>
                  </a:cubicBezTo>
                  <a:cubicBezTo>
                    <a:pt x="3746" y="2020"/>
                    <a:pt x="3834" y="1915"/>
                    <a:pt x="3888" y="1851"/>
                  </a:cubicBezTo>
                  <a:cubicBezTo>
                    <a:pt x="4136" y="1554"/>
                    <a:pt x="4150" y="1354"/>
                    <a:pt x="4339" y="1302"/>
                  </a:cubicBezTo>
                  <a:cubicBezTo>
                    <a:pt x="4360" y="1297"/>
                    <a:pt x="4465" y="1268"/>
                    <a:pt x="4540" y="1327"/>
                  </a:cubicBezTo>
                  <a:cubicBezTo>
                    <a:pt x="4634" y="1401"/>
                    <a:pt x="4607" y="1554"/>
                    <a:pt x="4605" y="1565"/>
                  </a:cubicBezTo>
                  <a:cubicBezTo>
                    <a:pt x="4601" y="1227"/>
                    <a:pt x="4147" y="1338"/>
                    <a:pt x="4223" y="1628"/>
                  </a:cubicBezTo>
                  <a:cubicBezTo>
                    <a:pt x="4241" y="1695"/>
                    <a:pt x="4273" y="1747"/>
                    <a:pt x="4313" y="1784"/>
                  </a:cubicBezTo>
                  <a:cubicBezTo>
                    <a:pt x="4417" y="1881"/>
                    <a:pt x="4610" y="1917"/>
                    <a:pt x="4764" y="1824"/>
                  </a:cubicBezTo>
                  <a:cubicBezTo>
                    <a:pt x="4909" y="1736"/>
                    <a:pt x="4964" y="1566"/>
                    <a:pt x="4942" y="1424"/>
                  </a:cubicBezTo>
                  <a:cubicBezTo>
                    <a:pt x="4922" y="1292"/>
                    <a:pt x="4837" y="1209"/>
                    <a:pt x="4807" y="1182"/>
                  </a:cubicBezTo>
                  <a:cubicBezTo>
                    <a:pt x="4818" y="1164"/>
                    <a:pt x="4864" y="1082"/>
                    <a:pt x="4840" y="983"/>
                  </a:cubicBezTo>
                  <a:cubicBezTo>
                    <a:pt x="4817" y="893"/>
                    <a:pt x="4741" y="806"/>
                    <a:pt x="4641" y="794"/>
                  </a:cubicBezTo>
                  <a:cubicBezTo>
                    <a:pt x="4536" y="781"/>
                    <a:pt x="4456" y="857"/>
                    <a:pt x="4445" y="867"/>
                  </a:cubicBezTo>
                  <a:cubicBezTo>
                    <a:pt x="4405" y="906"/>
                    <a:pt x="4414" y="929"/>
                    <a:pt x="4372" y="969"/>
                  </a:cubicBezTo>
                  <a:cubicBezTo>
                    <a:pt x="4316" y="1020"/>
                    <a:pt x="4251" y="1043"/>
                    <a:pt x="4200" y="1050"/>
                  </a:cubicBezTo>
                  <a:cubicBezTo>
                    <a:pt x="4099" y="1062"/>
                    <a:pt x="3945" y="1027"/>
                    <a:pt x="3900" y="888"/>
                  </a:cubicBezTo>
                  <a:cubicBezTo>
                    <a:pt x="3827" y="664"/>
                    <a:pt x="4035" y="561"/>
                    <a:pt x="4090" y="619"/>
                  </a:cubicBezTo>
                  <a:cubicBezTo>
                    <a:pt x="4060" y="620"/>
                    <a:pt x="4032" y="629"/>
                    <a:pt x="4009" y="647"/>
                  </a:cubicBezTo>
                  <a:cubicBezTo>
                    <a:pt x="3946" y="695"/>
                    <a:pt x="3931" y="797"/>
                    <a:pt x="3970" y="869"/>
                  </a:cubicBezTo>
                  <a:cubicBezTo>
                    <a:pt x="4018" y="957"/>
                    <a:pt x="4126" y="964"/>
                    <a:pt x="4141" y="964"/>
                  </a:cubicBezTo>
                  <a:cubicBezTo>
                    <a:pt x="4270" y="969"/>
                    <a:pt x="4345" y="854"/>
                    <a:pt x="4351" y="843"/>
                  </a:cubicBezTo>
                  <a:cubicBezTo>
                    <a:pt x="4362" y="827"/>
                    <a:pt x="4406" y="751"/>
                    <a:pt x="4385" y="653"/>
                  </a:cubicBezTo>
                  <a:cubicBezTo>
                    <a:pt x="4365" y="565"/>
                    <a:pt x="4304" y="517"/>
                    <a:pt x="4281" y="501"/>
                  </a:cubicBezTo>
                  <a:cubicBezTo>
                    <a:pt x="4202" y="446"/>
                    <a:pt x="4120" y="453"/>
                    <a:pt x="4100" y="455"/>
                  </a:cubicBezTo>
                  <a:cubicBezTo>
                    <a:pt x="4103" y="434"/>
                    <a:pt x="4116" y="334"/>
                    <a:pt x="4049" y="245"/>
                  </a:cubicBezTo>
                  <a:cubicBezTo>
                    <a:pt x="3993" y="169"/>
                    <a:pt x="3892" y="120"/>
                    <a:pt x="3789" y="140"/>
                  </a:cubicBezTo>
                  <a:cubicBezTo>
                    <a:pt x="3693" y="158"/>
                    <a:pt x="3639" y="228"/>
                    <a:pt x="3626" y="247"/>
                  </a:cubicBezTo>
                  <a:cubicBezTo>
                    <a:pt x="3618" y="219"/>
                    <a:pt x="3589" y="123"/>
                    <a:pt x="3495" y="65"/>
                  </a:cubicBezTo>
                  <a:cubicBezTo>
                    <a:pt x="3396" y="4"/>
                    <a:pt x="3252" y="0"/>
                    <a:pt x="3157" y="84"/>
                  </a:cubicBezTo>
                  <a:cubicBezTo>
                    <a:pt x="3084" y="147"/>
                    <a:pt x="3070" y="236"/>
                    <a:pt x="3067" y="264"/>
                  </a:cubicBezTo>
                  <a:cubicBezTo>
                    <a:pt x="3042" y="252"/>
                    <a:pt x="2988" y="230"/>
                    <a:pt x="2919" y="236"/>
                  </a:cubicBezTo>
                  <a:cubicBezTo>
                    <a:pt x="2807" y="245"/>
                    <a:pt x="2739" y="317"/>
                    <a:pt x="2725" y="333"/>
                  </a:cubicBezTo>
                  <a:cubicBezTo>
                    <a:pt x="2629" y="439"/>
                    <a:pt x="2650" y="574"/>
                    <a:pt x="2654" y="599"/>
                  </a:cubicBezTo>
                  <a:cubicBezTo>
                    <a:pt x="2658" y="626"/>
                    <a:pt x="2683" y="763"/>
                    <a:pt x="2797" y="824"/>
                  </a:cubicBezTo>
                  <a:cubicBezTo>
                    <a:pt x="2820" y="836"/>
                    <a:pt x="2869" y="862"/>
                    <a:pt x="2922" y="846"/>
                  </a:cubicBezTo>
                  <a:cubicBezTo>
                    <a:pt x="2997" y="823"/>
                    <a:pt x="3059" y="721"/>
                    <a:pt x="3023" y="635"/>
                  </a:cubicBezTo>
                  <a:cubicBezTo>
                    <a:pt x="3003" y="586"/>
                    <a:pt x="2953" y="543"/>
                    <a:pt x="2864" y="528"/>
                  </a:cubicBezTo>
                  <a:cubicBezTo>
                    <a:pt x="2881" y="524"/>
                    <a:pt x="2914" y="519"/>
                    <a:pt x="2952" y="528"/>
                  </a:cubicBezTo>
                  <a:cubicBezTo>
                    <a:pt x="2971" y="533"/>
                    <a:pt x="3029" y="550"/>
                    <a:pt x="3065" y="608"/>
                  </a:cubicBezTo>
                  <a:cubicBezTo>
                    <a:pt x="3099" y="661"/>
                    <a:pt x="3093" y="716"/>
                    <a:pt x="3090" y="734"/>
                  </a:cubicBezTo>
                  <a:cubicBezTo>
                    <a:pt x="3081" y="809"/>
                    <a:pt x="3027" y="878"/>
                    <a:pt x="2952" y="906"/>
                  </a:cubicBezTo>
                  <a:cubicBezTo>
                    <a:pt x="2946" y="909"/>
                    <a:pt x="2866" y="937"/>
                    <a:pt x="2788" y="900"/>
                  </a:cubicBezTo>
                  <a:cubicBezTo>
                    <a:pt x="2730" y="873"/>
                    <a:pt x="2700" y="824"/>
                    <a:pt x="2651" y="743"/>
                  </a:cubicBezTo>
                  <a:cubicBezTo>
                    <a:pt x="2612" y="679"/>
                    <a:pt x="2621" y="675"/>
                    <a:pt x="2593" y="641"/>
                  </a:cubicBezTo>
                  <a:cubicBezTo>
                    <a:pt x="2574" y="618"/>
                    <a:pt x="2509" y="539"/>
                    <a:pt x="2410" y="538"/>
                  </a:cubicBezTo>
                  <a:cubicBezTo>
                    <a:pt x="2390" y="537"/>
                    <a:pt x="2320" y="536"/>
                    <a:pt x="2276" y="592"/>
                  </a:cubicBezTo>
                  <a:cubicBezTo>
                    <a:pt x="2232" y="648"/>
                    <a:pt x="2248" y="717"/>
                    <a:pt x="2250" y="726"/>
                  </a:cubicBezTo>
                  <a:cubicBezTo>
                    <a:pt x="2148" y="731"/>
                    <a:pt x="2055" y="798"/>
                    <a:pt x="2034" y="893"/>
                  </a:cubicBezTo>
                  <a:cubicBezTo>
                    <a:pt x="2011" y="1000"/>
                    <a:pt x="2046" y="1124"/>
                    <a:pt x="2164" y="1168"/>
                  </a:cubicBezTo>
                  <a:cubicBezTo>
                    <a:pt x="1932" y="1200"/>
                    <a:pt x="1938" y="1554"/>
                    <a:pt x="2134" y="1630"/>
                  </a:cubicBezTo>
                  <a:cubicBezTo>
                    <a:pt x="2329" y="1706"/>
                    <a:pt x="2450" y="1591"/>
                    <a:pt x="2428" y="1468"/>
                  </a:cubicBezTo>
                  <a:cubicBezTo>
                    <a:pt x="2401" y="1308"/>
                    <a:pt x="2262" y="1292"/>
                    <a:pt x="2202" y="1359"/>
                  </a:cubicBezTo>
                  <a:cubicBezTo>
                    <a:pt x="2155" y="1410"/>
                    <a:pt x="2179" y="1466"/>
                    <a:pt x="2234" y="1505"/>
                  </a:cubicBezTo>
                  <a:cubicBezTo>
                    <a:pt x="2127" y="1528"/>
                    <a:pt x="2117" y="1357"/>
                    <a:pt x="2182" y="1293"/>
                  </a:cubicBezTo>
                  <a:cubicBezTo>
                    <a:pt x="2247" y="1230"/>
                    <a:pt x="2448" y="1255"/>
                    <a:pt x="2491" y="1401"/>
                  </a:cubicBezTo>
                  <a:cubicBezTo>
                    <a:pt x="2506" y="1455"/>
                    <a:pt x="2505" y="1502"/>
                    <a:pt x="2499" y="1533"/>
                  </a:cubicBezTo>
                  <a:cubicBezTo>
                    <a:pt x="2494" y="1561"/>
                    <a:pt x="2467" y="1684"/>
                    <a:pt x="2294" y="1817"/>
                  </a:cubicBezTo>
                  <a:cubicBezTo>
                    <a:pt x="2080" y="1983"/>
                    <a:pt x="1844" y="2008"/>
                    <a:pt x="1780" y="2013"/>
                  </a:cubicBezTo>
                  <a:cubicBezTo>
                    <a:pt x="1711" y="2019"/>
                    <a:pt x="1430" y="2039"/>
                    <a:pt x="1184" y="1881"/>
                  </a:cubicBezTo>
                  <a:cubicBezTo>
                    <a:pt x="1108" y="1833"/>
                    <a:pt x="915" y="1690"/>
                    <a:pt x="859" y="1648"/>
                  </a:cubicBezTo>
                  <a:cubicBezTo>
                    <a:pt x="804" y="1607"/>
                    <a:pt x="751" y="1568"/>
                    <a:pt x="669" y="1533"/>
                  </a:cubicBezTo>
                  <a:cubicBezTo>
                    <a:pt x="649" y="1525"/>
                    <a:pt x="568" y="1492"/>
                    <a:pt x="443" y="1479"/>
                  </a:cubicBezTo>
                  <a:cubicBezTo>
                    <a:pt x="266" y="1460"/>
                    <a:pt x="111" y="1492"/>
                    <a:pt x="0" y="1528"/>
                  </a:cubicBezTo>
                  <a:cubicBezTo>
                    <a:pt x="114" y="1530"/>
                    <a:pt x="281" y="1546"/>
                    <a:pt x="462" y="1621"/>
                  </a:cubicBezTo>
                  <a:cubicBezTo>
                    <a:pt x="818" y="1766"/>
                    <a:pt x="858" y="1981"/>
                    <a:pt x="1164" y="2144"/>
                  </a:cubicBezTo>
                  <a:cubicBezTo>
                    <a:pt x="1556" y="2353"/>
                    <a:pt x="1978" y="2259"/>
                    <a:pt x="2070" y="2238"/>
                  </a:cubicBezTo>
                  <a:cubicBezTo>
                    <a:pt x="2537" y="2134"/>
                    <a:pt x="2807" y="1823"/>
                    <a:pt x="2891" y="1717"/>
                  </a:cubicBezTo>
                  <a:cubicBezTo>
                    <a:pt x="2861" y="1705"/>
                    <a:pt x="2818" y="1685"/>
                    <a:pt x="2779" y="1647"/>
                  </a:cubicBezTo>
                  <a:cubicBezTo>
                    <a:pt x="2673" y="1542"/>
                    <a:pt x="2641" y="1352"/>
                    <a:pt x="2724" y="1203"/>
                  </a:cubicBezTo>
                  <a:cubicBezTo>
                    <a:pt x="2797" y="1071"/>
                    <a:pt x="2946" y="994"/>
                    <a:pt x="3103" y="10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noFill/>
              </a:endParaRPr>
            </a:p>
          </p:txBody>
        </p:sp>
        <p:sp>
          <p:nvSpPr>
            <p:cNvPr id="6" name="Freeform 6">
              <a:extLst>
                <a:ext uri="{FF2B5EF4-FFF2-40B4-BE49-F238E27FC236}">
                  <a16:creationId xmlns:a16="http://schemas.microsoft.com/office/drawing/2014/main" id="{6618C9E3-D6C3-4AF7-8C68-9BEDB44A70E6}"/>
                </a:ext>
              </a:extLst>
            </p:cNvPr>
            <p:cNvSpPr>
              <a:spLocks/>
            </p:cNvSpPr>
            <p:nvPr/>
          </p:nvSpPr>
          <p:spPr bwMode="auto">
            <a:xfrm>
              <a:off x="165" y="1230"/>
              <a:ext cx="6260" cy="3246"/>
            </a:xfrm>
            <a:custGeom>
              <a:avLst/>
              <a:gdLst>
                <a:gd name="T0" fmla="*/ 3611 w 3831"/>
                <a:gd name="T1" fmla="*/ 588 h 1986"/>
                <a:gd name="T2" fmla="*/ 3760 w 3831"/>
                <a:gd name="T3" fmla="*/ 529 h 1986"/>
                <a:gd name="T4" fmla="*/ 3817 w 3831"/>
                <a:gd name="T5" fmla="*/ 350 h 1986"/>
                <a:gd name="T6" fmla="*/ 3707 w 3831"/>
                <a:gd name="T7" fmla="*/ 195 h 1986"/>
                <a:gd name="T8" fmla="*/ 3560 w 3831"/>
                <a:gd name="T9" fmla="*/ 162 h 1986"/>
                <a:gd name="T10" fmla="*/ 3467 w 3831"/>
                <a:gd name="T11" fmla="*/ 53 h 1986"/>
                <a:gd name="T12" fmla="*/ 3248 w 3831"/>
                <a:gd name="T13" fmla="*/ 17 h 1986"/>
                <a:gd name="T14" fmla="*/ 3038 w 3831"/>
                <a:gd name="T15" fmla="*/ 315 h 1986"/>
                <a:gd name="T16" fmla="*/ 2874 w 3831"/>
                <a:gd name="T17" fmla="*/ 310 h 1986"/>
                <a:gd name="T18" fmla="*/ 2690 w 3831"/>
                <a:gd name="T19" fmla="*/ 471 h 1986"/>
                <a:gd name="T20" fmla="*/ 2670 w 3831"/>
                <a:gd name="T21" fmla="*/ 558 h 1986"/>
                <a:gd name="T22" fmla="*/ 2692 w 3831"/>
                <a:gd name="T23" fmla="*/ 743 h 1986"/>
                <a:gd name="T24" fmla="*/ 2750 w 3831"/>
                <a:gd name="T25" fmla="*/ 828 h 1986"/>
                <a:gd name="T26" fmla="*/ 2862 w 3831"/>
                <a:gd name="T27" fmla="*/ 876 h 1986"/>
                <a:gd name="T28" fmla="*/ 2999 w 3831"/>
                <a:gd name="T29" fmla="*/ 771 h 1986"/>
                <a:gd name="T30" fmla="*/ 2983 w 3831"/>
                <a:gd name="T31" fmla="*/ 661 h 1986"/>
                <a:gd name="T32" fmla="*/ 2912 w 3831"/>
                <a:gd name="T33" fmla="*/ 629 h 1986"/>
                <a:gd name="T34" fmla="*/ 2873 w 3831"/>
                <a:gd name="T35" fmla="*/ 661 h 1986"/>
                <a:gd name="T36" fmla="*/ 2880 w 3831"/>
                <a:gd name="T37" fmla="*/ 746 h 1986"/>
                <a:gd name="T38" fmla="*/ 2841 w 3831"/>
                <a:gd name="T39" fmla="*/ 711 h 1986"/>
                <a:gd name="T40" fmla="*/ 2825 w 3831"/>
                <a:gd name="T41" fmla="*/ 645 h 1986"/>
                <a:gd name="T42" fmla="*/ 2907 w 3831"/>
                <a:gd name="T43" fmla="*/ 551 h 1986"/>
                <a:gd name="T44" fmla="*/ 3022 w 3831"/>
                <a:gd name="T45" fmla="*/ 577 h 1986"/>
                <a:gd name="T46" fmla="*/ 3104 w 3831"/>
                <a:gd name="T47" fmla="*/ 705 h 1986"/>
                <a:gd name="T48" fmla="*/ 3040 w 3831"/>
                <a:gd name="T49" fmla="*/ 897 h 1986"/>
                <a:gd name="T50" fmla="*/ 2868 w 3831"/>
                <a:gd name="T51" fmla="*/ 970 h 1986"/>
                <a:gd name="T52" fmla="*/ 2569 w 3831"/>
                <a:gd name="T53" fmla="*/ 1305 h 1986"/>
                <a:gd name="T54" fmla="*/ 2226 w 3831"/>
                <a:gd name="T55" fmla="*/ 1495 h 1986"/>
                <a:gd name="T56" fmla="*/ 1568 w 3831"/>
                <a:gd name="T57" fmla="*/ 1591 h 1986"/>
                <a:gd name="T58" fmla="*/ 1166 w 3831"/>
                <a:gd name="T59" fmla="*/ 1519 h 1986"/>
                <a:gd name="T60" fmla="*/ 917 w 3831"/>
                <a:gd name="T61" fmla="*/ 1343 h 1986"/>
                <a:gd name="T62" fmla="*/ 0 w 3831"/>
                <a:gd name="T63" fmla="*/ 850 h 1986"/>
                <a:gd name="T64" fmla="*/ 476 w 3831"/>
                <a:gd name="T65" fmla="*/ 1111 h 1986"/>
                <a:gd name="T66" fmla="*/ 764 w 3831"/>
                <a:gd name="T67" fmla="*/ 1399 h 1986"/>
                <a:gd name="T68" fmla="*/ 1307 w 3831"/>
                <a:gd name="T69" fmla="*/ 1779 h 1986"/>
                <a:gd name="T70" fmla="*/ 1573 w 3831"/>
                <a:gd name="T71" fmla="*/ 1852 h 1986"/>
                <a:gd name="T72" fmla="*/ 3183 w 3831"/>
                <a:gd name="T73" fmla="*/ 1305 h 1986"/>
                <a:gd name="T74" fmla="*/ 3430 w 3831"/>
                <a:gd name="T75" fmla="*/ 1041 h 1986"/>
                <a:gd name="T76" fmla="*/ 3611 w 3831"/>
                <a:gd name="T77" fmla="*/ 588 h 19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831" h="1986">
                  <a:moveTo>
                    <a:pt x="3611" y="588"/>
                  </a:moveTo>
                  <a:cubicBezTo>
                    <a:pt x="3626" y="588"/>
                    <a:pt x="3701" y="587"/>
                    <a:pt x="3760" y="529"/>
                  </a:cubicBezTo>
                  <a:cubicBezTo>
                    <a:pt x="3831" y="457"/>
                    <a:pt x="3819" y="362"/>
                    <a:pt x="3817" y="350"/>
                  </a:cubicBezTo>
                  <a:cubicBezTo>
                    <a:pt x="3802" y="252"/>
                    <a:pt x="3722" y="204"/>
                    <a:pt x="3707" y="195"/>
                  </a:cubicBezTo>
                  <a:cubicBezTo>
                    <a:pt x="3644" y="157"/>
                    <a:pt x="3582" y="160"/>
                    <a:pt x="3560" y="162"/>
                  </a:cubicBezTo>
                  <a:cubicBezTo>
                    <a:pt x="3548" y="138"/>
                    <a:pt x="3521" y="90"/>
                    <a:pt x="3467" y="53"/>
                  </a:cubicBezTo>
                  <a:cubicBezTo>
                    <a:pt x="3395" y="5"/>
                    <a:pt x="3310" y="0"/>
                    <a:pt x="3248" y="17"/>
                  </a:cubicBezTo>
                  <a:cubicBezTo>
                    <a:pt x="3131" y="48"/>
                    <a:pt x="3044" y="169"/>
                    <a:pt x="3038" y="315"/>
                  </a:cubicBezTo>
                  <a:cubicBezTo>
                    <a:pt x="3010" y="306"/>
                    <a:pt x="2947" y="290"/>
                    <a:pt x="2874" y="310"/>
                  </a:cubicBezTo>
                  <a:cubicBezTo>
                    <a:pt x="2787" y="334"/>
                    <a:pt x="2721" y="399"/>
                    <a:pt x="2690" y="471"/>
                  </a:cubicBezTo>
                  <a:cubicBezTo>
                    <a:pt x="2676" y="505"/>
                    <a:pt x="2673" y="533"/>
                    <a:pt x="2670" y="558"/>
                  </a:cubicBezTo>
                  <a:cubicBezTo>
                    <a:pt x="2666" y="591"/>
                    <a:pt x="2658" y="664"/>
                    <a:pt x="2692" y="743"/>
                  </a:cubicBezTo>
                  <a:cubicBezTo>
                    <a:pt x="2704" y="769"/>
                    <a:pt x="2718" y="800"/>
                    <a:pt x="2750" y="828"/>
                  </a:cubicBezTo>
                  <a:cubicBezTo>
                    <a:pt x="2766" y="843"/>
                    <a:pt x="2806" y="877"/>
                    <a:pt x="2862" y="876"/>
                  </a:cubicBezTo>
                  <a:cubicBezTo>
                    <a:pt x="2923" y="874"/>
                    <a:pt x="2981" y="829"/>
                    <a:pt x="2999" y="771"/>
                  </a:cubicBezTo>
                  <a:cubicBezTo>
                    <a:pt x="3001" y="762"/>
                    <a:pt x="3018" y="703"/>
                    <a:pt x="2983" y="661"/>
                  </a:cubicBezTo>
                  <a:cubicBezTo>
                    <a:pt x="2979" y="657"/>
                    <a:pt x="2948" y="621"/>
                    <a:pt x="2912" y="629"/>
                  </a:cubicBezTo>
                  <a:cubicBezTo>
                    <a:pt x="2887" y="635"/>
                    <a:pt x="2875" y="657"/>
                    <a:pt x="2873" y="661"/>
                  </a:cubicBezTo>
                  <a:cubicBezTo>
                    <a:pt x="2852" y="700"/>
                    <a:pt x="2879" y="744"/>
                    <a:pt x="2880" y="746"/>
                  </a:cubicBezTo>
                  <a:cubicBezTo>
                    <a:pt x="2871" y="741"/>
                    <a:pt x="2854" y="731"/>
                    <a:pt x="2841" y="711"/>
                  </a:cubicBezTo>
                  <a:cubicBezTo>
                    <a:pt x="2839" y="708"/>
                    <a:pt x="2821" y="681"/>
                    <a:pt x="2825" y="645"/>
                  </a:cubicBezTo>
                  <a:cubicBezTo>
                    <a:pt x="2830" y="600"/>
                    <a:pt x="2867" y="564"/>
                    <a:pt x="2907" y="551"/>
                  </a:cubicBezTo>
                  <a:cubicBezTo>
                    <a:pt x="2959" y="536"/>
                    <a:pt x="3003" y="565"/>
                    <a:pt x="3022" y="577"/>
                  </a:cubicBezTo>
                  <a:cubicBezTo>
                    <a:pt x="3086" y="619"/>
                    <a:pt x="3101" y="690"/>
                    <a:pt x="3104" y="705"/>
                  </a:cubicBezTo>
                  <a:cubicBezTo>
                    <a:pt x="3123" y="808"/>
                    <a:pt x="3051" y="885"/>
                    <a:pt x="3040" y="897"/>
                  </a:cubicBezTo>
                  <a:cubicBezTo>
                    <a:pt x="2973" y="966"/>
                    <a:pt x="2887" y="970"/>
                    <a:pt x="2868" y="970"/>
                  </a:cubicBezTo>
                  <a:cubicBezTo>
                    <a:pt x="2815" y="1057"/>
                    <a:pt x="2720" y="1186"/>
                    <a:pt x="2569" y="1305"/>
                  </a:cubicBezTo>
                  <a:cubicBezTo>
                    <a:pt x="2542" y="1326"/>
                    <a:pt x="2418" y="1421"/>
                    <a:pt x="2226" y="1495"/>
                  </a:cubicBezTo>
                  <a:cubicBezTo>
                    <a:pt x="1953" y="1601"/>
                    <a:pt x="1721" y="1596"/>
                    <a:pt x="1568" y="1591"/>
                  </a:cubicBezTo>
                  <a:cubicBezTo>
                    <a:pt x="1424" y="1587"/>
                    <a:pt x="1305" y="1582"/>
                    <a:pt x="1166" y="1519"/>
                  </a:cubicBezTo>
                  <a:cubicBezTo>
                    <a:pt x="1030" y="1457"/>
                    <a:pt x="946" y="1372"/>
                    <a:pt x="917" y="1343"/>
                  </a:cubicBezTo>
                  <a:cubicBezTo>
                    <a:pt x="740" y="1166"/>
                    <a:pt x="365" y="833"/>
                    <a:pt x="0" y="850"/>
                  </a:cubicBezTo>
                  <a:cubicBezTo>
                    <a:pt x="197" y="917"/>
                    <a:pt x="352" y="1009"/>
                    <a:pt x="476" y="1111"/>
                  </a:cubicBezTo>
                  <a:cubicBezTo>
                    <a:pt x="599" y="1213"/>
                    <a:pt x="584" y="1234"/>
                    <a:pt x="764" y="1399"/>
                  </a:cubicBezTo>
                  <a:cubicBezTo>
                    <a:pt x="928" y="1551"/>
                    <a:pt x="1078" y="1688"/>
                    <a:pt x="1307" y="1779"/>
                  </a:cubicBezTo>
                  <a:cubicBezTo>
                    <a:pt x="1427" y="1826"/>
                    <a:pt x="1524" y="1843"/>
                    <a:pt x="1573" y="1852"/>
                  </a:cubicBezTo>
                  <a:cubicBezTo>
                    <a:pt x="2347" y="1986"/>
                    <a:pt x="3077" y="1391"/>
                    <a:pt x="3183" y="1305"/>
                  </a:cubicBezTo>
                  <a:cubicBezTo>
                    <a:pt x="3288" y="1220"/>
                    <a:pt x="3365" y="1138"/>
                    <a:pt x="3430" y="1041"/>
                  </a:cubicBezTo>
                  <a:cubicBezTo>
                    <a:pt x="3548" y="866"/>
                    <a:pt x="3592" y="694"/>
                    <a:pt x="3611"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noFill/>
              </a:endParaRPr>
            </a:p>
          </p:txBody>
        </p:sp>
      </p:grpSp>
      <p:cxnSp>
        <p:nvCxnSpPr>
          <p:cNvPr id="7" name="直接连接符 6">
            <a:extLst>
              <a:ext uri="{FF2B5EF4-FFF2-40B4-BE49-F238E27FC236}">
                <a16:creationId xmlns:a16="http://schemas.microsoft.com/office/drawing/2014/main" id="{1E469B4E-B484-4911-BB03-741DF9228068}"/>
              </a:ext>
            </a:extLst>
          </p:cNvPr>
          <p:cNvCxnSpPr>
            <a:cxnSpLocks/>
          </p:cNvCxnSpPr>
          <p:nvPr/>
        </p:nvCxnSpPr>
        <p:spPr>
          <a:xfrm>
            <a:off x="9224690" y="670351"/>
            <a:ext cx="2074681" cy="0"/>
          </a:xfrm>
          <a:prstGeom prst="line">
            <a:avLst/>
          </a:prstGeom>
          <a:ln>
            <a:solidFill>
              <a:srgbClr val="F16C06"/>
            </a:solidFill>
          </a:ln>
        </p:spPr>
        <p:style>
          <a:lnRef idx="1">
            <a:schemeClr val="accent1"/>
          </a:lnRef>
          <a:fillRef idx="0">
            <a:schemeClr val="accent1"/>
          </a:fillRef>
          <a:effectRef idx="0">
            <a:schemeClr val="accent1"/>
          </a:effectRef>
          <a:fontRef idx="minor">
            <a:schemeClr val="tx1"/>
          </a:fontRef>
        </p:style>
      </p:cxnSp>
      <p:grpSp>
        <p:nvGrpSpPr>
          <p:cNvPr id="8" name="Group 4">
            <a:extLst>
              <a:ext uri="{FF2B5EF4-FFF2-40B4-BE49-F238E27FC236}">
                <a16:creationId xmlns:a16="http://schemas.microsoft.com/office/drawing/2014/main" id="{810482A4-7122-45B4-8840-3242C45B68A2}"/>
              </a:ext>
            </a:extLst>
          </p:cNvPr>
          <p:cNvGrpSpPr>
            <a:grpSpLocks noChangeAspect="1"/>
          </p:cNvGrpSpPr>
          <p:nvPr/>
        </p:nvGrpSpPr>
        <p:grpSpPr bwMode="auto">
          <a:xfrm>
            <a:off x="2940653" y="487371"/>
            <a:ext cx="607778" cy="337494"/>
            <a:chOff x="2" y="-28"/>
            <a:chExt cx="8111" cy="4504"/>
          </a:xfrm>
          <a:gradFill>
            <a:gsLst>
              <a:gs pos="5000">
                <a:srgbClr val="F16C06"/>
              </a:gs>
              <a:gs pos="68000">
                <a:srgbClr val="DF2417"/>
              </a:gs>
            </a:gsLst>
            <a:lin ang="2700000" scaled="1"/>
          </a:gradFill>
        </p:grpSpPr>
        <p:sp>
          <p:nvSpPr>
            <p:cNvPr id="9" name="Freeform 5">
              <a:extLst>
                <a:ext uri="{FF2B5EF4-FFF2-40B4-BE49-F238E27FC236}">
                  <a16:creationId xmlns:a16="http://schemas.microsoft.com/office/drawing/2014/main" id="{32DBB995-9DEC-41E8-8F61-3F5725B1F7D3}"/>
                </a:ext>
              </a:extLst>
            </p:cNvPr>
            <p:cNvSpPr>
              <a:spLocks/>
            </p:cNvSpPr>
            <p:nvPr/>
          </p:nvSpPr>
          <p:spPr bwMode="auto">
            <a:xfrm>
              <a:off x="2" y="-28"/>
              <a:ext cx="8111" cy="3845"/>
            </a:xfrm>
            <a:custGeom>
              <a:avLst/>
              <a:gdLst>
                <a:gd name="T0" fmla="*/ 3708 w 4964"/>
                <a:gd name="T1" fmla="*/ 892 h 2353"/>
                <a:gd name="T2" fmla="*/ 3978 w 4964"/>
                <a:gd name="T3" fmla="*/ 1161 h 2353"/>
                <a:gd name="T4" fmla="*/ 3770 w 4964"/>
                <a:gd name="T5" fmla="*/ 1393 h 2353"/>
                <a:gd name="T6" fmla="*/ 3620 w 4964"/>
                <a:gd name="T7" fmla="*/ 2113 h 2353"/>
                <a:gd name="T8" fmla="*/ 4339 w 4964"/>
                <a:gd name="T9" fmla="*/ 1302 h 2353"/>
                <a:gd name="T10" fmla="*/ 4605 w 4964"/>
                <a:gd name="T11" fmla="*/ 1565 h 2353"/>
                <a:gd name="T12" fmla="*/ 4313 w 4964"/>
                <a:gd name="T13" fmla="*/ 1784 h 2353"/>
                <a:gd name="T14" fmla="*/ 4942 w 4964"/>
                <a:gd name="T15" fmla="*/ 1424 h 2353"/>
                <a:gd name="T16" fmla="*/ 4840 w 4964"/>
                <a:gd name="T17" fmla="*/ 983 h 2353"/>
                <a:gd name="T18" fmla="*/ 4445 w 4964"/>
                <a:gd name="T19" fmla="*/ 867 h 2353"/>
                <a:gd name="T20" fmla="*/ 4200 w 4964"/>
                <a:gd name="T21" fmla="*/ 1050 h 2353"/>
                <a:gd name="T22" fmla="*/ 4090 w 4964"/>
                <a:gd name="T23" fmla="*/ 619 h 2353"/>
                <a:gd name="T24" fmla="*/ 3970 w 4964"/>
                <a:gd name="T25" fmla="*/ 869 h 2353"/>
                <a:gd name="T26" fmla="*/ 4351 w 4964"/>
                <a:gd name="T27" fmla="*/ 843 h 2353"/>
                <a:gd name="T28" fmla="*/ 4281 w 4964"/>
                <a:gd name="T29" fmla="*/ 501 h 2353"/>
                <a:gd name="T30" fmla="*/ 4049 w 4964"/>
                <a:gd name="T31" fmla="*/ 245 h 2353"/>
                <a:gd name="T32" fmla="*/ 3626 w 4964"/>
                <a:gd name="T33" fmla="*/ 247 h 2353"/>
                <a:gd name="T34" fmla="*/ 3157 w 4964"/>
                <a:gd name="T35" fmla="*/ 84 h 2353"/>
                <a:gd name="T36" fmla="*/ 2919 w 4964"/>
                <a:gd name="T37" fmla="*/ 236 h 2353"/>
                <a:gd name="T38" fmla="*/ 2654 w 4964"/>
                <a:gd name="T39" fmla="*/ 599 h 2353"/>
                <a:gd name="T40" fmla="*/ 2922 w 4964"/>
                <a:gd name="T41" fmla="*/ 846 h 2353"/>
                <a:gd name="T42" fmla="*/ 2864 w 4964"/>
                <a:gd name="T43" fmla="*/ 528 h 2353"/>
                <a:gd name="T44" fmla="*/ 3065 w 4964"/>
                <a:gd name="T45" fmla="*/ 608 h 2353"/>
                <a:gd name="T46" fmla="*/ 2952 w 4964"/>
                <a:gd name="T47" fmla="*/ 906 h 2353"/>
                <a:gd name="T48" fmla="*/ 2651 w 4964"/>
                <a:gd name="T49" fmla="*/ 743 h 2353"/>
                <a:gd name="T50" fmla="*/ 2410 w 4964"/>
                <a:gd name="T51" fmla="*/ 538 h 2353"/>
                <a:gd name="T52" fmla="*/ 2250 w 4964"/>
                <a:gd name="T53" fmla="*/ 726 h 2353"/>
                <a:gd name="T54" fmla="*/ 2164 w 4964"/>
                <a:gd name="T55" fmla="*/ 1168 h 2353"/>
                <a:gd name="T56" fmla="*/ 2428 w 4964"/>
                <a:gd name="T57" fmla="*/ 1468 h 2353"/>
                <a:gd name="T58" fmla="*/ 2234 w 4964"/>
                <a:gd name="T59" fmla="*/ 1505 h 2353"/>
                <a:gd name="T60" fmla="*/ 2491 w 4964"/>
                <a:gd name="T61" fmla="*/ 1401 h 2353"/>
                <a:gd name="T62" fmla="*/ 2294 w 4964"/>
                <a:gd name="T63" fmla="*/ 1817 h 2353"/>
                <a:gd name="T64" fmla="*/ 1184 w 4964"/>
                <a:gd name="T65" fmla="*/ 1881 h 2353"/>
                <a:gd name="T66" fmla="*/ 669 w 4964"/>
                <a:gd name="T67" fmla="*/ 1533 h 2353"/>
                <a:gd name="T68" fmla="*/ 0 w 4964"/>
                <a:gd name="T69" fmla="*/ 1528 h 2353"/>
                <a:gd name="T70" fmla="*/ 1164 w 4964"/>
                <a:gd name="T71" fmla="*/ 2144 h 2353"/>
                <a:gd name="T72" fmla="*/ 2891 w 4964"/>
                <a:gd name="T73" fmla="*/ 1717 h 2353"/>
                <a:gd name="T74" fmla="*/ 2724 w 4964"/>
                <a:gd name="T75" fmla="*/ 1203 h 2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964" h="2353">
                  <a:moveTo>
                    <a:pt x="3103" y="1008"/>
                  </a:moveTo>
                  <a:cubicBezTo>
                    <a:pt x="3130" y="659"/>
                    <a:pt x="3633" y="632"/>
                    <a:pt x="3708" y="892"/>
                  </a:cubicBezTo>
                  <a:cubicBezTo>
                    <a:pt x="3789" y="890"/>
                    <a:pt x="3852" y="930"/>
                    <a:pt x="3898" y="984"/>
                  </a:cubicBezTo>
                  <a:cubicBezTo>
                    <a:pt x="3916" y="1006"/>
                    <a:pt x="3974" y="1066"/>
                    <a:pt x="3978" y="1161"/>
                  </a:cubicBezTo>
                  <a:cubicBezTo>
                    <a:pt x="3978" y="1187"/>
                    <a:pt x="3980" y="1255"/>
                    <a:pt x="3931" y="1315"/>
                  </a:cubicBezTo>
                  <a:cubicBezTo>
                    <a:pt x="3871" y="1387"/>
                    <a:pt x="3785" y="1392"/>
                    <a:pt x="3770" y="1393"/>
                  </a:cubicBezTo>
                  <a:cubicBezTo>
                    <a:pt x="3742" y="1790"/>
                    <a:pt x="3508" y="2071"/>
                    <a:pt x="3013" y="2344"/>
                  </a:cubicBezTo>
                  <a:cubicBezTo>
                    <a:pt x="3164" y="2327"/>
                    <a:pt x="3398" y="2276"/>
                    <a:pt x="3620" y="2113"/>
                  </a:cubicBezTo>
                  <a:cubicBezTo>
                    <a:pt x="3746" y="2020"/>
                    <a:pt x="3834" y="1915"/>
                    <a:pt x="3888" y="1851"/>
                  </a:cubicBezTo>
                  <a:cubicBezTo>
                    <a:pt x="4136" y="1554"/>
                    <a:pt x="4150" y="1354"/>
                    <a:pt x="4339" y="1302"/>
                  </a:cubicBezTo>
                  <a:cubicBezTo>
                    <a:pt x="4360" y="1297"/>
                    <a:pt x="4465" y="1268"/>
                    <a:pt x="4540" y="1327"/>
                  </a:cubicBezTo>
                  <a:cubicBezTo>
                    <a:pt x="4634" y="1401"/>
                    <a:pt x="4607" y="1554"/>
                    <a:pt x="4605" y="1565"/>
                  </a:cubicBezTo>
                  <a:cubicBezTo>
                    <a:pt x="4601" y="1227"/>
                    <a:pt x="4147" y="1338"/>
                    <a:pt x="4223" y="1628"/>
                  </a:cubicBezTo>
                  <a:cubicBezTo>
                    <a:pt x="4241" y="1695"/>
                    <a:pt x="4273" y="1747"/>
                    <a:pt x="4313" y="1784"/>
                  </a:cubicBezTo>
                  <a:cubicBezTo>
                    <a:pt x="4417" y="1881"/>
                    <a:pt x="4610" y="1917"/>
                    <a:pt x="4764" y="1824"/>
                  </a:cubicBezTo>
                  <a:cubicBezTo>
                    <a:pt x="4909" y="1736"/>
                    <a:pt x="4964" y="1566"/>
                    <a:pt x="4942" y="1424"/>
                  </a:cubicBezTo>
                  <a:cubicBezTo>
                    <a:pt x="4922" y="1292"/>
                    <a:pt x="4837" y="1209"/>
                    <a:pt x="4807" y="1182"/>
                  </a:cubicBezTo>
                  <a:cubicBezTo>
                    <a:pt x="4818" y="1164"/>
                    <a:pt x="4864" y="1082"/>
                    <a:pt x="4840" y="983"/>
                  </a:cubicBezTo>
                  <a:cubicBezTo>
                    <a:pt x="4817" y="893"/>
                    <a:pt x="4741" y="806"/>
                    <a:pt x="4641" y="794"/>
                  </a:cubicBezTo>
                  <a:cubicBezTo>
                    <a:pt x="4536" y="781"/>
                    <a:pt x="4456" y="857"/>
                    <a:pt x="4445" y="867"/>
                  </a:cubicBezTo>
                  <a:cubicBezTo>
                    <a:pt x="4405" y="906"/>
                    <a:pt x="4414" y="929"/>
                    <a:pt x="4372" y="969"/>
                  </a:cubicBezTo>
                  <a:cubicBezTo>
                    <a:pt x="4316" y="1020"/>
                    <a:pt x="4251" y="1043"/>
                    <a:pt x="4200" y="1050"/>
                  </a:cubicBezTo>
                  <a:cubicBezTo>
                    <a:pt x="4099" y="1062"/>
                    <a:pt x="3945" y="1027"/>
                    <a:pt x="3900" y="888"/>
                  </a:cubicBezTo>
                  <a:cubicBezTo>
                    <a:pt x="3827" y="664"/>
                    <a:pt x="4035" y="561"/>
                    <a:pt x="4090" y="619"/>
                  </a:cubicBezTo>
                  <a:cubicBezTo>
                    <a:pt x="4060" y="620"/>
                    <a:pt x="4032" y="629"/>
                    <a:pt x="4009" y="647"/>
                  </a:cubicBezTo>
                  <a:cubicBezTo>
                    <a:pt x="3946" y="695"/>
                    <a:pt x="3931" y="797"/>
                    <a:pt x="3970" y="869"/>
                  </a:cubicBezTo>
                  <a:cubicBezTo>
                    <a:pt x="4018" y="957"/>
                    <a:pt x="4126" y="964"/>
                    <a:pt x="4141" y="964"/>
                  </a:cubicBezTo>
                  <a:cubicBezTo>
                    <a:pt x="4270" y="969"/>
                    <a:pt x="4345" y="854"/>
                    <a:pt x="4351" y="843"/>
                  </a:cubicBezTo>
                  <a:cubicBezTo>
                    <a:pt x="4362" y="827"/>
                    <a:pt x="4406" y="751"/>
                    <a:pt x="4385" y="653"/>
                  </a:cubicBezTo>
                  <a:cubicBezTo>
                    <a:pt x="4365" y="565"/>
                    <a:pt x="4304" y="517"/>
                    <a:pt x="4281" y="501"/>
                  </a:cubicBezTo>
                  <a:cubicBezTo>
                    <a:pt x="4202" y="446"/>
                    <a:pt x="4120" y="453"/>
                    <a:pt x="4100" y="455"/>
                  </a:cubicBezTo>
                  <a:cubicBezTo>
                    <a:pt x="4103" y="434"/>
                    <a:pt x="4116" y="334"/>
                    <a:pt x="4049" y="245"/>
                  </a:cubicBezTo>
                  <a:cubicBezTo>
                    <a:pt x="3993" y="169"/>
                    <a:pt x="3892" y="120"/>
                    <a:pt x="3789" y="140"/>
                  </a:cubicBezTo>
                  <a:cubicBezTo>
                    <a:pt x="3693" y="158"/>
                    <a:pt x="3639" y="228"/>
                    <a:pt x="3626" y="247"/>
                  </a:cubicBezTo>
                  <a:cubicBezTo>
                    <a:pt x="3618" y="219"/>
                    <a:pt x="3589" y="123"/>
                    <a:pt x="3495" y="65"/>
                  </a:cubicBezTo>
                  <a:cubicBezTo>
                    <a:pt x="3396" y="4"/>
                    <a:pt x="3252" y="0"/>
                    <a:pt x="3157" y="84"/>
                  </a:cubicBezTo>
                  <a:cubicBezTo>
                    <a:pt x="3084" y="147"/>
                    <a:pt x="3070" y="236"/>
                    <a:pt x="3067" y="264"/>
                  </a:cubicBezTo>
                  <a:cubicBezTo>
                    <a:pt x="3042" y="252"/>
                    <a:pt x="2988" y="230"/>
                    <a:pt x="2919" y="236"/>
                  </a:cubicBezTo>
                  <a:cubicBezTo>
                    <a:pt x="2807" y="245"/>
                    <a:pt x="2739" y="317"/>
                    <a:pt x="2725" y="333"/>
                  </a:cubicBezTo>
                  <a:cubicBezTo>
                    <a:pt x="2629" y="439"/>
                    <a:pt x="2650" y="574"/>
                    <a:pt x="2654" y="599"/>
                  </a:cubicBezTo>
                  <a:cubicBezTo>
                    <a:pt x="2658" y="626"/>
                    <a:pt x="2683" y="763"/>
                    <a:pt x="2797" y="824"/>
                  </a:cubicBezTo>
                  <a:cubicBezTo>
                    <a:pt x="2820" y="836"/>
                    <a:pt x="2869" y="862"/>
                    <a:pt x="2922" y="846"/>
                  </a:cubicBezTo>
                  <a:cubicBezTo>
                    <a:pt x="2997" y="823"/>
                    <a:pt x="3059" y="721"/>
                    <a:pt x="3023" y="635"/>
                  </a:cubicBezTo>
                  <a:cubicBezTo>
                    <a:pt x="3003" y="586"/>
                    <a:pt x="2953" y="543"/>
                    <a:pt x="2864" y="528"/>
                  </a:cubicBezTo>
                  <a:cubicBezTo>
                    <a:pt x="2881" y="524"/>
                    <a:pt x="2914" y="519"/>
                    <a:pt x="2952" y="528"/>
                  </a:cubicBezTo>
                  <a:cubicBezTo>
                    <a:pt x="2971" y="533"/>
                    <a:pt x="3029" y="550"/>
                    <a:pt x="3065" y="608"/>
                  </a:cubicBezTo>
                  <a:cubicBezTo>
                    <a:pt x="3099" y="661"/>
                    <a:pt x="3093" y="716"/>
                    <a:pt x="3090" y="734"/>
                  </a:cubicBezTo>
                  <a:cubicBezTo>
                    <a:pt x="3081" y="809"/>
                    <a:pt x="3027" y="878"/>
                    <a:pt x="2952" y="906"/>
                  </a:cubicBezTo>
                  <a:cubicBezTo>
                    <a:pt x="2946" y="909"/>
                    <a:pt x="2866" y="937"/>
                    <a:pt x="2788" y="900"/>
                  </a:cubicBezTo>
                  <a:cubicBezTo>
                    <a:pt x="2730" y="873"/>
                    <a:pt x="2700" y="824"/>
                    <a:pt x="2651" y="743"/>
                  </a:cubicBezTo>
                  <a:cubicBezTo>
                    <a:pt x="2612" y="679"/>
                    <a:pt x="2621" y="675"/>
                    <a:pt x="2593" y="641"/>
                  </a:cubicBezTo>
                  <a:cubicBezTo>
                    <a:pt x="2574" y="618"/>
                    <a:pt x="2509" y="539"/>
                    <a:pt x="2410" y="538"/>
                  </a:cubicBezTo>
                  <a:cubicBezTo>
                    <a:pt x="2390" y="537"/>
                    <a:pt x="2320" y="536"/>
                    <a:pt x="2276" y="592"/>
                  </a:cubicBezTo>
                  <a:cubicBezTo>
                    <a:pt x="2232" y="648"/>
                    <a:pt x="2248" y="717"/>
                    <a:pt x="2250" y="726"/>
                  </a:cubicBezTo>
                  <a:cubicBezTo>
                    <a:pt x="2148" y="731"/>
                    <a:pt x="2055" y="798"/>
                    <a:pt x="2034" y="893"/>
                  </a:cubicBezTo>
                  <a:cubicBezTo>
                    <a:pt x="2011" y="1000"/>
                    <a:pt x="2046" y="1124"/>
                    <a:pt x="2164" y="1168"/>
                  </a:cubicBezTo>
                  <a:cubicBezTo>
                    <a:pt x="1932" y="1200"/>
                    <a:pt x="1938" y="1554"/>
                    <a:pt x="2134" y="1630"/>
                  </a:cubicBezTo>
                  <a:cubicBezTo>
                    <a:pt x="2329" y="1706"/>
                    <a:pt x="2450" y="1591"/>
                    <a:pt x="2428" y="1468"/>
                  </a:cubicBezTo>
                  <a:cubicBezTo>
                    <a:pt x="2401" y="1308"/>
                    <a:pt x="2262" y="1292"/>
                    <a:pt x="2202" y="1359"/>
                  </a:cubicBezTo>
                  <a:cubicBezTo>
                    <a:pt x="2155" y="1410"/>
                    <a:pt x="2179" y="1466"/>
                    <a:pt x="2234" y="1505"/>
                  </a:cubicBezTo>
                  <a:cubicBezTo>
                    <a:pt x="2127" y="1528"/>
                    <a:pt x="2117" y="1357"/>
                    <a:pt x="2182" y="1293"/>
                  </a:cubicBezTo>
                  <a:cubicBezTo>
                    <a:pt x="2247" y="1230"/>
                    <a:pt x="2448" y="1255"/>
                    <a:pt x="2491" y="1401"/>
                  </a:cubicBezTo>
                  <a:cubicBezTo>
                    <a:pt x="2506" y="1455"/>
                    <a:pt x="2505" y="1502"/>
                    <a:pt x="2499" y="1533"/>
                  </a:cubicBezTo>
                  <a:cubicBezTo>
                    <a:pt x="2494" y="1561"/>
                    <a:pt x="2467" y="1684"/>
                    <a:pt x="2294" y="1817"/>
                  </a:cubicBezTo>
                  <a:cubicBezTo>
                    <a:pt x="2080" y="1983"/>
                    <a:pt x="1844" y="2008"/>
                    <a:pt x="1780" y="2013"/>
                  </a:cubicBezTo>
                  <a:cubicBezTo>
                    <a:pt x="1711" y="2019"/>
                    <a:pt x="1430" y="2039"/>
                    <a:pt x="1184" y="1881"/>
                  </a:cubicBezTo>
                  <a:cubicBezTo>
                    <a:pt x="1108" y="1833"/>
                    <a:pt x="915" y="1690"/>
                    <a:pt x="859" y="1648"/>
                  </a:cubicBezTo>
                  <a:cubicBezTo>
                    <a:pt x="804" y="1607"/>
                    <a:pt x="751" y="1568"/>
                    <a:pt x="669" y="1533"/>
                  </a:cubicBezTo>
                  <a:cubicBezTo>
                    <a:pt x="649" y="1525"/>
                    <a:pt x="568" y="1492"/>
                    <a:pt x="443" y="1479"/>
                  </a:cubicBezTo>
                  <a:cubicBezTo>
                    <a:pt x="266" y="1460"/>
                    <a:pt x="111" y="1492"/>
                    <a:pt x="0" y="1528"/>
                  </a:cubicBezTo>
                  <a:cubicBezTo>
                    <a:pt x="114" y="1530"/>
                    <a:pt x="281" y="1546"/>
                    <a:pt x="462" y="1621"/>
                  </a:cubicBezTo>
                  <a:cubicBezTo>
                    <a:pt x="818" y="1766"/>
                    <a:pt x="858" y="1981"/>
                    <a:pt x="1164" y="2144"/>
                  </a:cubicBezTo>
                  <a:cubicBezTo>
                    <a:pt x="1556" y="2353"/>
                    <a:pt x="1978" y="2259"/>
                    <a:pt x="2070" y="2238"/>
                  </a:cubicBezTo>
                  <a:cubicBezTo>
                    <a:pt x="2537" y="2134"/>
                    <a:pt x="2807" y="1823"/>
                    <a:pt x="2891" y="1717"/>
                  </a:cubicBezTo>
                  <a:cubicBezTo>
                    <a:pt x="2861" y="1705"/>
                    <a:pt x="2818" y="1685"/>
                    <a:pt x="2779" y="1647"/>
                  </a:cubicBezTo>
                  <a:cubicBezTo>
                    <a:pt x="2673" y="1542"/>
                    <a:pt x="2641" y="1352"/>
                    <a:pt x="2724" y="1203"/>
                  </a:cubicBezTo>
                  <a:cubicBezTo>
                    <a:pt x="2797" y="1071"/>
                    <a:pt x="2946" y="994"/>
                    <a:pt x="3103" y="10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noFill/>
              </a:endParaRPr>
            </a:p>
          </p:txBody>
        </p:sp>
        <p:sp>
          <p:nvSpPr>
            <p:cNvPr id="10" name="Freeform 6">
              <a:extLst>
                <a:ext uri="{FF2B5EF4-FFF2-40B4-BE49-F238E27FC236}">
                  <a16:creationId xmlns:a16="http://schemas.microsoft.com/office/drawing/2014/main" id="{7FB53955-B832-4603-9C71-E7D7D7903B76}"/>
                </a:ext>
              </a:extLst>
            </p:cNvPr>
            <p:cNvSpPr>
              <a:spLocks/>
            </p:cNvSpPr>
            <p:nvPr/>
          </p:nvSpPr>
          <p:spPr bwMode="auto">
            <a:xfrm>
              <a:off x="165" y="1230"/>
              <a:ext cx="6260" cy="3246"/>
            </a:xfrm>
            <a:custGeom>
              <a:avLst/>
              <a:gdLst>
                <a:gd name="T0" fmla="*/ 3611 w 3831"/>
                <a:gd name="T1" fmla="*/ 588 h 1986"/>
                <a:gd name="T2" fmla="*/ 3760 w 3831"/>
                <a:gd name="T3" fmla="*/ 529 h 1986"/>
                <a:gd name="T4" fmla="*/ 3817 w 3831"/>
                <a:gd name="T5" fmla="*/ 350 h 1986"/>
                <a:gd name="T6" fmla="*/ 3707 w 3831"/>
                <a:gd name="T7" fmla="*/ 195 h 1986"/>
                <a:gd name="T8" fmla="*/ 3560 w 3831"/>
                <a:gd name="T9" fmla="*/ 162 h 1986"/>
                <a:gd name="T10" fmla="*/ 3467 w 3831"/>
                <a:gd name="T11" fmla="*/ 53 h 1986"/>
                <a:gd name="T12" fmla="*/ 3248 w 3831"/>
                <a:gd name="T13" fmla="*/ 17 h 1986"/>
                <a:gd name="T14" fmla="*/ 3038 w 3831"/>
                <a:gd name="T15" fmla="*/ 315 h 1986"/>
                <a:gd name="T16" fmla="*/ 2874 w 3831"/>
                <a:gd name="T17" fmla="*/ 310 h 1986"/>
                <a:gd name="T18" fmla="*/ 2690 w 3831"/>
                <a:gd name="T19" fmla="*/ 471 h 1986"/>
                <a:gd name="T20" fmla="*/ 2670 w 3831"/>
                <a:gd name="T21" fmla="*/ 558 h 1986"/>
                <a:gd name="T22" fmla="*/ 2692 w 3831"/>
                <a:gd name="T23" fmla="*/ 743 h 1986"/>
                <a:gd name="T24" fmla="*/ 2750 w 3831"/>
                <a:gd name="T25" fmla="*/ 828 h 1986"/>
                <a:gd name="T26" fmla="*/ 2862 w 3831"/>
                <a:gd name="T27" fmla="*/ 876 h 1986"/>
                <a:gd name="T28" fmla="*/ 2999 w 3831"/>
                <a:gd name="T29" fmla="*/ 771 h 1986"/>
                <a:gd name="T30" fmla="*/ 2983 w 3831"/>
                <a:gd name="T31" fmla="*/ 661 h 1986"/>
                <a:gd name="T32" fmla="*/ 2912 w 3831"/>
                <a:gd name="T33" fmla="*/ 629 h 1986"/>
                <a:gd name="T34" fmla="*/ 2873 w 3831"/>
                <a:gd name="T35" fmla="*/ 661 h 1986"/>
                <a:gd name="T36" fmla="*/ 2880 w 3831"/>
                <a:gd name="T37" fmla="*/ 746 h 1986"/>
                <a:gd name="T38" fmla="*/ 2841 w 3831"/>
                <a:gd name="T39" fmla="*/ 711 h 1986"/>
                <a:gd name="T40" fmla="*/ 2825 w 3831"/>
                <a:gd name="T41" fmla="*/ 645 h 1986"/>
                <a:gd name="T42" fmla="*/ 2907 w 3831"/>
                <a:gd name="T43" fmla="*/ 551 h 1986"/>
                <a:gd name="T44" fmla="*/ 3022 w 3831"/>
                <a:gd name="T45" fmla="*/ 577 h 1986"/>
                <a:gd name="T46" fmla="*/ 3104 w 3831"/>
                <a:gd name="T47" fmla="*/ 705 h 1986"/>
                <a:gd name="T48" fmla="*/ 3040 w 3831"/>
                <a:gd name="T49" fmla="*/ 897 h 1986"/>
                <a:gd name="T50" fmla="*/ 2868 w 3831"/>
                <a:gd name="T51" fmla="*/ 970 h 1986"/>
                <a:gd name="T52" fmla="*/ 2569 w 3831"/>
                <a:gd name="T53" fmla="*/ 1305 h 1986"/>
                <a:gd name="T54" fmla="*/ 2226 w 3831"/>
                <a:gd name="T55" fmla="*/ 1495 h 1986"/>
                <a:gd name="T56" fmla="*/ 1568 w 3831"/>
                <a:gd name="T57" fmla="*/ 1591 h 1986"/>
                <a:gd name="T58" fmla="*/ 1166 w 3831"/>
                <a:gd name="T59" fmla="*/ 1519 h 1986"/>
                <a:gd name="T60" fmla="*/ 917 w 3831"/>
                <a:gd name="T61" fmla="*/ 1343 h 1986"/>
                <a:gd name="T62" fmla="*/ 0 w 3831"/>
                <a:gd name="T63" fmla="*/ 850 h 1986"/>
                <a:gd name="T64" fmla="*/ 476 w 3831"/>
                <a:gd name="T65" fmla="*/ 1111 h 1986"/>
                <a:gd name="T66" fmla="*/ 764 w 3831"/>
                <a:gd name="T67" fmla="*/ 1399 h 1986"/>
                <a:gd name="T68" fmla="*/ 1307 w 3831"/>
                <a:gd name="T69" fmla="*/ 1779 h 1986"/>
                <a:gd name="T70" fmla="*/ 1573 w 3831"/>
                <a:gd name="T71" fmla="*/ 1852 h 1986"/>
                <a:gd name="T72" fmla="*/ 3183 w 3831"/>
                <a:gd name="T73" fmla="*/ 1305 h 1986"/>
                <a:gd name="T74" fmla="*/ 3430 w 3831"/>
                <a:gd name="T75" fmla="*/ 1041 h 1986"/>
                <a:gd name="T76" fmla="*/ 3611 w 3831"/>
                <a:gd name="T77" fmla="*/ 588 h 19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831" h="1986">
                  <a:moveTo>
                    <a:pt x="3611" y="588"/>
                  </a:moveTo>
                  <a:cubicBezTo>
                    <a:pt x="3626" y="588"/>
                    <a:pt x="3701" y="587"/>
                    <a:pt x="3760" y="529"/>
                  </a:cubicBezTo>
                  <a:cubicBezTo>
                    <a:pt x="3831" y="457"/>
                    <a:pt x="3819" y="362"/>
                    <a:pt x="3817" y="350"/>
                  </a:cubicBezTo>
                  <a:cubicBezTo>
                    <a:pt x="3802" y="252"/>
                    <a:pt x="3722" y="204"/>
                    <a:pt x="3707" y="195"/>
                  </a:cubicBezTo>
                  <a:cubicBezTo>
                    <a:pt x="3644" y="157"/>
                    <a:pt x="3582" y="160"/>
                    <a:pt x="3560" y="162"/>
                  </a:cubicBezTo>
                  <a:cubicBezTo>
                    <a:pt x="3548" y="138"/>
                    <a:pt x="3521" y="90"/>
                    <a:pt x="3467" y="53"/>
                  </a:cubicBezTo>
                  <a:cubicBezTo>
                    <a:pt x="3395" y="5"/>
                    <a:pt x="3310" y="0"/>
                    <a:pt x="3248" y="17"/>
                  </a:cubicBezTo>
                  <a:cubicBezTo>
                    <a:pt x="3131" y="48"/>
                    <a:pt x="3044" y="169"/>
                    <a:pt x="3038" y="315"/>
                  </a:cubicBezTo>
                  <a:cubicBezTo>
                    <a:pt x="3010" y="306"/>
                    <a:pt x="2947" y="290"/>
                    <a:pt x="2874" y="310"/>
                  </a:cubicBezTo>
                  <a:cubicBezTo>
                    <a:pt x="2787" y="334"/>
                    <a:pt x="2721" y="399"/>
                    <a:pt x="2690" y="471"/>
                  </a:cubicBezTo>
                  <a:cubicBezTo>
                    <a:pt x="2676" y="505"/>
                    <a:pt x="2673" y="533"/>
                    <a:pt x="2670" y="558"/>
                  </a:cubicBezTo>
                  <a:cubicBezTo>
                    <a:pt x="2666" y="591"/>
                    <a:pt x="2658" y="664"/>
                    <a:pt x="2692" y="743"/>
                  </a:cubicBezTo>
                  <a:cubicBezTo>
                    <a:pt x="2704" y="769"/>
                    <a:pt x="2718" y="800"/>
                    <a:pt x="2750" y="828"/>
                  </a:cubicBezTo>
                  <a:cubicBezTo>
                    <a:pt x="2766" y="843"/>
                    <a:pt x="2806" y="877"/>
                    <a:pt x="2862" y="876"/>
                  </a:cubicBezTo>
                  <a:cubicBezTo>
                    <a:pt x="2923" y="874"/>
                    <a:pt x="2981" y="829"/>
                    <a:pt x="2999" y="771"/>
                  </a:cubicBezTo>
                  <a:cubicBezTo>
                    <a:pt x="3001" y="762"/>
                    <a:pt x="3018" y="703"/>
                    <a:pt x="2983" y="661"/>
                  </a:cubicBezTo>
                  <a:cubicBezTo>
                    <a:pt x="2979" y="657"/>
                    <a:pt x="2948" y="621"/>
                    <a:pt x="2912" y="629"/>
                  </a:cubicBezTo>
                  <a:cubicBezTo>
                    <a:pt x="2887" y="635"/>
                    <a:pt x="2875" y="657"/>
                    <a:pt x="2873" y="661"/>
                  </a:cubicBezTo>
                  <a:cubicBezTo>
                    <a:pt x="2852" y="700"/>
                    <a:pt x="2879" y="744"/>
                    <a:pt x="2880" y="746"/>
                  </a:cubicBezTo>
                  <a:cubicBezTo>
                    <a:pt x="2871" y="741"/>
                    <a:pt x="2854" y="731"/>
                    <a:pt x="2841" y="711"/>
                  </a:cubicBezTo>
                  <a:cubicBezTo>
                    <a:pt x="2839" y="708"/>
                    <a:pt x="2821" y="681"/>
                    <a:pt x="2825" y="645"/>
                  </a:cubicBezTo>
                  <a:cubicBezTo>
                    <a:pt x="2830" y="600"/>
                    <a:pt x="2867" y="564"/>
                    <a:pt x="2907" y="551"/>
                  </a:cubicBezTo>
                  <a:cubicBezTo>
                    <a:pt x="2959" y="536"/>
                    <a:pt x="3003" y="565"/>
                    <a:pt x="3022" y="577"/>
                  </a:cubicBezTo>
                  <a:cubicBezTo>
                    <a:pt x="3086" y="619"/>
                    <a:pt x="3101" y="690"/>
                    <a:pt x="3104" y="705"/>
                  </a:cubicBezTo>
                  <a:cubicBezTo>
                    <a:pt x="3123" y="808"/>
                    <a:pt x="3051" y="885"/>
                    <a:pt x="3040" y="897"/>
                  </a:cubicBezTo>
                  <a:cubicBezTo>
                    <a:pt x="2973" y="966"/>
                    <a:pt x="2887" y="970"/>
                    <a:pt x="2868" y="970"/>
                  </a:cubicBezTo>
                  <a:cubicBezTo>
                    <a:pt x="2815" y="1057"/>
                    <a:pt x="2720" y="1186"/>
                    <a:pt x="2569" y="1305"/>
                  </a:cubicBezTo>
                  <a:cubicBezTo>
                    <a:pt x="2542" y="1326"/>
                    <a:pt x="2418" y="1421"/>
                    <a:pt x="2226" y="1495"/>
                  </a:cubicBezTo>
                  <a:cubicBezTo>
                    <a:pt x="1953" y="1601"/>
                    <a:pt x="1721" y="1596"/>
                    <a:pt x="1568" y="1591"/>
                  </a:cubicBezTo>
                  <a:cubicBezTo>
                    <a:pt x="1424" y="1587"/>
                    <a:pt x="1305" y="1582"/>
                    <a:pt x="1166" y="1519"/>
                  </a:cubicBezTo>
                  <a:cubicBezTo>
                    <a:pt x="1030" y="1457"/>
                    <a:pt x="946" y="1372"/>
                    <a:pt x="917" y="1343"/>
                  </a:cubicBezTo>
                  <a:cubicBezTo>
                    <a:pt x="740" y="1166"/>
                    <a:pt x="365" y="833"/>
                    <a:pt x="0" y="850"/>
                  </a:cubicBezTo>
                  <a:cubicBezTo>
                    <a:pt x="197" y="917"/>
                    <a:pt x="352" y="1009"/>
                    <a:pt x="476" y="1111"/>
                  </a:cubicBezTo>
                  <a:cubicBezTo>
                    <a:pt x="599" y="1213"/>
                    <a:pt x="584" y="1234"/>
                    <a:pt x="764" y="1399"/>
                  </a:cubicBezTo>
                  <a:cubicBezTo>
                    <a:pt x="928" y="1551"/>
                    <a:pt x="1078" y="1688"/>
                    <a:pt x="1307" y="1779"/>
                  </a:cubicBezTo>
                  <a:cubicBezTo>
                    <a:pt x="1427" y="1826"/>
                    <a:pt x="1524" y="1843"/>
                    <a:pt x="1573" y="1852"/>
                  </a:cubicBezTo>
                  <a:cubicBezTo>
                    <a:pt x="2347" y="1986"/>
                    <a:pt x="3077" y="1391"/>
                    <a:pt x="3183" y="1305"/>
                  </a:cubicBezTo>
                  <a:cubicBezTo>
                    <a:pt x="3288" y="1220"/>
                    <a:pt x="3365" y="1138"/>
                    <a:pt x="3430" y="1041"/>
                  </a:cubicBezTo>
                  <a:cubicBezTo>
                    <a:pt x="3548" y="866"/>
                    <a:pt x="3592" y="694"/>
                    <a:pt x="3611"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noFill/>
              </a:endParaRPr>
            </a:p>
          </p:txBody>
        </p:sp>
      </p:grpSp>
      <p:cxnSp>
        <p:nvCxnSpPr>
          <p:cNvPr id="11" name="直接连接符 10">
            <a:extLst>
              <a:ext uri="{FF2B5EF4-FFF2-40B4-BE49-F238E27FC236}">
                <a16:creationId xmlns:a16="http://schemas.microsoft.com/office/drawing/2014/main" id="{7766579E-031E-457A-A881-F8C8FC2FEED3}"/>
              </a:ext>
            </a:extLst>
          </p:cNvPr>
          <p:cNvCxnSpPr>
            <a:cxnSpLocks/>
          </p:cNvCxnSpPr>
          <p:nvPr/>
        </p:nvCxnSpPr>
        <p:spPr>
          <a:xfrm flipH="1">
            <a:off x="870857" y="670351"/>
            <a:ext cx="2082010" cy="0"/>
          </a:xfrm>
          <a:prstGeom prst="line">
            <a:avLst/>
          </a:prstGeom>
          <a:ln>
            <a:solidFill>
              <a:srgbClr val="F16C06"/>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676C7684-FEB5-33C8-233B-05A3A03246DF}"/>
              </a:ext>
            </a:extLst>
          </p:cNvPr>
          <p:cNvSpPr txBox="1"/>
          <p:nvPr/>
        </p:nvSpPr>
        <p:spPr>
          <a:xfrm>
            <a:off x="707679" y="1445836"/>
            <a:ext cx="8176182" cy="1938992"/>
          </a:xfrm>
          <a:prstGeom prst="rect">
            <a:avLst/>
          </a:prstGeom>
          <a:noFill/>
        </p:spPr>
        <p:txBody>
          <a:bodyPr wrap="square" rtlCol="0">
            <a:spAutoFit/>
          </a:bodyPr>
          <a:lstStyle/>
          <a:p>
            <a:pPr algn="just"/>
            <a:r>
              <a:rPr lang="zh-CN" altLang="en-US" sz="2000" b="1" i="0" u="sng" dirty="0">
                <a:solidFill>
                  <a:srgbClr val="333333"/>
                </a:solidFill>
                <a:effectLst/>
                <a:latin typeface="微软雅黑" panose="020B0503020204020204" pitchFamily="34" charset="-122"/>
                <a:ea typeface="微软雅黑" panose="020B0503020204020204" pitchFamily="34" charset="-122"/>
              </a:rPr>
              <a:t>“卫国戍边英雄”</a:t>
            </a:r>
            <a:r>
              <a:rPr lang="en-US" altLang="zh-CN" sz="2000" b="1" u="sng" kern="100" dirty="0">
                <a:effectLst/>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2000" b="1" u="sng" kern="100" dirty="0">
                <a:solidFill>
                  <a:srgbClr val="333333"/>
                </a:solidFill>
                <a:latin typeface="微软雅黑" panose="020B0503020204020204" pitchFamily="34" charset="-122"/>
                <a:ea typeface="微软雅黑" panose="020B0503020204020204" pitchFamily="34" charset="-122"/>
                <a:cs typeface="Times New Roman" panose="02020603050405020304" pitchFamily="18" charset="0"/>
              </a:rPr>
              <a:t> 陈祥榕</a:t>
            </a:r>
            <a:endParaRPr lang="en-US" altLang="zh-CN" sz="2000" b="1" i="0" u="sng" dirty="0">
              <a:solidFill>
                <a:srgbClr val="333333"/>
              </a:solidFill>
              <a:effectLst/>
              <a:latin typeface="微软雅黑" panose="020B0503020204020204" pitchFamily="34" charset="-122"/>
              <a:ea typeface="微软雅黑" panose="020B0503020204020204" pitchFamily="34" charset="-122"/>
            </a:endParaRPr>
          </a:p>
          <a:p>
            <a:pPr algn="just"/>
            <a:endParaRPr lang="en-US" altLang="zh-CN" sz="2000" b="1" i="0" u="sng" dirty="0">
              <a:solidFill>
                <a:srgbClr val="333333"/>
              </a:solidFill>
              <a:effectLst/>
              <a:latin typeface="微软雅黑" panose="020B0503020204020204" pitchFamily="34" charset="-122"/>
              <a:ea typeface="微软雅黑" panose="020B0503020204020204" pitchFamily="34" charset="-122"/>
            </a:endParaRPr>
          </a:p>
          <a:p>
            <a:pPr algn="just"/>
            <a:r>
              <a:rPr lang="zh-CN" altLang="en-US" sz="2000" b="0" i="0" dirty="0">
                <a:solidFill>
                  <a:srgbClr val="333333"/>
                </a:solidFill>
                <a:effectLst/>
                <a:latin typeface="微软雅黑" panose="020B0503020204020204" pitchFamily="34" charset="-122"/>
                <a:ea typeface="微软雅黑" panose="020B0503020204020204" pitchFamily="34" charset="-122"/>
              </a:rPr>
              <a:t>清晨，当哨声响彻营房，班长李确祥又想起了一笑就露出两颗小虎牙的陈祥榕，想起了那个新兵的第一次冲锋。那是</a:t>
            </a:r>
            <a:r>
              <a:rPr lang="en-US" altLang="zh-CN" sz="2000" b="0" i="0" dirty="0">
                <a:solidFill>
                  <a:srgbClr val="333333"/>
                </a:solidFill>
                <a:effectLst/>
                <a:latin typeface="微软雅黑" panose="020B0503020204020204" pitchFamily="34" charset="-122"/>
                <a:ea typeface="微软雅黑" panose="020B0503020204020204" pitchFamily="34" charset="-122"/>
              </a:rPr>
              <a:t>2020</a:t>
            </a:r>
            <a:r>
              <a:rPr lang="zh-CN" altLang="en-US" sz="2000" b="0" i="0" dirty="0">
                <a:solidFill>
                  <a:srgbClr val="333333"/>
                </a:solidFill>
                <a:effectLst/>
                <a:latin typeface="微软雅黑" panose="020B0503020204020204" pitchFamily="34" charset="-122"/>
                <a:ea typeface="微软雅黑" panose="020B0503020204020204" pitchFamily="34" charset="-122"/>
              </a:rPr>
              <a:t>年</a:t>
            </a:r>
            <a:r>
              <a:rPr lang="en-US" altLang="zh-CN" sz="2000" b="0" i="0" dirty="0">
                <a:solidFill>
                  <a:srgbClr val="333333"/>
                </a:solidFill>
                <a:effectLst/>
                <a:latin typeface="微软雅黑" panose="020B0503020204020204" pitchFamily="34" charset="-122"/>
                <a:ea typeface="微软雅黑" panose="020B0503020204020204" pitchFamily="34" charset="-122"/>
              </a:rPr>
              <a:t>5</a:t>
            </a:r>
            <a:r>
              <a:rPr lang="zh-CN" altLang="en-US" sz="2000" b="0" i="0" dirty="0">
                <a:solidFill>
                  <a:srgbClr val="333333"/>
                </a:solidFill>
                <a:effectLst/>
                <a:latin typeface="微软雅黑" panose="020B0503020204020204" pitchFamily="34" charset="-122"/>
                <a:ea typeface="微软雅黑" panose="020B0503020204020204" pitchFamily="34" charset="-122"/>
              </a:rPr>
              <a:t>月初，外军越线寻衅滋事，李确祥和陈祥榕等紧急前出处置。李确祥问年轻的战友：“要上一线了，你怕不怕？”陈祥榕回答：“</a:t>
            </a:r>
            <a:r>
              <a:rPr lang="zh-CN" altLang="en-US" sz="2000" b="1" i="0" dirty="0">
                <a:solidFill>
                  <a:srgbClr val="333333"/>
                </a:solidFill>
                <a:effectLst/>
                <a:latin typeface="微软雅黑" panose="020B0503020204020204" pitchFamily="34" charset="-122"/>
                <a:ea typeface="微软雅黑" panose="020B0503020204020204" pitchFamily="34" charset="-122"/>
              </a:rPr>
              <a:t>使命所系、义不容辞！</a:t>
            </a:r>
            <a:r>
              <a:rPr lang="zh-CN" altLang="en-US" sz="2000" b="0" i="0" dirty="0">
                <a:solidFill>
                  <a:srgbClr val="333333"/>
                </a:solidFill>
                <a:effectLst/>
                <a:latin typeface="微软雅黑" panose="020B0503020204020204" pitchFamily="34" charset="-122"/>
                <a:ea typeface="微软雅黑" panose="020B0503020204020204" pitchFamily="34" charset="-122"/>
              </a:rPr>
              <a:t>”</a:t>
            </a:r>
            <a:endParaRPr lang="zh-CN" altLang="zh-CN" sz="2000" kern="100" dirty="0">
              <a:effectLst/>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4100" name="Picture 4">
            <a:extLst>
              <a:ext uri="{FF2B5EF4-FFF2-40B4-BE49-F238E27FC236}">
                <a16:creationId xmlns:a16="http://schemas.microsoft.com/office/drawing/2014/main" id="{48FD9054-3950-E24E-E331-31E3F500657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5246" t="10470" r="16373"/>
          <a:stretch/>
        </p:blipFill>
        <p:spPr bwMode="auto">
          <a:xfrm>
            <a:off x="9409113" y="1340703"/>
            <a:ext cx="2690629" cy="4622825"/>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a:extLst>
              <a:ext uri="{FF2B5EF4-FFF2-40B4-BE49-F238E27FC236}">
                <a16:creationId xmlns:a16="http://schemas.microsoft.com/office/drawing/2014/main" id="{0E9D7CCF-58FC-F5F1-BC8F-56035CAB2ED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243736" y="3883741"/>
            <a:ext cx="4330754" cy="2486888"/>
          </a:xfrm>
          <a:prstGeom prst="rect">
            <a:avLst/>
          </a:prstGeom>
          <a:noFill/>
          <a:extLst>
            <a:ext uri="{909E8E84-426E-40DD-AFC4-6F175D3DCCD1}">
              <a14:hiddenFill xmlns:a14="http://schemas.microsoft.com/office/drawing/2010/main">
                <a:solidFill>
                  <a:srgbClr val="FFFFFF"/>
                </a:solidFill>
              </a14:hiddenFill>
            </a:ext>
          </a:extLst>
        </p:spPr>
      </p:pic>
      <p:sp>
        <p:nvSpPr>
          <p:cNvPr id="15" name="文本框 14">
            <a:extLst>
              <a:ext uri="{FF2B5EF4-FFF2-40B4-BE49-F238E27FC236}">
                <a16:creationId xmlns:a16="http://schemas.microsoft.com/office/drawing/2014/main" id="{084B842F-7442-00A5-DAFD-32769F993458}"/>
              </a:ext>
            </a:extLst>
          </p:cNvPr>
          <p:cNvSpPr txBox="1"/>
          <p:nvPr/>
        </p:nvSpPr>
        <p:spPr>
          <a:xfrm>
            <a:off x="703155" y="3721819"/>
            <a:ext cx="6344190" cy="1938992"/>
          </a:xfrm>
          <a:prstGeom prst="rect">
            <a:avLst/>
          </a:prstGeom>
          <a:noFill/>
        </p:spPr>
        <p:txBody>
          <a:bodyPr wrap="square" rtlCol="0">
            <a:spAutoFit/>
          </a:bodyPr>
          <a:lstStyle/>
          <a:p>
            <a:r>
              <a:rPr lang="en-US" altLang="zh-CN" sz="2000" dirty="0">
                <a:latin typeface="微软雅黑" panose="020B0503020204020204" pitchFamily="34" charset="-122"/>
                <a:ea typeface="微软雅黑" panose="020B0503020204020204" pitchFamily="34" charset="-122"/>
              </a:rPr>
              <a:t>2020</a:t>
            </a:r>
            <a:r>
              <a:rPr lang="zh-CN" altLang="en-US" sz="2000" dirty="0">
                <a:latin typeface="微软雅黑" panose="020B0503020204020204" pitchFamily="34" charset="-122"/>
                <a:ea typeface="微软雅黑" panose="020B0503020204020204" pitchFamily="34" charset="-122"/>
              </a:rPr>
              <a:t>年</a:t>
            </a:r>
            <a:r>
              <a:rPr lang="en-US" altLang="zh-CN" sz="2000" dirty="0">
                <a:latin typeface="微软雅黑" panose="020B0503020204020204" pitchFamily="34" charset="-122"/>
                <a:ea typeface="微软雅黑" panose="020B0503020204020204" pitchFamily="34" charset="-122"/>
              </a:rPr>
              <a:t>6</a:t>
            </a:r>
            <a:r>
              <a:rPr lang="zh-CN" altLang="en-US" sz="2000" dirty="0">
                <a:latin typeface="微软雅黑" panose="020B0503020204020204" pitchFamily="34" charset="-122"/>
                <a:ea typeface="微软雅黑" panose="020B0503020204020204" pitchFamily="34" charset="-122"/>
              </a:rPr>
              <a:t>月，外军公然违背与我方达成的共识，非法越线、率先挑衅、暴力攻击中方前出交涉人员，蓄意制造了加勒万河谷冲突。</a:t>
            </a:r>
          </a:p>
          <a:p>
            <a:r>
              <a:rPr lang="zh-CN" altLang="en-US" sz="2000" dirty="0">
                <a:latin typeface="微软雅黑" panose="020B0503020204020204" pitchFamily="34" charset="-122"/>
                <a:ea typeface="微软雅黑" panose="020B0503020204020204" pitchFamily="34" charset="-122"/>
              </a:rPr>
              <a:t>宁洒热血，不失寸土！在忍无可忍的情况下，边防官兵对暴力行径予以坚决回击，陈祥榕作为盾牌手战斗在最前面，毫不畏惧、英勇战斗，直至壮烈牺牲，年仅</a:t>
            </a:r>
            <a:r>
              <a:rPr lang="en-US" altLang="zh-CN" sz="2000" dirty="0">
                <a:latin typeface="微软雅黑" panose="020B0503020204020204" pitchFamily="34" charset="-122"/>
                <a:ea typeface="微软雅黑" panose="020B0503020204020204" pitchFamily="34" charset="-122"/>
              </a:rPr>
              <a:t>18</a:t>
            </a:r>
            <a:r>
              <a:rPr lang="zh-CN" altLang="en-US" sz="2000" dirty="0">
                <a:latin typeface="微软雅黑" panose="020B0503020204020204" pitchFamily="34" charset="-122"/>
                <a:ea typeface="微软雅黑" panose="020B0503020204020204" pitchFamily="34" charset="-122"/>
              </a:rPr>
              <a:t>岁。</a:t>
            </a:r>
          </a:p>
        </p:txBody>
      </p:sp>
    </p:spTree>
    <p:extLst>
      <p:ext uri="{BB962C8B-B14F-4D97-AF65-F5344CB8AC3E}">
        <p14:creationId xmlns:p14="http://schemas.microsoft.com/office/powerpoint/2010/main" val="4097371290"/>
      </p:ext>
    </p:extLst>
  </p:cSld>
  <p:clrMapOvr>
    <a:masterClrMapping/>
  </p:clrMapOvr>
  <p:transition spd="slow" advClick="0">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3" cstate="screen">
            <a:extLst>
              <a:ext uri="{28A0092B-C50C-407E-A947-70E740481C1C}">
                <a14:useLocalDpi xmlns:a14="http://schemas.microsoft.com/office/drawing/2010/main"/>
              </a:ext>
            </a:extLst>
          </a:blip>
          <a:srcRect l="-2"/>
          <a:stretch/>
        </p:blipFill>
        <p:spPr>
          <a:xfrm>
            <a:off x="0" y="0"/>
            <a:ext cx="12191999" cy="6858000"/>
          </a:xfrm>
          <a:prstGeom prst="rect">
            <a:avLst/>
          </a:prstGeom>
        </p:spPr>
      </p:pic>
      <p:sp>
        <p:nvSpPr>
          <p:cNvPr id="3" name="矩形 2">
            <a:extLst>
              <a:ext uri="{FF2B5EF4-FFF2-40B4-BE49-F238E27FC236}">
                <a16:creationId xmlns:a16="http://schemas.microsoft.com/office/drawing/2014/main" id="{29EF2EC5-EE7F-4874-BF62-4A5449E0A99B}"/>
              </a:ext>
            </a:extLst>
          </p:cNvPr>
          <p:cNvSpPr/>
          <p:nvPr/>
        </p:nvSpPr>
        <p:spPr>
          <a:xfrm>
            <a:off x="3246595" y="355854"/>
            <a:ext cx="5723234" cy="646331"/>
          </a:xfrm>
          <a:prstGeom prst="rect">
            <a:avLst/>
          </a:prstGeom>
          <a:noFill/>
        </p:spPr>
        <p:txBody>
          <a:bodyPr wrap="square" rtlCol="0">
            <a:spAutoFit/>
          </a:bodyPr>
          <a:lstStyle/>
          <a:p>
            <a:pPr algn="ctr"/>
            <a:r>
              <a:rPr lang="zh-CN" altLang="en-US" sz="3600" dirty="0">
                <a:gradFill flip="none" rotWithShape="1">
                  <a:gsLst>
                    <a:gs pos="0">
                      <a:srgbClr val="F16C06"/>
                    </a:gs>
                    <a:gs pos="30000">
                      <a:srgbClr val="EA3C10"/>
                    </a:gs>
                    <a:gs pos="60000">
                      <a:srgbClr val="DF2417"/>
                    </a:gs>
                    <a:gs pos="100000">
                      <a:srgbClr val="D7271E"/>
                    </a:gs>
                  </a:gsLst>
                  <a:lin ang="10800000" scaled="1"/>
                  <a:tileRect/>
                </a:gradFill>
                <a:effectLst>
                  <a:outerShdw blurRad="12700" dist="38100" dir="2700000" algn="tl" rotWithShape="0">
                    <a:schemeClr val="tx1">
                      <a:lumMod val="85000"/>
                      <a:lumOff val="15000"/>
                      <a:alpha val="14000"/>
                    </a:schemeClr>
                  </a:outerShdw>
                </a:effectLst>
                <a:latin typeface="华文隶书" panose="02010800040101010101" pitchFamily="2" charset="-122"/>
                <a:ea typeface="华文隶书" panose="02010800040101010101" pitchFamily="2" charset="-122"/>
              </a:rPr>
              <a:t>在奉献中绽放绚丽之花</a:t>
            </a:r>
          </a:p>
        </p:txBody>
      </p:sp>
      <p:grpSp>
        <p:nvGrpSpPr>
          <p:cNvPr id="4" name="Group 4">
            <a:extLst>
              <a:ext uri="{FF2B5EF4-FFF2-40B4-BE49-F238E27FC236}">
                <a16:creationId xmlns:a16="http://schemas.microsoft.com/office/drawing/2014/main" id="{B36919EA-45DD-4F0B-B6AD-8DE8CCC9D55E}"/>
              </a:ext>
            </a:extLst>
          </p:cNvPr>
          <p:cNvGrpSpPr>
            <a:grpSpLocks noChangeAspect="1"/>
          </p:cNvGrpSpPr>
          <p:nvPr/>
        </p:nvGrpSpPr>
        <p:grpSpPr bwMode="auto">
          <a:xfrm flipH="1">
            <a:off x="8655779" y="487371"/>
            <a:ext cx="607778" cy="337494"/>
            <a:chOff x="2" y="-28"/>
            <a:chExt cx="8111" cy="4504"/>
          </a:xfrm>
          <a:gradFill>
            <a:gsLst>
              <a:gs pos="5000">
                <a:srgbClr val="F16C06"/>
              </a:gs>
              <a:gs pos="68000">
                <a:srgbClr val="DF2417"/>
              </a:gs>
            </a:gsLst>
            <a:lin ang="2700000" scaled="1"/>
          </a:gradFill>
        </p:grpSpPr>
        <p:sp>
          <p:nvSpPr>
            <p:cNvPr id="5" name="Freeform 5">
              <a:extLst>
                <a:ext uri="{FF2B5EF4-FFF2-40B4-BE49-F238E27FC236}">
                  <a16:creationId xmlns:a16="http://schemas.microsoft.com/office/drawing/2014/main" id="{F91DD144-1361-4A9A-B2D5-7A8B204B20A8}"/>
                </a:ext>
              </a:extLst>
            </p:cNvPr>
            <p:cNvSpPr>
              <a:spLocks/>
            </p:cNvSpPr>
            <p:nvPr/>
          </p:nvSpPr>
          <p:spPr bwMode="auto">
            <a:xfrm>
              <a:off x="2" y="-28"/>
              <a:ext cx="8111" cy="3845"/>
            </a:xfrm>
            <a:custGeom>
              <a:avLst/>
              <a:gdLst>
                <a:gd name="T0" fmla="*/ 3708 w 4964"/>
                <a:gd name="T1" fmla="*/ 892 h 2353"/>
                <a:gd name="T2" fmla="*/ 3978 w 4964"/>
                <a:gd name="T3" fmla="*/ 1161 h 2353"/>
                <a:gd name="T4" fmla="*/ 3770 w 4964"/>
                <a:gd name="T5" fmla="*/ 1393 h 2353"/>
                <a:gd name="T6" fmla="*/ 3620 w 4964"/>
                <a:gd name="T7" fmla="*/ 2113 h 2353"/>
                <a:gd name="T8" fmla="*/ 4339 w 4964"/>
                <a:gd name="T9" fmla="*/ 1302 h 2353"/>
                <a:gd name="T10" fmla="*/ 4605 w 4964"/>
                <a:gd name="T11" fmla="*/ 1565 h 2353"/>
                <a:gd name="T12" fmla="*/ 4313 w 4964"/>
                <a:gd name="T13" fmla="*/ 1784 h 2353"/>
                <a:gd name="T14" fmla="*/ 4942 w 4964"/>
                <a:gd name="T15" fmla="*/ 1424 h 2353"/>
                <a:gd name="T16" fmla="*/ 4840 w 4964"/>
                <a:gd name="T17" fmla="*/ 983 h 2353"/>
                <a:gd name="T18" fmla="*/ 4445 w 4964"/>
                <a:gd name="T19" fmla="*/ 867 h 2353"/>
                <a:gd name="T20" fmla="*/ 4200 w 4964"/>
                <a:gd name="T21" fmla="*/ 1050 h 2353"/>
                <a:gd name="T22" fmla="*/ 4090 w 4964"/>
                <a:gd name="T23" fmla="*/ 619 h 2353"/>
                <a:gd name="T24" fmla="*/ 3970 w 4964"/>
                <a:gd name="T25" fmla="*/ 869 h 2353"/>
                <a:gd name="T26" fmla="*/ 4351 w 4964"/>
                <a:gd name="T27" fmla="*/ 843 h 2353"/>
                <a:gd name="T28" fmla="*/ 4281 w 4964"/>
                <a:gd name="T29" fmla="*/ 501 h 2353"/>
                <a:gd name="T30" fmla="*/ 4049 w 4964"/>
                <a:gd name="T31" fmla="*/ 245 h 2353"/>
                <a:gd name="T32" fmla="*/ 3626 w 4964"/>
                <a:gd name="T33" fmla="*/ 247 h 2353"/>
                <a:gd name="T34" fmla="*/ 3157 w 4964"/>
                <a:gd name="T35" fmla="*/ 84 h 2353"/>
                <a:gd name="T36" fmla="*/ 2919 w 4964"/>
                <a:gd name="T37" fmla="*/ 236 h 2353"/>
                <a:gd name="T38" fmla="*/ 2654 w 4964"/>
                <a:gd name="T39" fmla="*/ 599 h 2353"/>
                <a:gd name="T40" fmla="*/ 2922 w 4964"/>
                <a:gd name="T41" fmla="*/ 846 h 2353"/>
                <a:gd name="T42" fmla="*/ 2864 w 4964"/>
                <a:gd name="T43" fmla="*/ 528 h 2353"/>
                <a:gd name="T44" fmla="*/ 3065 w 4964"/>
                <a:gd name="T45" fmla="*/ 608 h 2353"/>
                <a:gd name="T46" fmla="*/ 2952 w 4964"/>
                <a:gd name="T47" fmla="*/ 906 h 2353"/>
                <a:gd name="T48" fmla="*/ 2651 w 4964"/>
                <a:gd name="T49" fmla="*/ 743 h 2353"/>
                <a:gd name="T50" fmla="*/ 2410 w 4964"/>
                <a:gd name="T51" fmla="*/ 538 h 2353"/>
                <a:gd name="T52" fmla="*/ 2250 w 4964"/>
                <a:gd name="T53" fmla="*/ 726 h 2353"/>
                <a:gd name="T54" fmla="*/ 2164 w 4964"/>
                <a:gd name="T55" fmla="*/ 1168 h 2353"/>
                <a:gd name="T56" fmla="*/ 2428 w 4964"/>
                <a:gd name="T57" fmla="*/ 1468 h 2353"/>
                <a:gd name="T58" fmla="*/ 2234 w 4964"/>
                <a:gd name="T59" fmla="*/ 1505 h 2353"/>
                <a:gd name="T60" fmla="*/ 2491 w 4964"/>
                <a:gd name="T61" fmla="*/ 1401 h 2353"/>
                <a:gd name="T62" fmla="*/ 2294 w 4964"/>
                <a:gd name="T63" fmla="*/ 1817 h 2353"/>
                <a:gd name="T64" fmla="*/ 1184 w 4964"/>
                <a:gd name="T65" fmla="*/ 1881 h 2353"/>
                <a:gd name="T66" fmla="*/ 669 w 4964"/>
                <a:gd name="T67" fmla="*/ 1533 h 2353"/>
                <a:gd name="T68" fmla="*/ 0 w 4964"/>
                <a:gd name="T69" fmla="*/ 1528 h 2353"/>
                <a:gd name="T70" fmla="*/ 1164 w 4964"/>
                <a:gd name="T71" fmla="*/ 2144 h 2353"/>
                <a:gd name="T72" fmla="*/ 2891 w 4964"/>
                <a:gd name="T73" fmla="*/ 1717 h 2353"/>
                <a:gd name="T74" fmla="*/ 2724 w 4964"/>
                <a:gd name="T75" fmla="*/ 1203 h 2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964" h="2353">
                  <a:moveTo>
                    <a:pt x="3103" y="1008"/>
                  </a:moveTo>
                  <a:cubicBezTo>
                    <a:pt x="3130" y="659"/>
                    <a:pt x="3633" y="632"/>
                    <a:pt x="3708" y="892"/>
                  </a:cubicBezTo>
                  <a:cubicBezTo>
                    <a:pt x="3789" y="890"/>
                    <a:pt x="3852" y="930"/>
                    <a:pt x="3898" y="984"/>
                  </a:cubicBezTo>
                  <a:cubicBezTo>
                    <a:pt x="3916" y="1006"/>
                    <a:pt x="3974" y="1066"/>
                    <a:pt x="3978" y="1161"/>
                  </a:cubicBezTo>
                  <a:cubicBezTo>
                    <a:pt x="3978" y="1187"/>
                    <a:pt x="3980" y="1255"/>
                    <a:pt x="3931" y="1315"/>
                  </a:cubicBezTo>
                  <a:cubicBezTo>
                    <a:pt x="3871" y="1387"/>
                    <a:pt x="3785" y="1392"/>
                    <a:pt x="3770" y="1393"/>
                  </a:cubicBezTo>
                  <a:cubicBezTo>
                    <a:pt x="3742" y="1790"/>
                    <a:pt x="3508" y="2071"/>
                    <a:pt x="3013" y="2344"/>
                  </a:cubicBezTo>
                  <a:cubicBezTo>
                    <a:pt x="3164" y="2327"/>
                    <a:pt x="3398" y="2276"/>
                    <a:pt x="3620" y="2113"/>
                  </a:cubicBezTo>
                  <a:cubicBezTo>
                    <a:pt x="3746" y="2020"/>
                    <a:pt x="3834" y="1915"/>
                    <a:pt x="3888" y="1851"/>
                  </a:cubicBezTo>
                  <a:cubicBezTo>
                    <a:pt x="4136" y="1554"/>
                    <a:pt x="4150" y="1354"/>
                    <a:pt x="4339" y="1302"/>
                  </a:cubicBezTo>
                  <a:cubicBezTo>
                    <a:pt x="4360" y="1297"/>
                    <a:pt x="4465" y="1268"/>
                    <a:pt x="4540" y="1327"/>
                  </a:cubicBezTo>
                  <a:cubicBezTo>
                    <a:pt x="4634" y="1401"/>
                    <a:pt x="4607" y="1554"/>
                    <a:pt x="4605" y="1565"/>
                  </a:cubicBezTo>
                  <a:cubicBezTo>
                    <a:pt x="4601" y="1227"/>
                    <a:pt x="4147" y="1338"/>
                    <a:pt x="4223" y="1628"/>
                  </a:cubicBezTo>
                  <a:cubicBezTo>
                    <a:pt x="4241" y="1695"/>
                    <a:pt x="4273" y="1747"/>
                    <a:pt x="4313" y="1784"/>
                  </a:cubicBezTo>
                  <a:cubicBezTo>
                    <a:pt x="4417" y="1881"/>
                    <a:pt x="4610" y="1917"/>
                    <a:pt x="4764" y="1824"/>
                  </a:cubicBezTo>
                  <a:cubicBezTo>
                    <a:pt x="4909" y="1736"/>
                    <a:pt x="4964" y="1566"/>
                    <a:pt x="4942" y="1424"/>
                  </a:cubicBezTo>
                  <a:cubicBezTo>
                    <a:pt x="4922" y="1292"/>
                    <a:pt x="4837" y="1209"/>
                    <a:pt x="4807" y="1182"/>
                  </a:cubicBezTo>
                  <a:cubicBezTo>
                    <a:pt x="4818" y="1164"/>
                    <a:pt x="4864" y="1082"/>
                    <a:pt x="4840" y="983"/>
                  </a:cubicBezTo>
                  <a:cubicBezTo>
                    <a:pt x="4817" y="893"/>
                    <a:pt x="4741" y="806"/>
                    <a:pt x="4641" y="794"/>
                  </a:cubicBezTo>
                  <a:cubicBezTo>
                    <a:pt x="4536" y="781"/>
                    <a:pt x="4456" y="857"/>
                    <a:pt x="4445" y="867"/>
                  </a:cubicBezTo>
                  <a:cubicBezTo>
                    <a:pt x="4405" y="906"/>
                    <a:pt x="4414" y="929"/>
                    <a:pt x="4372" y="969"/>
                  </a:cubicBezTo>
                  <a:cubicBezTo>
                    <a:pt x="4316" y="1020"/>
                    <a:pt x="4251" y="1043"/>
                    <a:pt x="4200" y="1050"/>
                  </a:cubicBezTo>
                  <a:cubicBezTo>
                    <a:pt x="4099" y="1062"/>
                    <a:pt x="3945" y="1027"/>
                    <a:pt x="3900" y="888"/>
                  </a:cubicBezTo>
                  <a:cubicBezTo>
                    <a:pt x="3827" y="664"/>
                    <a:pt x="4035" y="561"/>
                    <a:pt x="4090" y="619"/>
                  </a:cubicBezTo>
                  <a:cubicBezTo>
                    <a:pt x="4060" y="620"/>
                    <a:pt x="4032" y="629"/>
                    <a:pt x="4009" y="647"/>
                  </a:cubicBezTo>
                  <a:cubicBezTo>
                    <a:pt x="3946" y="695"/>
                    <a:pt x="3931" y="797"/>
                    <a:pt x="3970" y="869"/>
                  </a:cubicBezTo>
                  <a:cubicBezTo>
                    <a:pt x="4018" y="957"/>
                    <a:pt x="4126" y="964"/>
                    <a:pt x="4141" y="964"/>
                  </a:cubicBezTo>
                  <a:cubicBezTo>
                    <a:pt x="4270" y="969"/>
                    <a:pt x="4345" y="854"/>
                    <a:pt x="4351" y="843"/>
                  </a:cubicBezTo>
                  <a:cubicBezTo>
                    <a:pt x="4362" y="827"/>
                    <a:pt x="4406" y="751"/>
                    <a:pt x="4385" y="653"/>
                  </a:cubicBezTo>
                  <a:cubicBezTo>
                    <a:pt x="4365" y="565"/>
                    <a:pt x="4304" y="517"/>
                    <a:pt x="4281" y="501"/>
                  </a:cubicBezTo>
                  <a:cubicBezTo>
                    <a:pt x="4202" y="446"/>
                    <a:pt x="4120" y="453"/>
                    <a:pt x="4100" y="455"/>
                  </a:cubicBezTo>
                  <a:cubicBezTo>
                    <a:pt x="4103" y="434"/>
                    <a:pt x="4116" y="334"/>
                    <a:pt x="4049" y="245"/>
                  </a:cubicBezTo>
                  <a:cubicBezTo>
                    <a:pt x="3993" y="169"/>
                    <a:pt x="3892" y="120"/>
                    <a:pt x="3789" y="140"/>
                  </a:cubicBezTo>
                  <a:cubicBezTo>
                    <a:pt x="3693" y="158"/>
                    <a:pt x="3639" y="228"/>
                    <a:pt x="3626" y="247"/>
                  </a:cubicBezTo>
                  <a:cubicBezTo>
                    <a:pt x="3618" y="219"/>
                    <a:pt x="3589" y="123"/>
                    <a:pt x="3495" y="65"/>
                  </a:cubicBezTo>
                  <a:cubicBezTo>
                    <a:pt x="3396" y="4"/>
                    <a:pt x="3252" y="0"/>
                    <a:pt x="3157" y="84"/>
                  </a:cubicBezTo>
                  <a:cubicBezTo>
                    <a:pt x="3084" y="147"/>
                    <a:pt x="3070" y="236"/>
                    <a:pt x="3067" y="264"/>
                  </a:cubicBezTo>
                  <a:cubicBezTo>
                    <a:pt x="3042" y="252"/>
                    <a:pt x="2988" y="230"/>
                    <a:pt x="2919" y="236"/>
                  </a:cubicBezTo>
                  <a:cubicBezTo>
                    <a:pt x="2807" y="245"/>
                    <a:pt x="2739" y="317"/>
                    <a:pt x="2725" y="333"/>
                  </a:cubicBezTo>
                  <a:cubicBezTo>
                    <a:pt x="2629" y="439"/>
                    <a:pt x="2650" y="574"/>
                    <a:pt x="2654" y="599"/>
                  </a:cubicBezTo>
                  <a:cubicBezTo>
                    <a:pt x="2658" y="626"/>
                    <a:pt x="2683" y="763"/>
                    <a:pt x="2797" y="824"/>
                  </a:cubicBezTo>
                  <a:cubicBezTo>
                    <a:pt x="2820" y="836"/>
                    <a:pt x="2869" y="862"/>
                    <a:pt x="2922" y="846"/>
                  </a:cubicBezTo>
                  <a:cubicBezTo>
                    <a:pt x="2997" y="823"/>
                    <a:pt x="3059" y="721"/>
                    <a:pt x="3023" y="635"/>
                  </a:cubicBezTo>
                  <a:cubicBezTo>
                    <a:pt x="3003" y="586"/>
                    <a:pt x="2953" y="543"/>
                    <a:pt x="2864" y="528"/>
                  </a:cubicBezTo>
                  <a:cubicBezTo>
                    <a:pt x="2881" y="524"/>
                    <a:pt x="2914" y="519"/>
                    <a:pt x="2952" y="528"/>
                  </a:cubicBezTo>
                  <a:cubicBezTo>
                    <a:pt x="2971" y="533"/>
                    <a:pt x="3029" y="550"/>
                    <a:pt x="3065" y="608"/>
                  </a:cubicBezTo>
                  <a:cubicBezTo>
                    <a:pt x="3099" y="661"/>
                    <a:pt x="3093" y="716"/>
                    <a:pt x="3090" y="734"/>
                  </a:cubicBezTo>
                  <a:cubicBezTo>
                    <a:pt x="3081" y="809"/>
                    <a:pt x="3027" y="878"/>
                    <a:pt x="2952" y="906"/>
                  </a:cubicBezTo>
                  <a:cubicBezTo>
                    <a:pt x="2946" y="909"/>
                    <a:pt x="2866" y="937"/>
                    <a:pt x="2788" y="900"/>
                  </a:cubicBezTo>
                  <a:cubicBezTo>
                    <a:pt x="2730" y="873"/>
                    <a:pt x="2700" y="824"/>
                    <a:pt x="2651" y="743"/>
                  </a:cubicBezTo>
                  <a:cubicBezTo>
                    <a:pt x="2612" y="679"/>
                    <a:pt x="2621" y="675"/>
                    <a:pt x="2593" y="641"/>
                  </a:cubicBezTo>
                  <a:cubicBezTo>
                    <a:pt x="2574" y="618"/>
                    <a:pt x="2509" y="539"/>
                    <a:pt x="2410" y="538"/>
                  </a:cubicBezTo>
                  <a:cubicBezTo>
                    <a:pt x="2390" y="537"/>
                    <a:pt x="2320" y="536"/>
                    <a:pt x="2276" y="592"/>
                  </a:cubicBezTo>
                  <a:cubicBezTo>
                    <a:pt x="2232" y="648"/>
                    <a:pt x="2248" y="717"/>
                    <a:pt x="2250" y="726"/>
                  </a:cubicBezTo>
                  <a:cubicBezTo>
                    <a:pt x="2148" y="731"/>
                    <a:pt x="2055" y="798"/>
                    <a:pt x="2034" y="893"/>
                  </a:cubicBezTo>
                  <a:cubicBezTo>
                    <a:pt x="2011" y="1000"/>
                    <a:pt x="2046" y="1124"/>
                    <a:pt x="2164" y="1168"/>
                  </a:cubicBezTo>
                  <a:cubicBezTo>
                    <a:pt x="1932" y="1200"/>
                    <a:pt x="1938" y="1554"/>
                    <a:pt x="2134" y="1630"/>
                  </a:cubicBezTo>
                  <a:cubicBezTo>
                    <a:pt x="2329" y="1706"/>
                    <a:pt x="2450" y="1591"/>
                    <a:pt x="2428" y="1468"/>
                  </a:cubicBezTo>
                  <a:cubicBezTo>
                    <a:pt x="2401" y="1308"/>
                    <a:pt x="2262" y="1292"/>
                    <a:pt x="2202" y="1359"/>
                  </a:cubicBezTo>
                  <a:cubicBezTo>
                    <a:pt x="2155" y="1410"/>
                    <a:pt x="2179" y="1466"/>
                    <a:pt x="2234" y="1505"/>
                  </a:cubicBezTo>
                  <a:cubicBezTo>
                    <a:pt x="2127" y="1528"/>
                    <a:pt x="2117" y="1357"/>
                    <a:pt x="2182" y="1293"/>
                  </a:cubicBezTo>
                  <a:cubicBezTo>
                    <a:pt x="2247" y="1230"/>
                    <a:pt x="2448" y="1255"/>
                    <a:pt x="2491" y="1401"/>
                  </a:cubicBezTo>
                  <a:cubicBezTo>
                    <a:pt x="2506" y="1455"/>
                    <a:pt x="2505" y="1502"/>
                    <a:pt x="2499" y="1533"/>
                  </a:cubicBezTo>
                  <a:cubicBezTo>
                    <a:pt x="2494" y="1561"/>
                    <a:pt x="2467" y="1684"/>
                    <a:pt x="2294" y="1817"/>
                  </a:cubicBezTo>
                  <a:cubicBezTo>
                    <a:pt x="2080" y="1983"/>
                    <a:pt x="1844" y="2008"/>
                    <a:pt x="1780" y="2013"/>
                  </a:cubicBezTo>
                  <a:cubicBezTo>
                    <a:pt x="1711" y="2019"/>
                    <a:pt x="1430" y="2039"/>
                    <a:pt x="1184" y="1881"/>
                  </a:cubicBezTo>
                  <a:cubicBezTo>
                    <a:pt x="1108" y="1833"/>
                    <a:pt x="915" y="1690"/>
                    <a:pt x="859" y="1648"/>
                  </a:cubicBezTo>
                  <a:cubicBezTo>
                    <a:pt x="804" y="1607"/>
                    <a:pt x="751" y="1568"/>
                    <a:pt x="669" y="1533"/>
                  </a:cubicBezTo>
                  <a:cubicBezTo>
                    <a:pt x="649" y="1525"/>
                    <a:pt x="568" y="1492"/>
                    <a:pt x="443" y="1479"/>
                  </a:cubicBezTo>
                  <a:cubicBezTo>
                    <a:pt x="266" y="1460"/>
                    <a:pt x="111" y="1492"/>
                    <a:pt x="0" y="1528"/>
                  </a:cubicBezTo>
                  <a:cubicBezTo>
                    <a:pt x="114" y="1530"/>
                    <a:pt x="281" y="1546"/>
                    <a:pt x="462" y="1621"/>
                  </a:cubicBezTo>
                  <a:cubicBezTo>
                    <a:pt x="818" y="1766"/>
                    <a:pt x="858" y="1981"/>
                    <a:pt x="1164" y="2144"/>
                  </a:cubicBezTo>
                  <a:cubicBezTo>
                    <a:pt x="1556" y="2353"/>
                    <a:pt x="1978" y="2259"/>
                    <a:pt x="2070" y="2238"/>
                  </a:cubicBezTo>
                  <a:cubicBezTo>
                    <a:pt x="2537" y="2134"/>
                    <a:pt x="2807" y="1823"/>
                    <a:pt x="2891" y="1717"/>
                  </a:cubicBezTo>
                  <a:cubicBezTo>
                    <a:pt x="2861" y="1705"/>
                    <a:pt x="2818" y="1685"/>
                    <a:pt x="2779" y="1647"/>
                  </a:cubicBezTo>
                  <a:cubicBezTo>
                    <a:pt x="2673" y="1542"/>
                    <a:pt x="2641" y="1352"/>
                    <a:pt x="2724" y="1203"/>
                  </a:cubicBezTo>
                  <a:cubicBezTo>
                    <a:pt x="2797" y="1071"/>
                    <a:pt x="2946" y="994"/>
                    <a:pt x="3103" y="10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noFill/>
              </a:endParaRPr>
            </a:p>
          </p:txBody>
        </p:sp>
        <p:sp>
          <p:nvSpPr>
            <p:cNvPr id="6" name="Freeform 6">
              <a:extLst>
                <a:ext uri="{FF2B5EF4-FFF2-40B4-BE49-F238E27FC236}">
                  <a16:creationId xmlns:a16="http://schemas.microsoft.com/office/drawing/2014/main" id="{6618C9E3-D6C3-4AF7-8C68-9BEDB44A70E6}"/>
                </a:ext>
              </a:extLst>
            </p:cNvPr>
            <p:cNvSpPr>
              <a:spLocks/>
            </p:cNvSpPr>
            <p:nvPr/>
          </p:nvSpPr>
          <p:spPr bwMode="auto">
            <a:xfrm>
              <a:off x="165" y="1230"/>
              <a:ext cx="6260" cy="3246"/>
            </a:xfrm>
            <a:custGeom>
              <a:avLst/>
              <a:gdLst>
                <a:gd name="T0" fmla="*/ 3611 w 3831"/>
                <a:gd name="T1" fmla="*/ 588 h 1986"/>
                <a:gd name="T2" fmla="*/ 3760 w 3831"/>
                <a:gd name="T3" fmla="*/ 529 h 1986"/>
                <a:gd name="T4" fmla="*/ 3817 w 3831"/>
                <a:gd name="T5" fmla="*/ 350 h 1986"/>
                <a:gd name="T6" fmla="*/ 3707 w 3831"/>
                <a:gd name="T7" fmla="*/ 195 h 1986"/>
                <a:gd name="T8" fmla="*/ 3560 w 3831"/>
                <a:gd name="T9" fmla="*/ 162 h 1986"/>
                <a:gd name="T10" fmla="*/ 3467 w 3831"/>
                <a:gd name="T11" fmla="*/ 53 h 1986"/>
                <a:gd name="T12" fmla="*/ 3248 w 3831"/>
                <a:gd name="T13" fmla="*/ 17 h 1986"/>
                <a:gd name="T14" fmla="*/ 3038 w 3831"/>
                <a:gd name="T15" fmla="*/ 315 h 1986"/>
                <a:gd name="T16" fmla="*/ 2874 w 3831"/>
                <a:gd name="T17" fmla="*/ 310 h 1986"/>
                <a:gd name="T18" fmla="*/ 2690 w 3831"/>
                <a:gd name="T19" fmla="*/ 471 h 1986"/>
                <a:gd name="T20" fmla="*/ 2670 w 3831"/>
                <a:gd name="T21" fmla="*/ 558 h 1986"/>
                <a:gd name="T22" fmla="*/ 2692 w 3831"/>
                <a:gd name="T23" fmla="*/ 743 h 1986"/>
                <a:gd name="T24" fmla="*/ 2750 w 3831"/>
                <a:gd name="T25" fmla="*/ 828 h 1986"/>
                <a:gd name="T26" fmla="*/ 2862 w 3831"/>
                <a:gd name="T27" fmla="*/ 876 h 1986"/>
                <a:gd name="T28" fmla="*/ 2999 w 3831"/>
                <a:gd name="T29" fmla="*/ 771 h 1986"/>
                <a:gd name="T30" fmla="*/ 2983 w 3831"/>
                <a:gd name="T31" fmla="*/ 661 h 1986"/>
                <a:gd name="T32" fmla="*/ 2912 w 3831"/>
                <a:gd name="T33" fmla="*/ 629 h 1986"/>
                <a:gd name="T34" fmla="*/ 2873 w 3831"/>
                <a:gd name="T35" fmla="*/ 661 h 1986"/>
                <a:gd name="T36" fmla="*/ 2880 w 3831"/>
                <a:gd name="T37" fmla="*/ 746 h 1986"/>
                <a:gd name="T38" fmla="*/ 2841 w 3831"/>
                <a:gd name="T39" fmla="*/ 711 h 1986"/>
                <a:gd name="T40" fmla="*/ 2825 w 3831"/>
                <a:gd name="T41" fmla="*/ 645 h 1986"/>
                <a:gd name="T42" fmla="*/ 2907 w 3831"/>
                <a:gd name="T43" fmla="*/ 551 h 1986"/>
                <a:gd name="T44" fmla="*/ 3022 w 3831"/>
                <a:gd name="T45" fmla="*/ 577 h 1986"/>
                <a:gd name="T46" fmla="*/ 3104 w 3831"/>
                <a:gd name="T47" fmla="*/ 705 h 1986"/>
                <a:gd name="T48" fmla="*/ 3040 w 3831"/>
                <a:gd name="T49" fmla="*/ 897 h 1986"/>
                <a:gd name="T50" fmla="*/ 2868 w 3831"/>
                <a:gd name="T51" fmla="*/ 970 h 1986"/>
                <a:gd name="T52" fmla="*/ 2569 w 3831"/>
                <a:gd name="T53" fmla="*/ 1305 h 1986"/>
                <a:gd name="T54" fmla="*/ 2226 w 3831"/>
                <a:gd name="T55" fmla="*/ 1495 h 1986"/>
                <a:gd name="T56" fmla="*/ 1568 w 3831"/>
                <a:gd name="T57" fmla="*/ 1591 h 1986"/>
                <a:gd name="T58" fmla="*/ 1166 w 3831"/>
                <a:gd name="T59" fmla="*/ 1519 h 1986"/>
                <a:gd name="T60" fmla="*/ 917 w 3831"/>
                <a:gd name="T61" fmla="*/ 1343 h 1986"/>
                <a:gd name="T62" fmla="*/ 0 w 3831"/>
                <a:gd name="T63" fmla="*/ 850 h 1986"/>
                <a:gd name="T64" fmla="*/ 476 w 3831"/>
                <a:gd name="T65" fmla="*/ 1111 h 1986"/>
                <a:gd name="T66" fmla="*/ 764 w 3831"/>
                <a:gd name="T67" fmla="*/ 1399 h 1986"/>
                <a:gd name="T68" fmla="*/ 1307 w 3831"/>
                <a:gd name="T69" fmla="*/ 1779 h 1986"/>
                <a:gd name="T70" fmla="*/ 1573 w 3831"/>
                <a:gd name="T71" fmla="*/ 1852 h 1986"/>
                <a:gd name="T72" fmla="*/ 3183 w 3831"/>
                <a:gd name="T73" fmla="*/ 1305 h 1986"/>
                <a:gd name="T74" fmla="*/ 3430 w 3831"/>
                <a:gd name="T75" fmla="*/ 1041 h 1986"/>
                <a:gd name="T76" fmla="*/ 3611 w 3831"/>
                <a:gd name="T77" fmla="*/ 588 h 19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831" h="1986">
                  <a:moveTo>
                    <a:pt x="3611" y="588"/>
                  </a:moveTo>
                  <a:cubicBezTo>
                    <a:pt x="3626" y="588"/>
                    <a:pt x="3701" y="587"/>
                    <a:pt x="3760" y="529"/>
                  </a:cubicBezTo>
                  <a:cubicBezTo>
                    <a:pt x="3831" y="457"/>
                    <a:pt x="3819" y="362"/>
                    <a:pt x="3817" y="350"/>
                  </a:cubicBezTo>
                  <a:cubicBezTo>
                    <a:pt x="3802" y="252"/>
                    <a:pt x="3722" y="204"/>
                    <a:pt x="3707" y="195"/>
                  </a:cubicBezTo>
                  <a:cubicBezTo>
                    <a:pt x="3644" y="157"/>
                    <a:pt x="3582" y="160"/>
                    <a:pt x="3560" y="162"/>
                  </a:cubicBezTo>
                  <a:cubicBezTo>
                    <a:pt x="3548" y="138"/>
                    <a:pt x="3521" y="90"/>
                    <a:pt x="3467" y="53"/>
                  </a:cubicBezTo>
                  <a:cubicBezTo>
                    <a:pt x="3395" y="5"/>
                    <a:pt x="3310" y="0"/>
                    <a:pt x="3248" y="17"/>
                  </a:cubicBezTo>
                  <a:cubicBezTo>
                    <a:pt x="3131" y="48"/>
                    <a:pt x="3044" y="169"/>
                    <a:pt x="3038" y="315"/>
                  </a:cubicBezTo>
                  <a:cubicBezTo>
                    <a:pt x="3010" y="306"/>
                    <a:pt x="2947" y="290"/>
                    <a:pt x="2874" y="310"/>
                  </a:cubicBezTo>
                  <a:cubicBezTo>
                    <a:pt x="2787" y="334"/>
                    <a:pt x="2721" y="399"/>
                    <a:pt x="2690" y="471"/>
                  </a:cubicBezTo>
                  <a:cubicBezTo>
                    <a:pt x="2676" y="505"/>
                    <a:pt x="2673" y="533"/>
                    <a:pt x="2670" y="558"/>
                  </a:cubicBezTo>
                  <a:cubicBezTo>
                    <a:pt x="2666" y="591"/>
                    <a:pt x="2658" y="664"/>
                    <a:pt x="2692" y="743"/>
                  </a:cubicBezTo>
                  <a:cubicBezTo>
                    <a:pt x="2704" y="769"/>
                    <a:pt x="2718" y="800"/>
                    <a:pt x="2750" y="828"/>
                  </a:cubicBezTo>
                  <a:cubicBezTo>
                    <a:pt x="2766" y="843"/>
                    <a:pt x="2806" y="877"/>
                    <a:pt x="2862" y="876"/>
                  </a:cubicBezTo>
                  <a:cubicBezTo>
                    <a:pt x="2923" y="874"/>
                    <a:pt x="2981" y="829"/>
                    <a:pt x="2999" y="771"/>
                  </a:cubicBezTo>
                  <a:cubicBezTo>
                    <a:pt x="3001" y="762"/>
                    <a:pt x="3018" y="703"/>
                    <a:pt x="2983" y="661"/>
                  </a:cubicBezTo>
                  <a:cubicBezTo>
                    <a:pt x="2979" y="657"/>
                    <a:pt x="2948" y="621"/>
                    <a:pt x="2912" y="629"/>
                  </a:cubicBezTo>
                  <a:cubicBezTo>
                    <a:pt x="2887" y="635"/>
                    <a:pt x="2875" y="657"/>
                    <a:pt x="2873" y="661"/>
                  </a:cubicBezTo>
                  <a:cubicBezTo>
                    <a:pt x="2852" y="700"/>
                    <a:pt x="2879" y="744"/>
                    <a:pt x="2880" y="746"/>
                  </a:cubicBezTo>
                  <a:cubicBezTo>
                    <a:pt x="2871" y="741"/>
                    <a:pt x="2854" y="731"/>
                    <a:pt x="2841" y="711"/>
                  </a:cubicBezTo>
                  <a:cubicBezTo>
                    <a:pt x="2839" y="708"/>
                    <a:pt x="2821" y="681"/>
                    <a:pt x="2825" y="645"/>
                  </a:cubicBezTo>
                  <a:cubicBezTo>
                    <a:pt x="2830" y="600"/>
                    <a:pt x="2867" y="564"/>
                    <a:pt x="2907" y="551"/>
                  </a:cubicBezTo>
                  <a:cubicBezTo>
                    <a:pt x="2959" y="536"/>
                    <a:pt x="3003" y="565"/>
                    <a:pt x="3022" y="577"/>
                  </a:cubicBezTo>
                  <a:cubicBezTo>
                    <a:pt x="3086" y="619"/>
                    <a:pt x="3101" y="690"/>
                    <a:pt x="3104" y="705"/>
                  </a:cubicBezTo>
                  <a:cubicBezTo>
                    <a:pt x="3123" y="808"/>
                    <a:pt x="3051" y="885"/>
                    <a:pt x="3040" y="897"/>
                  </a:cubicBezTo>
                  <a:cubicBezTo>
                    <a:pt x="2973" y="966"/>
                    <a:pt x="2887" y="970"/>
                    <a:pt x="2868" y="970"/>
                  </a:cubicBezTo>
                  <a:cubicBezTo>
                    <a:pt x="2815" y="1057"/>
                    <a:pt x="2720" y="1186"/>
                    <a:pt x="2569" y="1305"/>
                  </a:cubicBezTo>
                  <a:cubicBezTo>
                    <a:pt x="2542" y="1326"/>
                    <a:pt x="2418" y="1421"/>
                    <a:pt x="2226" y="1495"/>
                  </a:cubicBezTo>
                  <a:cubicBezTo>
                    <a:pt x="1953" y="1601"/>
                    <a:pt x="1721" y="1596"/>
                    <a:pt x="1568" y="1591"/>
                  </a:cubicBezTo>
                  <a:cubicBezTo>
                    <a:pt x="1424" y="1587"/>
                    <a:pt x="1305" y="1582"/>
                    <a:pt x="1166" y="1519"/>
                  </a:cubicBezTo>
                  <a:cubicBezTo>
                    <a:pt x="1030" y="1457"/>
                    <a:pt x="946" y="1372"/>
                    <a:pt x="917" y="1343"/>
                  </a:cubicBezTo>
                  <a:cubicBezTo>
                    <a:pt x="740" y="1166"/>
                    <a:pt x="365" y="833"/>
                    <a:pt x="0" y="850"/>
                  </a:cubicBezTo>
                  <a:cubicBezTo>
                    <a:pt x="197" y="917"/>
                    <a:pt x="352" y="1009"/>
                    <a:pt x="476" y="1111"/>
                  </a:cubicBezTo>
                  <a:cubicBezTo>
                    <a:pt x="599" y="1213"/>
                    <a:pt x="584" y="1234"/>
                    <a:pt x="764" y="1399"/>
                  </a:cubicBezTo>
                  <a:cubicBezTo>
                    <a:pt x="928" y="1551"/>
                    <a:pt x="1078" y="1688"/>
                    <a:pt x="1307" y="1779"/>
                  </a:cubicBezTo>
                  <a:cubicBezTo>
                    <a:pt x="1427" y="1826"/>
                    <a:pt x="1524" y="1843"/>
                    <a:pt x="1573" y="1852"/>
                  </a:cubicBezTo>
                  <a:cubicBezTo>
                    <a:pt x="2347" y="1986"/>
                    <a:pt x="3077" y="1391"/>
                    <a:pt x="3183" y="1305"/>
                  </a:cubicBezTo>
                  <a:cubicBezTo>
                    <a:pt x="3288" y="1220"/>
                    <a:pt x="3365" y="1138"/>
                    <a:pt x="3430" y="1041"/>
                  </a:cubicBezTo>
                  <a:cubicBezTo>
                    <a:pt x="3548" y="866"/>
                    <a:pt x="3592" y="694"/>
                    <a:pt x="3611"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noFill/>
              </a:endParaRPr>
            </a:p>
          </p:txBody>
        </p:sp>
      </p:grpSp>
      <p:cxnSp>
        <p:nvCxnSpPr>
          <p:cNvPr id="7" name="直接连接符 6">
            <a:extLst>
              <a:ext uri="{FF2B5EF4-FFF2-40B4-BE49-F238E27FC236}">
                <a16:creationId xmlns:a16="http://schemas.microsoft.com/office/drawing/2014/main" id="{1E469B4E-B484-4911-BB03-741DF9228068}"/>
              </a:ext>
            </a:extLst>
          </p:cNvPr>
          <p:cNvCxnSpPr>
            <a:cxnSpLocks/>
          </p:cNvCxnSpPr>
          <p:nvPr/>
        </p:nvCxnSpPr>
        <p:spPr>
          <a:xfrm>
            <a:off x="9224690" y="670351"/>
            <a:ext cx="2074681" cy="0"/>
          </a:xfrm>
          <a:prstGeom prst="line">
            <a:avLst/>
          </a:prstGeom>
          <a:ln>
            <a:solidFill>
              <a:srgbClr val="F16C06"/>
            </a:solidFill>
          </a:ln>
        </p:spPr>
        <p:style>
          <a:lnRef idx="1">
            <a:schemeClr val="accent1"/>
          </a:lnRef>
          <a:fillRef idx="0">
            <a:schemeClr val="accent1"/>
          </a:fillRef>
          <a:effectRef idx="0">
            <a:schemeClr val="accent1"/>
          </a:effectRef>
          <a:fontRef idx="minor">
            <a:schemeClr val="tx1"/>
          </a:fontRef>
        </p:style>
      </p:cxnSp>
      <p:grpSp>
        <p:nvGrpSpPr>
          <p:cNvPr id="8" name="Group 4">
            <a:extLst>
              <a:ext uri="{FF2B5EF4-FFF2-40B4-BE49-F238E27FC236}">
                <a16:creationId xmlns:a16="http://schemas.microsoft.com/office/drawing/2014/main" id="{810482A4-7122-45B4-8840-3242C45B68A2}"/>
              </a:ext>
            </a:extLst>
          </p:cNvPr>
          <p:cNvGrpSpPr>
            <a:grpSpLocks noChangeAspect="1"/>
          </p:cNvGrpSpPr>
          <p:nvPr/>
        </p:nvGrpSpPr>
        <p:grpSpPr bwMode="auto">
          <a:xfrm>
            <a:off x="2940653" y="487371"/>
            <a:ext cx="607778" cy="337494"/>
            <a:chOff x="2" y="-28"/>
            <a:chExt cx="8111" cy="4504"/>
          </a:xfrm>
          <a:gradFill>
            <a:gsLst>
              <a:gs pos="5000">
                <a:srgbClr val="F16C06"/>
              </a:gs>
              <a:gs pos="68000">
                <a:srgbClr val="DF2417"/>
              </a:gs>
            </a:gsLst>
            <a:lin ang="2700000" scaled="1"/>
          </a:gradFill>
        </p:grpSpPr>
        <p:sp>
          <p:nvSpPr>
            <p:cNvPr id="9" name="Freeform 5">
              <a:extLst>
                <a:ext uri="{FF2B5EF4-FFF2-40B4-BE49-F238E27FC236}">
                  <a16:creationId xmlns:a16="http://schemas.microsoft.com/office/drawing/2014/main" id="{32DBB995-9DEC-41E8-8F61-3F5725B1F7D3}"/>
                </a:ext>
              </a:extLst>
            </p:cNvPr>
            <p:cNvSpPr>
              <a:spLocks/>
            </p:cNvSpPr>
            <p:nvPr/>
          </p:nvSpPr>
          <p:spPr bwMode="auto">
            <a:xfrm>
              <a:off x="2" y="-28"/>
              <a:ext cx="8111" cy="3845"/>
            </a:xfrm>
            <a:custGeom>
              <a:avLst/>
              <a:gdLst>
                <a:gd name="T0" fmla="*/ 3708 w 4964"/>
                <a:gd name="T1" fmla="*/ 892 h 2353"/>
                <a:gd name="T2" fmla="*/ 3978 w 4964"/>
                <a:gd name="T3" fmla="*/ 1161 h 2353"/>
                <a:gd name="T4" fmla="*/ 3770 w 4964"/>
                <a:gd name="T5" fmla="*/ 1393 h 2353"/>
                <a:gd name="T6" fmla="*/ 3620 w 4964"/>
                <a:gd name="T7" fmla="*/ 2113 h 2353"/>
                <a:gd name="T8" fmla="*/ 4339 w 4964"/>
                <a:gd name="T9" fmla="*/ 1302 h 2353"/>
                <a:gd name="T10" fmla="*/ 4605 w 4964"/>
                <a:gd name="T11" fmla="*/ 1565 h 2353"/>
                <a:gd name="T12" fmla="*/ 4313 w 4964"/>
                <a:gd name="T13" fmla="*/ 1784 h 2353"/>
                <a:gd name="T14" fmla="*/ 4942 w 4964"/>
                <a:gd name="T15" fmla="*/ 1424 h 2353"/>
                <a:gd name="T16" fmla="*/ 4840 w 4964"/>
                <a:gd name="T17" fmla="*/ 983 h 2353"/>
                <a:gd name="T18" fmla="*/ 4445 w 4964"/>
                <a:gd name="T19" fmla="*/ 867 h 2353"/>
                <a:gd name="T20" fmla="*/ 4200 w 4964"/>
                <a:gd name="T21" fmla="*/ 1050 h 2353"/>
                <a:gd name="T22" fmla="*/ 4090 w 4964"/>
                <a:gd name="T23" fmla="*/ 619 h 2353"/>
                <a:gd name="T24" fmla="*/ 3970 w 4964"/>
                <a:gd name="T25" fmla="*/ 869 h 2353"/>
                <a:gd name="T26" fmla="*/ 4351 w 4964"/>
                <a:gd name="T27" fmla="*/ 843 h 2353"/>
                <a:gd name="T28" fmla="*/ 4281 w 4964"/>
                <a:gd name="T29" fmla="*/ 501 h 2353"/>
                <a:gd name="T30" fmla="*/ 4049 w 4964"/>
                <a:gd name="T31" fmla="*/ 245 h 2353"/>
                <a:gd name="T32" fmla="*/ 3626 w 4964"/>
                <a:gd name="T33" fmla="*/ 247 h 2353"/>
                <a:gd name="T34" fmla="*/ 3157 w 4964"/>
                <a:gd name="T35" fmla="*/ 84 h 2353"/>
                <a:gd name="T36" fmla="*/ 2919 w 4964"/>
                <a:gd name="T37" fmla="*/ 236 h 2353"/>
                <a:gd name="T38" fmla="*/ 2654 w 4964"/>
                <a:gd name="T39" fmla="*/ 599 h 2353"/>
                <a:gd name="T40" fmla="*/ 2922 w 4964"/>
                <a:gd name="T41" fmla="*/ 846 h 2353"/>
                <a:gd name="T42" fmla="*/ 2864 w 4964"/>
                <a:gd name="T43" fmla="*/ 528 h 2353"/>
                <a:gd name="T44" fmla="*/ 3065 w 4964"/>
                <a:gd name="T45" fmla="*/ 608 h 2353"/>
                <a:gd name="T46" fmla="*/ 2952 w 4964"/>
                <a:gd name="T47" fmla="*/ 906 h 2353"/>
                <a:gd name="T48" fmla="*/ 2651 w 4964"/>
                <a:gd name="T49" fmla="*/ 743 h 2353"/>
                <a:gd name="T50" fmla="*/ 2410 w 4964"/>
                <a:gd name="T51" fmla="*/ 538 h 2353"/>
                <a:gd name="T52" fmla="*/ 2250 w 4964"/>
                <a:gd name="T53" fmla="*/ 726 h 2353"/>
                <a:gd name="T54" fmla="*/ 2164 w 4964"/>
                <a:gd name="T55" fmla="*/ 1168 h 2353"/>
                <a:gd name="T56" fmla="*/ 2428 w 4964"/>
                <a:gd name="T57" fmla="*/ 1468 h 2353"/>
                <a:gd name="T58" fmla="*/ 2234 w 4964"/>
                <a:gd name="T59" fmla="*/ 1505 h 2353"/>
                <a:gd name="T60" fmla="*/ 2491 w 4964"/>
                <a:gd name="T61" fmla="*/ 1401 h 2353"/>
                <a:gd name="T62" fmla="*/ 2294 w 4964"/>
                <a:gd name="T63" fmla="*/ 1817 h 2353"/>
                <a:gd name="T64" fmla="*/ 1184 w 4964"/>
                <a:gd name="T65" fmla="*/ 1881 h 2353"/>
                <a:gd name="T66" fmla="*/ 669 w 4964"/>
                <a:gd name="T67" fmla="*/ 1533 h 2353"/>
                <a:gd name="T68" fmla="*/ 0 w 4964"/>
                <a:gd name="T69" fmla="*/ 1528 h 2353"/>
                <a:gd name="T70" fmla="*/ 1164 w 4964"/>
                <a:gd name="T71" fmla="*/ 2144 h 2353"/>
                <a:gd name="T72" fmla="*/ 2891 w 4964"/>
                <a:gd name="T73" fmla="*/ 1717 h 2353"/>
                <a:gd name="T74" fmla="*/ 2724 w 4964"/>
                <a:gd name="T75" fmla="*/ 1203 h 2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964" h="2353">
                  <a:moveTo>
                    <a:pt x="3103" y="1008"/>
                  </a:moveTo>
                  <a:cubicBezTo>
                    <a:pt x="3130" y="659"/>
                    <a:pt x="3633" y="632"/>
                    <a:pt x="3708" y="892"/>
                  </a:cubicBezTo>
                  <a:cubicBezTo>
                    <a:pt x="3789" y="890"/>
                    <a:pt x="3852" y="930"/>
                    <a:pt x="3898" y="984"/>
                  </a:cubicBezTo>
                  <a:cubicBezTo>
                    <a:pt x="3916" y="1006"/>
                    <a:pt x="3974" y="1066"/>
                    <a:pt x="3978" y="1161"/>
                  </a:cubicBezTo>
                  <a:cubicBezTo>
                    <a:pt x="3978" y="1187"/>
                    <a:pt x="3980" y="1255"/>
                    <a:pt x="3931" y="1315"/>
                  </a:cubicBezTo>
                  <a:cubicBezTo>
                    <a:pt x="3871" y="1387"/>
                    <a:pt x="3785" y="1392"/>
                    <a:pt x="3770" y="1393"/>
                  </a:cubicBezTo>
                  <a:cubicBezTo>
                    <a:pt x="3742" y="1790"/>
                    <a:pt x="3508" y="2071"/>
                    <a:pt x="3013" y="2344"/>
                  </a:cubicBezTo>
                  <a:cubicBezTo>
                    <a:pt x="3164" y="2327"/>
                    <a:pt x="3398" y="2276"/>
                    <a:pt x="3620" y="2113"/>
                  </a:cubicBezTo>
                  <a:cubicBezTo>
                    <a:pt x="3746" y="2020"/>
                    <a:pt x="3834" y="1915"/>
                    <a:pt x="3888" y="1851"/>
                  </a:cubicBezTo>
                  <a:cubicBezTo>
                    <a:pt x="4136" y="1554"/>
                    <a:pt x="4150" y="1354"/>
                    <a:pt x="4339" y="1302"/>
                  </a:cubicBezTo>
                  <a:cubicBezTo>
                    <a:pt x="4360" y="1297"/>
                    <a:pt x="4465" y="1268"/>
                    <a:pt x="4540" y="1327"/>
                  </a:cubicBezTo>
                  <a:cubicBezTo>
                    <a:pt x="4634" y="1401"/>
                    <a:pt x="4607" y="1554"/>
                    <a:pt x="4605" y="1565"/>
                  </a:cubicBezTo>
                  <a:cubicBezTo>
                    <a:pt x="4601" y="1227"/>
                    <a:pt x="4147" y="1338"/>
                    <a:pt x="4223" y="1628"/>
                  </a:cubicBezTo>
                  <a:cubicBezTo>
                    <a:pt x="4241" y="1695"/>
                    <a:pt x="4273" y="1747"/>
                    <a:pt x="4313" y="1784"/>
                  </a:cubicBezTo>
                  <a:cubicBezTo>
                    <a:pt x="4417" y="1881"/>
                    <a:pt x="4610" y="1917"/>
                    <a:pt x="4764" y="1824"/>
                  </a:cubicBezTo>
                  <a:cubicBezTo>
                    <a:pt x="4909" y="1736"/>
                    <a:pt x="4964" y="1566"/>
                    <a:pt x="4942" y="1424"/>
                  </a:cubicBezTo>
                  <a:cubicBezTo>
                    <a:pt x="4922" y="1292"/>
                    <a:pt x="4837" y="1209"/>
                    <a:pt x="4807" y="1182"/>
                  </a:cubicBezTo>
                  <a:cubicBezTo>
                    <a:pt x="4818" y="1164"/>
                    <a:pt x="4864" y="1082"/>
                    <a:pt x="4840" y="983"/>
                  </a:cubicBezTo>
                  <a:cubicBezTo>
                    <a:pt x="4817" y="893"/>
                    <a:pt x="4741" y="806"/>
                    <a:pt x="4641" y="794"/>
                  </a:cubicBezTo>
                  <a:cubicBezTo>
                    <a:pt x="4536" y="781"/>
                    <a:pt x="4456" y="857"/>
                    <a:pt x="4445" y="867"/>
                  </a:cubicBezTo>
                  <a:cubicBezTo>
                    <a:pt x="4405" y="906"/>
                    <a:pt x="4414" y="929"/>
                    <a:pt x="4372" y="969"/>
                  </a:cubicBezTo>
                  <a:cubicBezTo>
                    <a:pt x="4316" y="1020"/>
                    <a:pt x="4251" y="1043"/>
                    <a:pt x="4200" y="1050"/>
                  </a:cubicBezTo>
                  <a:cubicBezTo>
                    <a:pt x="4099" y="1062"/>
                    <a:pt x="3945" y="1027"/>
                    <a:pt x="3900" y="888"/>
                  </a:cubicBezTo>
                  <a:cubicBezTo>
                    <a:pt x="3827" y="664"/>
                    <a:pt x="4035" y="561"/>
                    <a:pt x="4090" y="619"/>
                  </a:cubicBezTo>
                  <a:cubicBezTo>
                    <a:pt x="4060" y="620"/>
                    <a:pt x="4032" y="629"/>
                    <a:pt x="4009" y="647"/>
                  </a:cubicBezTo>
                  <a:cubicBezTo>
                    <a:pt x="3946" y="695"/>
                    <a:pt x="3931" y="797"/>
                    <a:pt x="3970" y="869"/>
                  </a:cubicBezTo>
                  <a:cubicBezTo>
                    <a:pt x="4018" y="957"/>
                    <a:pt x="4126" y="964"/>
                    <a:pt x="4141" y="964"/>
                  </a:cubicBezTo>
                  <a:cubicBezTo>
                    <a:pt x="4270" y="969"/>
                    <a:pt x="4345" y="854"/>
                    <a:pt x="4351" y="843"/>
                  </a:cubicBezTo>
                  <a:cubicBezTo>
                    <a:pt x="4362" y="827"/>
                    <a:pt x="4406" y="751"/>
                    <a:pt x="4385" y="653"/>
                  </a:cubicBezTo>
                  <a:cubicBezTo>
                    <a:pt x="4365" y="565"/>
                    <a:pt x="4304" y="517"/>
                    <a:pt x="4281" y="501"/>
                  </a:cubicBezTo>
                  <a:cubicBezTo>
                    <a:pt x="4202" y="446"/>
                    <a:pt x="4120" y="453"/>
                    <a:pt x="4100" y="455"/>
                  </a:cubicBezTo>
                  <a:cubicBezTo>
                    <a:pt x="4103" y="434"/>
                    <a:pt x="4116" y="334"/>
                    <a:pt x="4049" y="245"/>
                  </a:cubicBezTo>
                  <a:cubicBezTo>
                    <a:pt x="3993" y="169"/>
                    <a:pt x="3892" y="120"/>
                    <a:pt x="3789" y="140"/>
                  </a:cubicBezTo>
                  <a:cubicBezTo>
                    <a:pt x="3693" y="158"/>
                    <a:pt x="3639" y="228"/>
                    <a:pt x="3626" y="247"/>
                  </a:cubicBezTo>
                  <a:cubicBezTo>
                    <a:pt x="3618" y="219"/>
                    <a:pt x="3589" y="123"/>
                    <a:pt x="3495" y="65"/>
                  </a:cubicBezTo>
                  <a:cubicBezTo>
                    <a:pt x="3396" y="4"/>
                    <a:pt x="3252" y="0"/>
                    <a:pt x="3157" y="84"/>
                  </a:cubicBezTo>
                  <a:cubicBezTo>
                    <a:pt x="3084" y="147"/>
                    <a:pt x="3070" y="236"/>
                    <a:pt x="3067" y="264"/>
                  </a:cubicBezTo>
                  <a:cubicBezTo>
                    <a:pt x="3042" y="252"/>
                    <a:pt x="2988" y="230"/>
                    <a:pt x="2919" y="236"/>
                  </a:cubicBezTo>
                  <a:cubicBezTo>
                    <a:pt x="2807" y="245"/>
                    <a:pt x="2739" y="317"/>
                    <a:pt x="2725" y="333"/>
                  </a:cubicBezTo>
                  <a:cubicBezTo>
                    <a:pt x="2629" y="439"/>
                    <a:pt x="2650" y="574"/>
                    <a:pt x="2654" y="599"/>
                  </a:cubicBezTo>
                  <a:cubicBezTo>
                    <a:pt x="2658" y="626"/>
                    <a:pt x="2683" y="763"/>
                    <a:pt x="2797" y="824"/>
                  </a:cubicBezTo>
                  <a:cubicBezTo>
                    <a:pt x="2820" y="836"/>
                    <a:pt x="2869" y="862"/>
                    <a:pt x="2922" y="846"/>
                  </a:cubicBezTo>
                  <a:cubicBezTo>
                    <a:pt x="2997" y="823"/>
                    <a:pt x="3059" y="721"/>
                    <a:pt x="3023" y="635"/>
                  </a:cubicBezTo>
                  <a:cubicBezTo>
                    <a:pt x="3003" y="586"/>
                    <a:pt x="2953" y="543"/>
                    <a:pt x="2864" y="528"/>
                  </a:cubicBezTo>
                  <a:cubicBezTo>
                    <a:pt x="2881" y="524"/>
                    <a:pt x="2914" y="519"/>
                    <a:pt x="2952" y="528"/>
                  </a:cubicBezTo>
                  <a:cubicBezTo>
                    <a:pt x="2971" y="533"/>
                    <a:pt x="3029" y="550"/>
                    <a:pt x="3065" y="608"/>
                  </a:cubicBezTo>
                  <a:cubicBezTo>
                    <a:pt x="3099" y="661"/>
                    <a:pt x="3093" y="716"/>
                    <a:pt x="3090" y="734"/>
                  </a:cubicBezTo>
                  <a:cubicBezTo>
                    <a:pt x="3081" y="809"/>
                    <a:pt x="3027" y="878"/>
                    <a:pt x="2952" y="906"/>
                  </a:cubicBezTo>
                  <a:cubicBezTo>
                    <a:pt x="2946" y="909"/>
                    <a:pt x="2866" y="937"/>
                    <a:pt x="2788" y="900"/>
                  </a:cubicBezTo>
                  <a:cubicBezTo>
                    <a:pt x="2730" y="873"/>
                    <a:pt x="2700" y="824"/>
                    <a:pt x="2651" y="743"/>
                  </a:cubicBezTo>
                  <a:cubicBezTo>
                    <a:pt x="2612" y="679"/>
                    <a:pt x="2621" y="675"/>
                    <a:pt x="2593" y="641"/>
                  </a:cubicBezTo>
                  <a:cubicBezTo>
                    <a:pt x="2574" y="618"/>
                    <a:pt x="2509" y="539"/>
                    <a:pt x="2410" y="538"/>
                  </a:cubicBezTo>
                  <a:cubicBezTo>
                    <a:pt x="2390" y="537"/>
                    <a:pt x="2320" y="536"/>
                    <a:pt x="2276" y="592"/>
                  </a:cubicBezTo>
                  <a:cubicBezTo>
                    <a:pt x="2232" y="648"/>
                    <a:pt x="2248" y="717"/>
                    <a:pt x="2250" y="726"/>
                  </a:cubicBezTo>
                  <a:cubicBezTo>
                    <a:pt x="2148" y="731"/>
                    <a:pt x="2055" y="798"/>
                    <a:pt x="2034" y="893"/>
                  </a:cubicBezTo>
                  <a:cubicBezTo>
                    <a:pt x="2011" y="1000"/>
                    <a:pt x="2046" y="1124"/>
                    <a:pt x="2164" y="1168"/>
                  </a:cubicBezTo>
                  <a:cubicBezTo>
                    <a:pt x="1932" y="1200"/>
                    <a:pt x="1938" y="1554"/>
                    <a:pt x="2134" y="1630"/>
                  </a:cubicBezTo>
                  <a:cubicBezTo>
                    <a:pt x="2329" y="1706"/>
                    <a:pt x="2450" y="1591"/>
                    <a:pt x="2428" y="1468"/>
                  </a:cubicBezTo>
                  <a:cubicBezTo>
                    <a:pt x="2401" y="1308"/>
                    <a:pt x="2262" y="1292"/>
                    <a:pt x="2202" y="1359"/>
                  </a:cubicBezTo>
                  <a:cubicBezTo>
                    <a:pt x="2155" y="1410"/>
                    <a:pt x="2179" y="1466"/>
                    <a:pt x="2234" y="1505"/>
                  </a:cubicBezTo>
                  <a:cubicBezTo>
                    <a:pt x="2127" y="1528"/>
                    <a:pt x="2117" y="1357"/>
                    <a:pt x="2182" y="1293"/>
                  </a:cubicBezTo>
                  <a:cubicBezTo>
                    <a:pt x="2247" y="1230"/>
                    <a:pt x="2448" y="1255"/>
                    <a:pt x="2491" y="1401"/>
                  </a:cubicBezTo>
                  <a:cubicBezTo>
                    <a:pt x="2506" y="1455"/>
                    <a:pt x="2505" y="1502"/>
                    <a:pt x="2499" y="1533"/>
                  </a:cubicBezTo>
                  <a:cubicBezTo>
                    <a:pt x="2494" y="1561"/>
                    <a:pt x="2467" y="1684"/>
                    <a:pt x="2294" y="1817"/>
                  </a:cubicBezTo>
                  <a:cubicBezTo>
                    <a:pt x="2080" y="1983"/>
                    <a:pt x="1844" y="2008"/>
                    <a:pt x="1780" y="2013"/>
                  </a:cubicBezTo>
                  <a:cubicBezTo>
                    <a:pt x="1711" y="2019"/>
                    <a:pt x="1430" y="2039"/>
                    <a:pt x="1184" y="1881"/>
                  </a:cubicBezTo>
                  <a:cubicBezTo>
                    <a:pt x="1108" y="1833"/>
                    <a:pt x="915" y="1690"/>
                    <a:pt x="859" y="1648"/>
                  </a:cubicBezTo>
                  <a:cubicBezTo>
                    <a:pt x="804" y="1607"/>
                    <a:pt x="751" y="1568"/>
                    <a:pt x="669" y="1533"/>
                  </a:cubicBezTo>
                  <a:cubicBezTo>
                    <a:pt x="649" y="1525"/>
                    <a:pt x="568" y="1492"/>
                    <a:pt x="443" y="1479"/>
                  </a:cubicBezTo>
                  <a:cubicBezTo>
                    <a:pt x="266" y="1460"/>
                    <a:pt x="111" y="1492"/>
                    <a:pt x="0" y="1528"/>
                  </a:cubicBezTo>
                  <a:cubicBezTo>
                    <a:pt x="114" y="1530"/>
                    <a:pt x="281" y="1546"/>
                    <a:pt x="462" y="1621"/>
                  </a:cubicBezTo>
                  <a:cubicBezTo>
                    <a:pt x="818" y="1766"/>
                    <a:pt x="858" y="1981"/>
                    <a:pt x="1164" y="2144"/>
                  </a:cubicBezTo>
                  <a:cubicBezTo>
                    <a:pt x="1556" y="2353"/>
                    <a:pt x="1978" y="2259"/>
                    <a:pt x="2070" y="2238"/>
                  </a:cubicBezTo>
                  <a:cubicBezTo>
                    <a:pt x="2537" y="2134"/>
                    <a:pt x="2807" y="1823"/>
                    <a:pt x="2891" y="1717"/>
                  </a:cubicBezTo>
                  <a:cubicBezTo>
                    <a:pt x="2861" y="1705"/>
                    <a:pt x="2818" y="1685"/>
                    <a:pt x="2779" y="1647"/>
                  </a:cubicBezTo>
                  <a:cubicBezTo>
                    <a:pt x="2673" y="1542"/>
                    <a:pt x="2641" y="1352"/>
                    <a:pt x="2724" y="1203"/>
                  </a:cubicBezTo>
                  <a:cubicBezTo>
                    <a:pt x="2797" y="1071"/>
                    <a:pt x="2946" y="994"/>
                    <a:pt x="3103" y="10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noFill/>
              </a:endParaRPr>
            </a:p>
          </p:txBody>
        </p:sp>
        <p:sp>
          <p:nvSpPr>
            <p:cNvPr id="10" name="Freeform 6">
              <a:extLst>
                <a:ext uri="{FF2B5EF4-FFF2-40B4-BE49-F238E27FC236}">
                  <a16:creationId xmlns:a16="http://schemas.microsoft.com/office/drawing/2014/main" id="{7FB53955-B832-4603-9C71-E7D7D7903B76}"/>
                </a:ext>
              </a:extLst>
            </p:cNvPr>
            <p:cNvSpPr>
              <a:spLocks/>
            </p:cNvSpPr>
            <p:nvPr/>
          </p:nvSpPr>
          <p:spPr bwMode="auto">
            <a:xfrm>
              <a:off x="165" y="1230"/>
              <a:ext cx="6260" cy="3246"/>
            </a:xfrm>
            <a:custGeom>
              <a:avLst/>
              <a:gdLst>
                <a:gd name="T0" fmla="*/ 3611 w 3831"/>
                <a:gd name="T1" fmla="*/ 588 h 1986"/>
                <a:gd name="T2" fmla="*/ 3760 w 3831"/>
                <a:gd name="T3" fmla="*/ 529 h 1986"/>
                <a:gd name="T4" fmla="*/ 3817 w 3831"/>
                <a:gd name="T5" fmla="*/ 350 h 1986"/>
                <a:gd name="T6" fmla="*/ 3707 w 3831"/>
                <a:gd name="T7" fmla="*/ 195 h 1986"/>
                <a:gd name="T8" fmla="*/ 3560 w 3831"/>
                <a:gd name="T9" fmla="*/ 162 h 1986"/>
                <a:gd name="T10" fmla="*/ 3467 w 3831"/>
                <a:gd name="T11" fmla="*/ 53 h 1986"/>
                <a:gd name="T12" fmla="*/ 3248 w 3831"/>
                <a:gd name="T13" fmla="*/ 17 h 1986"/>
                <a:gd name="T14" fmla="*/ 3038 w 3831"/>
                <a:gd name="T15" fmla="*/ 315 h 1986"/>
                <a:gd name="T16" fmla="*/ 2874 w 3831"/>
                <a:gd name="T17" fmla="*/ 310 h 1986"/>
                <a:gd name="T18" fmla="*/ 2690 w 3831"/>
                <a:gd name="T19" fmla="*/ 471 h 1986"/>
                <a:gd name="T20" fmla="*/ 2670 w 3831"/>
                <a:gd name="T21" fmla="*/ 558 h 1986"/>
                <a:gd name="T22" fmla="*/ 2692 w 3831"/>
                <a:gd name="T23" fmla="*/ 743 h 1986"/>
                <a:gd name="T24" fmla="*/ 2750 w 3831"/>
                <a:gd name="T25" fmla="*/ 828 h 1986"/>
                <a:gd name="T26" fmla="*/ 2862 w 3831"/>
                <a:gd name="T27" fmla="*/ 876 h 1986"/>
                <a:gd name="T28" fmla="*/ 2999 w 3831"/>
                <a:gd name="T29" fmla="*/ 771 h 1986"/>
                <a:gd name="T30" fmla="*/ 2983 w 3831"/>
                <a:gd name="T31" fmla="*/ 661 h 1986"/>
                <a:gd name="T32" fmla="*/ 2912 w 3831"/>
                <a:gd name="T33" fmla="*/ 629 h 1986"/>
                <a:gd name="T34" fmla="*/ 2873 w 3831"/>
                <a:gd name="T35" fmla="*/ 661 h 1986"/>
                <a:gd name="T36" fmla="*/ 2880 w 3831"/>
                <a:gd name="T37" fmla="*/ 746 h 1986"/>
                <a:gd name="T38" fmla="*/ 2841 w 3831"/>
                <a:gd name="T39" fmla="*/ 711 h 1986"/>
                <a:gd name="T40" fmla="*/ 2825 w 3831"/>
                <a:gd name="T41" fmla="*/ 645 h 1986"/>
                <a:gd name="T42" fmla="*/ 2907 w 3831"/>
                <a:gd name="T43" fmla="*/ 551 h 1986"/>
                <a:gd name="T44" fmla="*/ 3022 w 3831"/>
                <a:gd name="T45" fmla="*/ 577 h 1986"/>
                <a:gd name="T46" fmla="*/ 3104 w 3831"/>
                <a:gd name="T47" fmla="*/ 705 h 1986"/>
                <a:gd name="T48" fmla="*/ 3040 w 3831"/>
                <a:gd name="T49" fmla="*/ 897 h 1986"/>
                <a:gd name="T50" fmla="*/ 2868 w 3831"/>
                <a:gd name="T51" fmla="*/ 970 h 1986"/>
                <a:gd name="T52" fmla="*/ 2569 w 3831"/>
                <a:gd name="T53" fmla="*/ 1305 h 1986"/>
                <a:gd name="T54" fmla="*/ 2226 w 3831"/>
                <a:gd name="T55" fmla="*/ 1495 h 1986"/>
                <a:gd name="T56" fmla="*/ 1568 w 3831"/>
                <a:gd name="T57" fmla="*/ 1591 h 1986"/>
                <a:gd name="T58" fmla="*/ 1166 w 3831"/>
                <a:gd name="T59" fmla="*/ 1519 h 1986"/>
                <a:gd name="T60" fmla="*/ 917 w 3831"/>
                <a:gd name="T61" fmla="*/ 1343 h 1986"/>
                <a:gd name="T62" fmla="*/ 0 w 3831"/>
                <a:gd name="T63" fmla="*/ 850 h 1986"/>
                <a:gd name="T64" fmla="*/ 476 w 3831"/>
                <a:gd name="T65" fmla="*/ 1111 h 1986"/>
                <a:gd name="T66" fmla="*/ 764 w 3831"/>
                <a:gd name="T67" fmla="*/ 1399 h 1986"/>
                <a:gd name="T68" fmla="*/ 1307 w 3831"/>
                <a:gd name="T69" fmla="*/ 1779 h 1986"/>
                <a:gd name="T70" fmla="*/ 1573 w 3831"/>
                <a:gd name="T71" fmla="*/ 1852 h 1986"/>
                <a:gd name="T72" fmla="*/ 3183 w 3831"/>
                <a:gd name="T73" fmla="*/ 1305 h 1986"/>
                <a:gd name="T74" fmla="*/ 3430 w 3831"/>
                <a:gd name="T75" fmla="*/ 1041 h 1986"/>
                <a:gd name="T76" fmla="*/ 3611 w 3831"/>
                <a:gd name="T77" fmla="*/ 588 h 19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831" h="1986">
                  <a:moveTo>
                    <a:pt x="3611" y="588"/>
                  </a:moveTo>
                  <a:cubicBezTo>
                    <a:pt x="3626" y="588"/>
                    <a:pt x="3701" y="587"/>
                    <a:pt x="3760" y="529"/>
                  </a:cubicBezTo>
                  <a:cubicBezTo>
                    <a:pt x="3831" y="457"/>
                    <a:pt x="3819" y="362"/>
                    <a:pt x="3817" y="350"/>
                  </a:cubicBezTo>
                  <a:cubicBezTo>
                    <a:pt x="3802" y="252"/>
                    <a:pt x="3722" y="204"/>
                    <a:pt x="3707" y="195"/>
                  </a:cubicBezTo>
                  <a:cubicBezTo>
                    <a:pt x="3644" y="157"/>
                    <a:pt x="3582" y="160"/>
                    <a:pt x="3560" y="162"/>
                  </a:cubicBezTo>
                  <a:cubicBezTo>
                    <a:pt x="3548" y="138"/>
                    <a:pt x="3521" y="90"/>
                    <a:pt x="3467" y="53"/>
                  </a:cubicBezTo>
                  <a:cubicBezTo>
                    <a:pt x="3395" y="5"/>
                    <a:pt x="3310" y="0"/>
                    <a:pt x="3248" y="17"/>
                  </a:cubicBezTo>
                  <a:cubicBezTo>
                    <a:pt x="3131" y="48"/>
                    <a:pt x="3044" y="169"/>
                    <a:pt x="3038" y="315"/>
                  </a:cubicBezTo>
                  <a:cubicBezTo>
                    <a:pt x="3010" y="306"/>
                    <a:pt x="2947" y="290"/>
                    <a:pt x="2874" y="310"/>
                  </a:cubicBezTo>
                  <a:cubicBezTo>
                    <a:pt x="2787" y="334"/>
                    <a:pt x="2721" y="399"/>
                    <a:pt x="2690" y="471"/>
                  </a:cubicBezTo>
                  <a:cubicBezTo>
                    <a:pt x="2676" y="505"/>
                    <a:pt x="2673" y="533"/>
                    <a:pt x="2670" y="558"/>
                  </a:cubicBezTo>
                  <a:cubicBezTo>
                    <a:pt x="2666" y="591"/>
                    <a:pt x="2658" y="664"/>
                    <a:pt x="2692" y="743"/>
                  </a:cubicBezTo>
                  <a:cubicBezTo>
                    <a:pt x="2704" y="769"/>
                    <a:pt x="2718" y="800"/>
                    <a:pt x="2750" y="828"/>
                  </a:cubicBezTo>
                  <a:cubicBezTo>
                    <a:pt x="2766" y="843"/>
                    <a:pt x="2806" y="877"/>
                    <a:pt x="2862" y="876"/>
                  </a:cubicBezTo>
                  <a:cubicBezTo>
                    <a:pt x="2923" y="874"/>
                    <a:pt x="2981" y="829"/>
                    <a:pt x="2999" y="771"/>
                  </a:cubicBezTo>
                  <a:cubicBezTo>
                    <a:pt x="3001" y="762"/>
                    <a:pt x="3018" y="703"/>
                    <a:pt x="2983" y="661"/>
                  </a:cubicBezTo>
                  <a:cubicBezTo>
                    <a:pt x="2979" y="657"/>
                    <a:pt x="2948" y="621"/>
                    <a:pt x="2912" y="629"/>
                  </a:cubicBezTo>
                  <a:cubicBezTo>
                    <a:pt x="2887" y="635"/>
                    <a:pt x="2875" y="657"/>
                    <a:pt x="2873" y="661"/>
                  </a:cubicBezTo>
                  <a:cubicBezTo>
                    <a:pt x="2852" y="700"/>
                    <a:pt x="2879" y="744"/>
                    <a:pt x="2880" y="746"/>
                  </a:cubicBezTo>
                  <a:cubicBezTo>
                    <a:pt x="2871" y="741"/>
                    <a:pt x="2854" y="731"/>
                    <a:pt x="2841" y="711"/>
                  </a:cubicBezTo>
                  <a:cubicBezTo>
                    <a:pt x="2839" y="708"/>
                    <a:pt x="2821" y="681"/>
                    <a:pt x="2825" y="645"/>
                  </a:cubicBezTo>
                  <a:cubicBezTo>
                    <a:pt x="2830" y="600"/>
                    <a:pt x="2867" y="564"/>
                    <a:pt x="2907" y="551"/>
                  </a:cubicBezTo>
                  <a:cubicBezTo>
                    <a:pt x="2959" y="536"/>
                    <a:pt x="3003" y="565"/>
                    <a:pt x="3022" y="577"/>
                  </a:cubicBezTo>
                  <a:cubicBezTo>
                    <a:pt x="3086" y="619"/>
                    <a:pt x="3101" y="690"/>
                    <a:pt x="3104" y="705"/>
                  </a:cubicBezTo>
                  <a:cubicBezTo>
                    <a:pt x="3123" y="808"/>
                    <a:pt x="3051" y="885"/>
                    <a:pt x="3040" y="897"/>
                  </a:cubicBezTo>
                  <a:cubicBezTo>
                    <a:pt x="2973" y="966"/>
                    <a:pt x="2887" y="970"/>
                    <a:pt x="2868" y="970"/>
                  </a:cubicBezTo>
                  <a:cubicBezTo>
                    <a:pt x="2815" y="1057"/>
                    <a:pt x="2720" y="1186"/>
                    <a:pt x="2569" y="1305"/>
                  </a:cubicBezTo>
                  <a:cubicBezTo>
                    <a:pt x="2542" y="1326"/>
                    <a:pt x="2418" y="1421"/>
                    <a:pt x="2226" y="1495"/>
                  </a:cubicBezTo>
                  <a:cubicBezTo>
                    <a:pt x="1953" y="1601"/>
                    <a:pt x="1721" y="1596"/>
                    <a:pt x="1568" y="1591"/>
                  </a:cubicBezTo>
                  <a:cubicBezTo>
                    <a:pt x="1424" y="1587"/>
                    <a:pt x="1305" y="1582"/>
                    <a:pt x="1166" y="1519"/>
                  </a:cubicBezTo>
                  <a:cubicBezTo>
                    <a:pt x="1030" y="1457"/>
                    <a:pt x="946" y="1372"/>
                    <a:pt x="917" y="1343"/>
                  </a:cubicBezTo>
                  <a:cubicBezTo>
                    <a:pt x="740" y="1166"/>
                    <a:pt x="365" y="833"/>
                    <a:pt x="0" y="850"/>
                  </a:cubicBezTo>
                  <a:cubicBezTo>
                    <a:pt x="197" y="917"/>
                    <a:pt x="352" y="1009"/>
                    <a:pt x="476" y="1111"/>
                  </a:cubicBezTo>
                  <a:cubicBezTo>
                    <a:pt x="599" y="1213"/>
                    <a:pt x="584" y="1234"/>
                    <a:pt x="764" y="1399"/>
                  </a:cubicBezTo>
                  <a:cubicBezTo>
                    <a:pt x="928" y="1551"/>
                    <a:pt x="1078" y="1688"/>
                    <a:pt x="1307" y="1779"/>
                  </a:cubicBezTo>
                  <a:cubicBezTo>
                    <a:pt x="1427" y="1826"/>
                    <a:pt x="1524" y="1843"/>
                    <a:pt x="1573" y="1852"/>
                  </a:cubicBezTo>
                  <a:cubicBezTo>
                    <a:pt x="2347" y="1986"/>
                    <a:pt x="3077" y="1391"/>
                    <a:pt x="3183" y="1305"/>
                  </a:cubicBezTo>
                  <a:cubicBezTo>
                    <a:pt x="3288" y="1220"/>
                    <a:pt x="3365" y="1138"/>
                    <a:pt x="3430" y="1041"/>
                  </a:cubicBezTo>
                  <a:cubicBezTo>
                    <a:pt x="3548" y="866"/>
                    <a:pt x="3592" y="694"/>
                    <a:pt x="3611"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noFill/>
              </a:endParaRPr>
            </a:p>
          </p:txBody>
        </p:sp>
      </p:grpSp>
      <p:cxnSp>
        <p:nvCxnSpPr>
          <p:cNvPr id="11" name="直接连接符 10">
            <a:extLst>
              <a:ext uri="{FF2B5EF4-FFF2-40B4-BE49-F238E27FC236}">
                <a16:creationId xmlns:a16="http://schemas.microsoft.com/office/drawing/2014/main" id="{7766579E-031E-457A-A881-F8C8FC2FEED3}"/>
              </a:ext>
            </a:extLst>
          </p:cNvPr>
          <p:cNvCxnSpPr>
            <a:cxnSpLocks/>
          </p:cNvCxnSpPr>
          <p:nvPr/>
        </p:nvCxnSpPr>
        <p:spPr>
          <a:xfrm flipH="1">
            <a:off x="870857" y="670351"/>
            <a:ext cx="2082010" cy="0"/>
          </a:xfrm>
          <a:prstGeom prst="line">
            <a:avLst/>
          </a:prstGeom>
          <a:ln>
            <a:solidFill>
              <a:srgbClr val="F16C06"/>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529459" y="2869844"/>
            <a:ext cx="7219849" cy="3720570"/>
          </a:xfrm>
          <a:prstGeom prst="rect">
            <a:avLst/>
          </a:prstGeom>
          <a:noFill/>
        </p:spPr>
        <p:txBody>
          <a:bodyPr wrap="square" rtlCol="0">
            <a:spAutoFit/>
          </a:bodyPr>
          <a:lstStyle/>
          <a:p>
            <a:pPr indent="457200" algn="just">
              <a:lnSpc>
                <a:spcPct val="120000"/>
              </a:lnSpc>
            </a:pPr>
            <a:r>
              <a:rPr lang="zh-CN" altLang="en-US" dirty="0">
                <a:latin typeface="微软雅黑" panose="020B0503020204020204" pitchFamily="34" charset="-122"/>
                <a:ea typeface="微软雅黑" panose="020B0503020204020204" pitchFamily="34" charset="-122"/>
              </a:rPr>
              <a:t>人的生命有限，青春转瞬即逝。青年时期，是事业的上升期，是知识技能的积淀期。广大青年务必要从此刻就筑牢根基，树立起正确的航向。如今，越来越多青年人用行动吹响奋进的号角，在平凡的岗位上默默奉献：他们或是放弃大城市优越环境，选择驻守乡村，扎根脱贫攻坚一线；或是忍受孤独、直面困难，坚守奋战在祖国的边防海角；有的甚至无畏生死，毅然逆行冲锋在最危险的地方，用行动为青春赋予绚丽色彩。</a:t>
            </a:r>
          </a:p>
          <a:p>
            <a:pPr indent="457200" algn="just">
              <a:lnSpc>
                <a:spcPct val="120000"/>
              </a:lnSpc>
            </a:pPr>
            <a:r>
              <a:rPr lang="zh-CN" altLang="en-US" dirty="0">
                <a:latin typeface="微软雅黑" panose="020B0503020204020204" pitchFamily="34" charset="-122"/>
                <a:ea typeface="微软雅黑" panose="020B0503020204020204" pitchFamily="34" charset="-122"/>
              </a:rPr>
              <a:t>奉献是一种责任，赋予青春独特的魅力。对广大青年而言，只有拼搏进取甘于奉献，才能实现自身价值，让人生的色彩更加绚烂。而当回忆青春，不因虚度光阴而悔恨，也不因碌碌无为而羞耻。只有经历了这样的青春，才会留下充实、温暖、持久、无悔的青春记忆。</a:t>
            </a:r>
          </a:p>
        </p:txBody>
      </p:sp>
      <p:grpSp>
        <p:nvGrpSpPr>
          <p:cNvPr id="36" name="组合 35">
            <a:extLst>
              <a:ext uri="{FF2B5EF4-FFF2-40B4-BE49-F238E27FC236}">
                <a16:creationId xmlns:a16="http://schemas.microsoft.com/office/drawing/2014/main" id="{6F248DBB-BBD7-D7A3-820A-F1441AAA1690}"/>
              </a:ext>
            </a:extLst>
          </p:cNvPr>
          <p:cNvGrpSpPr/>
          <p:nvPr/>
        </p:nvGrpSpPr>
        <p:grpSpPr>
          <a:xfrm>
            <a:off x="1524212" y="1173550"/>
            <a:ext cx="9168000" cy="2123877"/>
            <a:chOff x="1511960" y="1524579"/>
            <a:chExt cx="9168000" cy="4154729"/>
          </a:xfrm>
        </p:grpSpPr>
        <p:sp>
          <p:nvSpPr>
            <p:cNvPr id="38" name="矩形 37">
              <a:extLst>
                <a:ext uri="{FF2B5EF4-FFF2-40B4-BE49-F238E27FC236}">
                  <a16:creationId xmlns:a16="http://schemas.microsoft.com/office/drawing/2014/main" id="{9674ACE3-E041-2268-36A4-2B3459E978F1}"/>
                </a:ext>
              </a:extLst>
            </p:cNvPr>
            <p:cNvSpPr/>
            <p:nvPr/>
          </p:nvSpPr>
          <p:spPr>
            <a:xfrm>
              <a:off x="1886210" y="1904735"/>
              <a:ext cx="8375820" cy="3774573"/>
            </a:xfrm>
            <a:prstGeom prst="rect">
              <a:avLst/>
            </a:prstGeom>
          </p:spPr>
          <p:txBody>
            <a:bodyPr wrap="square">
              <a:spAutoFit/>
            </a:bodyPr>
            <a:lstStyle/>
            <a:p>
              <a:pPr>
                <a:lnSpc>
                  <a:spcPct val="120000"/>
                </a:lnSpc>
              </a:pPr>
              <a:r>
                <a:rPr lang="zh-CN" altLang="en-US" sz="2400" spc="150" dirty="0">
                  <a:solidFill>
                    <a:srgbClr val="D7271E"/>
                  </a:solidFill>
                  <a:latin typeface="微软雅黑" panose="020B0503020204020204" pitchFamily="34" charset="-122"/>
                  <a:ea typeface="微软雅黑" panose="020B0503020204020204" pitchFamily="34" charset="-122"/>
                </a:rPr>
                <a:t>“不惧风雨、勇挑重担，让青春在党和人民最需要的地方绽放绚丽之花。”</a:t>
              </a:r>
              <a:endParaRPr lang="en-US" altLang="zh-CN" sz="2400" spc="150" dirty="0">
                <a:solidFill>
                  <a:srgbClr val="D7271E"/>
                </a:solidFill>
                <a:latin typeface="微软雅黑" panose="020B0503020204020204" pitchFamily="34" charset="-122"/>
                <a:ea typeface="微软雅黑" panose="020B0503020204020204" pitchFamily="34" charset="-122"/>
              </a:endParaRPr>
            </a:p>
            <a:p>
              <a:pPr algn="r">
                <a:lnSpc>
                  <a:spcPct val="120000"/>
                </a:lnSpc>
              </a:pPr>
              <a:r>
                <a:rPr lang="en-US" altLang="zh-CN" sz="2400" spc="150" dirty="0">
                  <a:solidFill>
                    <a:srgbClr val="D7271E"/>
                  </a:solidFill>
                  <a:latin typeface="微软雅黑" panose="020B0503020204020204" pitchFamily="34" charset="-122"/>
                  <a:ea typeface="微软雅黑" panose="020B0503020204020204" pitchFamily="34" charset="-122"/>
                </a:rPr>
                <a:t>——</a:t>
              </a:r>
              <a:r>
                <a:rPr lang="zh-CN" altLang="en-US" sz="2400" spc="150" dirty="0">
                  <a:solidFill>
                    <a:srgbClr val="D7271E"/>
                  </a:solidFill>
                  <a:latin typeface="微软雅黑" panose="020B0503020204020204" pitchFamily="34" charset="-122"/>
                  <a:ea typeface="微软雅黑" panose="020B0503020204020204" pitchFamily="34" charset="-122"/>
                </a:rPr>
                <a:t>习近平总书记</a:t>
              </a:r>
            </a:p>
          </p:txBody>
        </p:sp>
        <p:sp>
          <p:nvSpPr>
            <p:cNvPr id="39" name="圆角矩形 21">
              <a:extLst>
                <a:ext uri="{FF2B5EF4-FFF2-40B4-BE49-F238E27FC236}">
                  <a16:creationId xmlns:a16="http://schemas.microsoft.com/office/drawing/2014/main" id="{FE56C2C4-2D82-7636-6EA2-98F1DD1B7310}"/>
                </a:ext>
              </a:extLst>
            </p:cNvPr>
            <p:cNvSpPr/>
            <p:nvPr/>
          </p:nvSpPr>
          <p:spPr>
            <a:xfrm>
              <a:off x="1511960" y="1524579"/>
              <a:ext cx="9168000" cy="3348000"/>
            </a:xfrm>
            <a:prstGeom prst="roundRect">
              <a:avLst>
                <a:gd name="adj" fmla="val 1898"/>
              </a:avLst>
            </a:prstGeom>
            <a:noFill/>
            <a:ln w="9525">
              <a:gradFill>
                <a:gsLst>
                  <a:gs pos="0">
                    <a:srgbClr val="FDE89D">
                      <a:alpha val="0"/>
                    </a:srgbClr>
                  </a:gs>
                  <a:gs pos="49000">
                    <a:srgbClr val="FDE89D">
                      <a:alpha val="58000"/>
                    </a:srgbClr>
                  </a:gs>
                  <a:gs pos="100000">
                    <a:srgbClr val="FDE89D">
                      <a:alpha val="0"/>
                    </a:srgbClr>
                  </a:gs>
                </a:gsLst>
                <a:lin ang="5400000" scaled="1"/>
              </a:gra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pic>
        <p:nvPicPr>
          <p:cNvPr id="6148" name="Picture 4" descr="查看源图像">
            <a:extLst>
              <a:ext uri="{FF2B5EF4-FFF2-40B4-BE49-F238E27FC236}">
                <a16:creationId xmlns:a16="http://schemas.microsoft.com/office/drawing/2014/main" id="{EF716F6A-99A1-E255-DC26-D8ABB8DBAE67}"/>
              </a:ext>
            </a:extLst>
          </p:cNvPr>
          <p:cNvPicPr>
            <a:picLocks noChangeAspect="1" noChangeArrowheads="1"/>
          </p:cNvPicPr>
          <p:nvPr/>
        </p:nvPicPr>
        <p:blipFill>
          <a:blip r:embed="rId4">
            <a:clrChange>
              <a:clrFrom>
                <a:srgbClr val="FFFFFF"/>
              </a:clrFrom>
              <a:clrTo>
                <a:srgbClr val="FFFFFF">
                  <a:alpha val="0"/>
                </a:srgbClr>
              </a:clrTo>
            </a:clrChange>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a:off x="8202620" y="3219565"/>
            <a:ext cx="3298825" cy="3303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662994"/>
      </p:ext>
    </p:extLst>
  </p:cSld>
  <p:clrMapOvr>
    <a:masterClrMapping/>
  </p:clrMapOvr>
  <p:transition spd="slow" advClick="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Effect transition="in" filter="fade">
                                      <p:cBhvr>
                                        <p:cTn id="9" dur="500"/>
                                        <p:tgtEl>
                                          <p:spTgt spid="14"/>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36"/>
                                        </p:tgtEl>
                                        <p:attrNameLst>
                                          <p:attrName>style.visibility</p:attrName>
                                        </p:attrNameLst>
                                      </p:cBhvr>
                                      <p:to>
                                        <p:strVal val="visible"/>
                                      </p:to>
                                    </p:set>
                                    <p:anim calcmode="lin" valueType="num">
                                      <p:cBhvr>
                                        <p:cTn id="13" dur="1000" fill="hold"/>
                                        <p:tgtEl>
                                          <p:spTgt spid="36"/>
                                        </p:tgtEl>
                                        <p:attrNameLst>
                                          <p:attrName>ppt_w</p:attrName>
                                        </p:attrNameLst>
                                      </p:cBhvr>
                                      <p:tavLst>
                                        <p:tav tm="0">
                                          <p:val>
                                            <p:fltVal val="0"/>
                                          </p:val>
                                        </p:tav>
                                        <p:tav tm="100000">
                                          <p:val>
                                            <p:strVal val="#ppt_w"/>
                                          </p:val>
                                        </p:tav>
                                      </p:tavLst>
                                    </p:anim>
                                    <p:anim calcmode="lin" valueType="num">
                                      <p:cBhvr>
                                        <p:cTn id="14" dur="1000" fill="hold"/>
                                        <p:tgtEl>
                                          <p:spTgt spid="36"/>
                                        </p:tgtEl>
                                        <p:attrNameLst>
                                          <p:attrName>ppt_h</p:attrName>
                                        </p:attrNameLst>
                                      </p:cBhvr>
                                      <p:tavLst>
                                        <p:tav tm="0">
                                          <p:val>
                                            <p:fltVal val="0"/>
                                          </p:val>
                                        </p:tav>
                                        <p:tav tm="100000">
                                          <p:val>
                                            <p:strVal val="#ppt_h"/>
                                          </p:val>
                                        </p:tav>
                                      </p:tavLst>
                                    </p:anim>
                                    <p:animEffect transition="in" filter="fade">
                                      <p:cBhvr>
                                        <p:cTn id="15" dur="10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3" cstate="screen">
            <a:extLst>
              <a:ext uri="{28A0092B-C50C-407E-A947-70E740481C1C}">
                <a14:useLocalDpi xmlns:a14="http://schemas.microsoft.com/office/drawing/2010/main"/>
              </a:ext>
            </a:extLst>
          </a:blip>
          <a:srcRect l="-2"/>
          <a:stretch/>
        </p:blipFill>
        <p:spPr>
          <a:xfrm>
            <a:off x="0" y="0"/>
            <a:ext cx="12191999" cy="6858000"/>
          </a:xfrm>
          <a:prstGeom prst="rect">
            <a:avLst/>
          </a:prstGeom>
        </p:spPr>
      </p:pic>
      <p:pic>
        <p:nvPicPr>
          <p:cNvPr id="29" name="图片 28"/>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363462" y="528393"/>
            <a:ext cx="5045190" cy="3366552"/>
          </a:xfrm>
          <a:prstGeom prst="rect">
            <a:avLst/>
          </a:prstGeom>
        </p:spPr>
      </p:pic>
      <p:pic>
        <p:nvPicPr>
          <p:cNvPr id="30" name="图片 29"/>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8594436" y="319568"/>
            <a:ext cx="1743075" cy="1190625"/>
          </a:xfrm>
          <a:prstGeom prst="rect">
            <a:avLst/>
          </a:prstGeom>
        </p:spPr>
      </p:pic>
      <p:pic>
        <p:nvPicPr>
          <p:cNvPr id="2" name="图片 1"/>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784485" y="5093904"/>
            <a:ext cx="10623030" cy="1586656"/>
          </a:xfrm>
          <a:prstGeom prst="rect">
            <a:avLst/>
          </a:prstGeom>
        </p:spPr>
      </p:pic>
      <p:pic>
        <p:nvPicPr>
          <p:cNvPr id="3" name="图片 2"/>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0" y="5470681"/>
            <a:ext cx="12192000" cy="1387319"/>
          </a:xfrm>
          <a:prstGeom prst="rect">
            <a:avLst/>
          </a:prstGeom>
        </p:spPr>
      </p:pic>
      <p:sp>
        <p:nvSpPr>
          <p:cNvPr id="23" name="文本框 7"/>
          <p:cNvSpPr txBox="1">
            <a:spLocks noChangeArrowheads="1"/>
          </p:cNvSpPr>
          <p:nvPr/>
        </p:nvSpPr>
        <p:spPr bwMode="auto">
          <a:xfrm>
            <a:off x="4375964" y="2828010"/>
            <a:ext cx="7291186"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5400" b="1" dirty="0">
                <a:solidFill>
                  <a:srgbClr val="D7271E"/>
                </a:solidFill>
                <a:ea typeface="微软雅黑" panose="020B0503020204020204" pitchFamily="34" charset="-122"/>
              </a:rPr>
              <a:t>青春心向党 建功新时代</a:t>
            </a:r>
          </a:p>
        </p:txBody>
      </p:sp>
      <p:sp>
        <p:nvSpPr>
          <p:cNvPr id="25" name="文本框 24"/>
          <p:cNvSpPr txBox="1"/>
          <p:nvPr/>
        </p:nvSpPr>
        <p:spPr>
          <a:xfrm>
            <a:off x="1123369" y="1896537"/>
            <a:ext cx="2889133" cy="2786276"/>
          </a:xfrm>
          <a:prstGeom prst="rect">
            <a:avLst/>
          </a:prstGeom>
          <a:noFill/>
        </p:spPr>
        <p:txBody>
          <a:bodyPr wrap="square">
            <a:spAutoFit/>
          </a:bodyPr>
          <a:lstStyle/>
          <a:p>
            <a:pPr algn="r" fontAlgn="auto">
              <a:spcBef>
                <a:spcPts val="0"/>
              </a:spcBef>
              <a:spcAft>
                <a:spcPts val="0"/>
              </a:spcAft>
              <a:defRPr/>
            </a:pPr>
            <a:r>
              <a:rPr lang="en-US" altLang="zh-CN" sz="17505" b="1" dirty="0">
                <a:solidFill>
                  <a:srgbClr val="D7271E"/>
                </a:solidFill>
                <a:latin typeface="Impact" panose="020B0806030902050204" pitchFamily="34" charset="0"/>
                <a:ea typeface="微软雅黑" panose="020B0503020204020204" pitchFamily="34" charset="-122"/>
              </a:rPr>
              <a:t>04</a:t>
            </a:r>
            <a:endParaRPr lang="zh-CN" altLang="en-US" sz="17505" b="1" dirty="0">
              <a:solidFill>
                <a:srgbClr val="D7271E"/>
              </a:solidFill>
              <a:latin typeface="Impact" panose="020B0806030902050204" pitchFamily="34" charset="0"/>
              <a:ea typeface="微软雅黑" panose="020B0503020204020204" pitchFamily="34" charset="-122"/>
            </a:endParaRPr>
          </a:p>
        </p:txBody>
      </p:sp>
    </p:spTree>
    <p:extLst>
      <p:ext uri="{BB962C8B-B14F-4D97-AF65-F5344CB8AC3E}">
        <p14:creationId xmlns:p14="http://schemas.microsoft.com/office/powerpoint/2010/main" val="1749370342"/>
      </p:ext>
    </p:extLst>
  </p:cSld>
  <p:clrMapOvr>
    <a:masterClrMapping/>
  </p:clrMapOvr>
  <p:transition spd="slow" advClick="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32" fill="hold" grpId="0" nodeType="after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p:cTn id="7" dur="500" fill="hold"/>
                                        <p:tgtEl>
                                          <p:spTgt spid="25"/>
                                        </p:tgtEl>
                                        <p:attrNameLst>
                                          <p:attrName>ppt_w</p:attrName>
                                        </p:attrNameLst>
                                      </p:cBhvr>
                                      <p:tavLst>
                                        <p:tav tm="0">
                                          <p:val>
                                            <p:strVal val="4*#ppt_w"/>
                                          </p:val>
                                        </p:tav>
                                        <p:tav tm="100000">
                                          <p:val>
                                            <p:strVal val="#ppt_w"/>
                                          </p:val>
                                        </p:tav>
                                      </p:tavLst>
                                    </p:anim>
                                    <p:anim calcmode="lin" valueType="num">
                                      <p:cBhvr>
                                        <p:cTn id="8" dur="500" fill="hold"/>
                                        <p:tgtEl>
                                          <p:spTgt spid="25"/>
                                        </p:tgtEl>
                                        <p:attrNameLst>
                                          <p:attrName>ppt_h</p:attrName>
                                        </p:attrNameLst>
                                      </p:cBhvr>
                                      <p:tavLst>
                                        <p:tav tm="0">
                                          <p:val>
                                            <p:strVal val="4*#ppt_h"/>
                                          </p:val>
                                        </p:tav>
                                        <p:tav tm="100000">
                                          <p:val>
                                            <p:strVal val="#ppt_h"/>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wipe(left)">
                                      <p:cBhvr>
                                        <p:cTn id="12"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5"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3" cstate="screen">
            <a:extLst>
              <a:ext uri="{28A0092B-C50C-407E-A947-70E740481C1C}">
                <a14:useLocalDpi xmlns:a14="http://schemas.microsoft.com/office/drawing/2010/main"/>
              </a:ext>
            </a:extLst>
          </a:blip>
          <a:srcRect l="-2"/>
          <a:stretch/>
        </p:blipFill>
        <p:spPr>
          <a:xfrm>
            <a:off x="0" y="0"/>
            <a:ext cx="12191999" cy="6858000"/>
          </a:xfrm>
          <a:prstGeom prst="rect">
            <a:avLst/>
          </a:prstGeom>
        </p:spPr>
      </p:pic>
      <p:sp>
        <p:nvSpPr>
          <p:cNvPr id="3" name="矩形 2">
            <a:extLst>
              <a:ext uri="{FF2B5EF4-FFF2-40B4-BE49-F238E27FC236}">
                <a16:creationId xmlns:a16="http://schemas.microsoft.com/office/drawing/2014/main" id="{29EF2EC5-EE7F-4874-BF62-4A5449E0A99B}"/>
              </a:ext>
            </a:extLst>
          </p:cNvPr>
          <p:cNvSpPr/>
          <p:nvPr/>
        </p:nvSpPr>
        <p:spPr>
          <a:xfrm>
            <a:off x="3246595" y="355854"/>
            <a:ext cx="5723234" cy="646331"/>
          </a:xfrm>
          <a:prstGeom prst="rect">
            <a:avLst/>
          </a:prstGeom>
          <a:noFill/>
        </p:spPr>
        <p:txBody>
          <a:bodyPr wrap="square" rtlCol="0">
            <a:spAutoFit/>
          </a:bodyPr>
          <a:lstStyle/>
          <a:p>
            <a:pPr algn="ctr"/>
            <a:r>
              <a:rPr lang="zh-CN" altLang="en-US" sz="3600" dirty="0">
                <a:gradFill flip="none" rotWithShape="1">
                  <a:gsLst>
                    <a:gs pos="0">
                      <a:srgbClr val="F16C06"/>
                    </a:gs>
                    <a:gs pos="30000">
                      <a:srgbClr val="EA3C10"/>
                    </a:gs>
                    <a:gs pos="60000">
                      <a:srgbClr val="DF2417"/>
                    </a:gs>
                    <a:gs pos="100000">
                      <a:srgbClr val="D7271E"/>
                    </a:gs>
                  </a:gsLst>
                  <a:lin ang="10800000" scaled="1"/>
                  <a:tileRect/>
                </a:gradFill>
                <a:effectLst>
                  <a:outerShdw blurRad="12700" dist="38100" dir="2700000" algn="tl" rotWithShape="0">
                    <a:schemeClr val="tx1">
                      <a:lumMod val="85000"/>
                      <a:lumOff val="15000"/>
                      <a:alpha val="14000"/>
                    </a:schemeClr>
                  </a:outerShdw>
                </a:effectLst>
                <a:latin typeface="华文隶书" panose="02010800040101010101" pitchFamily="2" charset="-122"/>
                <a:ea typeface="华文隶书" panose="02010800040101010101" pitchFamily="2" charset="-122"/>
              </a:rPr>
              <a:t>青春心向党 建功新时代</a:t>
            </a:r>
          </a:p>
        </p:txBody>
      </p:sp>
      <p:grpSp>
        <p:nvGrpSpPr>
          <p:cNvPr id="4" name="Group 4">
            <a:extLst>
              <a:ext uri="{FF2B5EF4-FFF2-40B4-BE49-F238E27FC236}">
                <a16:creationId xmlns:a16="http://schemas.microsoft.com/office/drawing/2014/main" id="{B36919EA-45DD-4F0B-B6AD-8DE8CCC9D55E}"/>
              </a:ext>
            </a:extLst>
          </p:cNvPr>
          <p:cNvGrpSpPr>
            <a:grpSpLocks noChangeAspect="1"/>
          </p:cNvGrpSpPr>
          <p:nvPr/>
        </p:nvGrpSpPr>
        <p:grpSpPr bwMode="auto">
          <a:xfrm flipH="1">
            <a:off x="8655779" y="487371"/>
            <a:ext cx="607778" cy="337494"/>
            <a:chOff x="2" y="-28"/>
            <a:chExt cx="8111" cy="4504"/>
          </a:xfrm>
          <a:gradFill>
            <a:gsLst>
              <a:gs pos="5000">
                <a:srgbClr val="F16C06"/>
              </a:gs>
              <a:gs pos="68000">
                <a:srgbClr val="DF2417"/>
              </a:gs>
            </a:gsLst>
            <a:lin ang="2700000" scaled="1"/>
          </a:gradFill>
        </p:grpSpPr>
        <p:sp>
          <p:nvSpPr>
            <p:cNvPr id="5" name="Freeform 5">
              <a:extLst>
                <a:ext uri="{FF2B5EF4-FFF2-40B4-BE49-F238E27FC236}">
                  <a16:creationId xmlns:a16="http://schemas.microsoft.com/office/drawing/2014/main" id="{F91DD144-1361-4A9A-B2D5-7A8B204B20A8}"/>
                </a:ext>
              </a:extLst>
            </p:cNvPr>
            <p:cNvSpPr>
              <a:spLocks/>
            </p:cNvSpPr>
            <p:nvPr/>
          </p:nvSpPr>
          <p:spPr bwMode="auto">
            <a:xfrm>
              <a:off x="2" y="-28"/>
              <a:ext cx="8111" cy="3845"/>
            </a:xfrm>
            <a:custGeom>
              <a:avLst/>
              <a:gdLst>
                <a:gd name="T0" fmla="*/ 3708 w 4964"/>
                <a:gd name="T1" fmla="*/ 892 h 2353"/>
                <a:gd name="T2" fmla="*/ 3978 w 4964"/>
                <a:gd name="T3" fmla="*/ 1161 h 2353"/>
                <a:gd name="T4" fmla="*/ 3770 w 4964"/>
                <a:gd name="T5" fmla="*/ 1393 h 2353"/>
                <a:gd name="T6" fmla="*/ 3620 w 4964"/>
                <a:gd name="T7" fmla="*/ 2113 h 2353"/>
                <a:gd name="T8" fmla="*/ 4339 w 4964"/>
                <a:gd name="T9" fmla="*/ 1302 h 2353"/>
                <a:gd name="T10" fmla="*/ 4605 w 4964"/>
                <a:gd name="T11" fmla="*/ 1565 h 2353"/>
                <a:gd name="T12" fmla="*/ 4313 w 4964"/>
                <a:gd name="T13" fmla="*/ 1784 h 2353"/>
                <a:gd name="T14" fmla="*/ 4942 w 4964"/>
                <a:gd name="T15" fmla="*/ 1424 h 2353"/>
                <a:gd name="T16" fmla="*/ 4840 w 4964"/>
                <a:gd name="T17" fmla="*/ 983 h 2353"/>
                <a:gd name="T18" fmla="*/ 4445 w 4964"/>
                <a:gd name="T19" fmla="*/ 867 h 2353"/>
                <a:gd name="T20" fmla="*/ 4200 w 4964"/>
                <a:gd name="T21" fmla="*/ 1050 h 2353"/>
                <a:gd name="T22" fmla="*/ 4090 w 4964"/>
                <a:gd name="T23" fmla="*/ 619 h 2353"/>
                <a:gd name="T24" fmla="*/ 3970 w 4964"/>
                <a:gd name="T25" fmla="*/ 869 h 2353"/>
                <a:gd name="T26" fmla="*/ 4351 w 4964"/>
                <a:gd name="T27" fmla="*/ 843 h 2353"/>
                <a:gd name="T28" fmla="*/ 4281 w 4964"/>
                <a:gd name="T29" fmla="*/ 501 h 2353"/>
                <a:gd name="T30" fmla="*/ 4049 w 4964"/>
                <a:gd name="T31" fmla="*/ 245 h 2353"/>
                <a:gd name="T32" fmla="*/ 3626 w 4964"/>
                <a:gd name="T33" fmla="*/ 247 h 2353"/>
                <a:gd name="T34" fmla="*/ 3157 w 4964"/>
                <a:gd name="T35" fmla="*/ 84 h 2353"/>
                <a:gd name="T36" fmla="*/ 2919 w 4964"/>
                <a:gd name="T37" fmla="*/ 236 h 2353"/>
                <a:gd name="T38" fmla="*/ 2654 w 4964"/>
                <a:gd name="T39" fmla="*/ 599 h 2353"/>
                <a:gd name="T40" fmla="*/ 2922 w 4964"/>
                <a:gd name="T41" fmla="*/ 846 h 2353"/>
                <a:gd name="T42" fmla="*/ 2864 w 4964"/>
                <a:gd name="T43" fmla="*/ 528 h 2353"/>
                <a:gd name="T44" fmla="*/ 3065 w 4964"/>
                <a:gd name="T45" fmla="*/ 608 h 2353"/>
                <a:gd name="T46" fmla="*/ 2952 w 4964"/>
                <a:gd name="T47" fmla="*/ 906 h 2353"/>
                <a:gd name="T48" fmla="*/ 2651 w 4964"/>
                <a:gd name="T49" fmla="*/ 743 h 2353"/>
                <a:gd name="T50" fmla="*/ 2410 w 4964"/>
                <a:gd name="T51" fmla="*/ 538 h 2353"/>
                <a:gd name="T52" fmla="*/ 2250 w 4964"/>
                <a:gd name="T53" fmla="*/ 726 h 2353"/>
                <a:gd name="T54" fmla="*/ 2164 w 4964"/>
                <a:gd name="T55" fmla="*/ 1168 h 2353"/>
                <a:gd name="T56" fmla="*/ 2428 w 4964"/>
                <a:gd name="T57" fmla="*/ 1468 h 2353"/>
                <a:gd name="T58" fmla="*/ 2234 w 4964"/>
                <a:gd name="T59" fmla="*/ 1505 h 2353"/>
                <a:gd name="T60" fmla="*/ 2491 w 4964"/>
                <a:gd name="T61" fmla="*/ 1401 h 2353"/>
                <a:gd name="T62" fmla="*/ 2294 w 4964"/>
                <a:gd name="T63" fmla="*/ 1817 h 2353"/>
                <a:gd name="T64" fmla="*/ 1184 w 4964"/>
                <a:gd name="T65" fmla="*/ 1881 h 2353"/>
                <a:gd name="T66" fmla="*/ 669 w 4964"/>
                <a:gd name="T67" fmla="*/ 1533 h 2353"/>
                <a:gd name="T68" fmla="*/ 0 w 4964"/>
                <a:gd name="T69" fmla="*/ 1528 h 2353"/>
                <a:gd name="T70" fmla="*/ 1164 w 4964"/>
                <a:gd name="T71" fmla="*/ 2144 h 2353"/>
                <a:gd name="T72" fmla="*/ 2891 w 4964"/>
                <a:gd name="T73" fmla="*/ 1717 h 2353"/>
                <a:gd name="T74" fmla="*/ 2724 w 4964"/>
                <a:gd name="T75" fmla="*/ 1203 h 2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964" h="2353">
                  <a:moveTo>
                    <a:pt x="3103" y="1008"/>
                  </a:moveTo>
                  <a:cubicBezTo>
                    <a:pt x="3130" y="659"/>
                    <a:pt x="3633" y="632"/>
                    <a:pt x="3708" y="892"/>
                  </a:cubicBezTo>
                  <a:cubicBezTo>
                    <a:pt x="3789" y="890"/>
                    <a:pt x="3852" y="930"/>
                    <a:pt x="3898" y="984"/>
                  </a:cubicBezTo>
                  <a:cubicBezTo>
                    <a:pt x="3916" y="1006"/>
                    <a:pt x="3974" y="1066"/>
                    <a:pt x="3978" y="1161"/>
                  </a:cubicBezTo>
                  <a:cubicBezTo>
                    <a:pt x="3978" y="1187"/>
                    <a:pt x="3980" y="1255"/>
                    <a:pt x="3931" y="1315"/>
                  </a:cubicBezTo>
                  <a:cubicBezTo>
                    <a:pt x="3871" y="1387"/>
                    <a:pt x="3785" y="1392"/>
                    <a:pt x="3770" y="1393"/>
                  </a:cubicBezTo>
                  <a:cubicBezTo>
                    <a:pt x="3742" y="1790"/>
                    <a:pt x="3508" y="2071"/>
                    <a:pt x="3013" y="2344"/>
                  </a:cubicBezTo>
                  <a:cubicBezTo>
                    <a:pt x="3164" y="2327"/>
                    <a:pt x="3398" y="2276"/>
                    <a:pt x="3620" y="2113"/>
                  </a:cubicBezTo>
                  <a:cubicBezTo>
                    <a:pt x="3746" y="2020"/>
                    <a:pt x="3834" y="1915"/>
                    <a:pt x="3888" y="1851"/>
                  </a:cubicBezTo>
                  <a:cubicBezTo>
                    <a:pt x="4136" y="1554"/>
                    <a:pt x="4150" y="1354"/>
                    <a:pt x="4339" y="1302"/>
                  </a:cubicBezTo>
                  <a:cubicBezTo>
                    <a:pt x="4360" y="1297"/>
                    <a:pt x="4465" y="1268"/>
                    <a:pt x="4540" y="1327"/>
                  </a:cubicBezTo>
                  <a:cubicBezTo>
                    <a:pt x="4634" y="1401"/>
                    <a:pt x="4607" y="1554"/>
                    <a:pt x="4605" y="1565"/>
                  </a:cubicBezTo>
                  <a:cubicBezTo>
                    <a:pt x="4601" y="1227"/>
                    <a:pt x="4147" y="1338"/>
                    <a:pt x="4223" y="1628"/>
                  </a:cubicBezTo>
                  <a:cubicBezTo>
                    <a:pt x="4241" y="1695"/>
                    <a:pt x="4273" y="1747"/>
                    <a:pt x="4313" y="1784"/>
                  </a:cubicBezTo>
                  <a:cubicBezTo>
                    <a:pt x="4417" y="1881"/>
                    <a:pt x="4610" y="1917"/>
                    <a:pt x="4764" y="1824"/>
                  </a:cubicBezTo>
                  <a:cubicBezTo>
                    <a:pt x="4909" y="1736"/>
                    <a:pt x="4964" y="1566"/>
                    <a:pt x="4942" y="1424"/>
                  </a:cubicBezTo>
                  <a:cubicBezTo>
                    <a:pt x="4922" y="1292"/>
                    <a:pt x="4837" y="1209"/>
                    <a:pt x="4807" y="1182"/>
                  </a:cubicBezTo>
                  <a:cubicBezTo>
                    <a:pt x="4818" y="1164"/>
                    <a:pt x="4864" y="1082"/>
                    <a:pt x="4840" y="983"/>
                  </a:cubicBezTo>
                  <a:cubicBezTo>
                    <a:pt x="4817" y="893"/>
                    <a:pt x="4741" y="806"/>
                    <a:pt x="4641" y="794"/>
                  </a:cubicBezTo>
                  <a:cubicBezTo>
                    <a:pt x="4536" y="781"/>
                    <a:pt x="4456" y="857"/>
                    <a:pt x="4445" y="867"/>
                  </a:cubicBezTo>
                  <a:cubicBezTo>
                    <a:pt x="4405" y="906"/>
                    <a:pt x="4414" y="929"/>
                    <a:pt x="4372" y="969"/>
                  </a:cubicBezTo>
                  <a:cubicBezTo>
                    <a:pt x="4316" y="1020"/>
                    <a:pt x="4251" y="1043"/>
                    <a:pt x="4200" y="1050"/>
                  </a:cubicBezTo>
                  <a:cubicBezTo>
                    <a:pt x="4099" y="1062"/>
                    <a:pt x="3945" y="1027"/>
                    <a:pt x="3900" y="888"/>
                  </a:cubicBezTo>
                  <a:cubicBezTo>
                    <a:pt x="3827" y="664"/>
                    <a:pt x="4035" y="561"/>
                    <a:pt x="4090" y="619"/>
                  </a:cubicBezTo>
                  <a:cubicBezTo>
                    <a:pt x="4060" y="620"/>
                    <a:pt x="4032" y="629"/>
                    <a:pt x="4009" y="647"/>
                  </a:cubicBezTo>
                  <a:cubicBezTo>
                    <a:pt x="3946" y="695"/>
                    <a:pt x="3931" y="797"/>
                    <a:pt x="3970" y="869"/>
                  </a:cubicBezTo>
                  <a:cubicBezTo>
                    <a:pt x="4018" y="957"/>
                    <a:pt x="4126" y="964"/>
                    <a:pt x="4141" y="964"/>
                  </a:cubicBezTo>
                  <a:cubicBezTo>
                    <a:pt x="4270" y="969"/>
                    <a:pt x="4345" y="854"/>
                    <a:pt x="4351" y="843"/>
                  </a:cubicBezTo>
                  <a:cubicBezTo>
                    <a:pt x="4362" y="827"/>
                    <a:pt x="4406" y="751"/>
                    <a:pt x="4385" y="653"/>
                  </a:cubicBezTo>
                  <a:cubicBezTo>
                    <a:pt x="4365" y="565"/>
                    <a:pt x="4304" y="517"/>
                    <a:pt x="4281" y="501"/>
                  </a:cubicBezTo>
                  <a:cubicBezTo>
                    <a:pt x="4202" y="446"/>
                    <a:pt x="4120" y="453"/>
                    <a:pt x="4100" y="455"/>
                  </a:cubicBezTo>
                  <a:cubicBezTo>
                    <a:pt x="4103" y="434"/>
                    <a:pt x="4116" y="334"/>
                    <a:pt x="4049" y="245"/>
                  </a:cubicBezTo>
                  <a:cubicBezTo>
                    <a:pt x="3993" y="169"/>
                    <a:pt x="3892" y="120"/>
                    <a:pt x="3789" y="140"/>
                  </a:cubicBezTo>
                  <a:cubicBezTo>
                    <a:pt x="3693" y="158"/>
                    <a:pt x="3639" y="228"/>
                    <a:pt x="3626" y="247"/>
                  </a:cubicBezTo>
                  <a:cubicBezTo>
                    <a:pt x="3618" y="219"/>
                    <a:pt x="3589" y="123"/>
                    <a:pt x="3495" y="65"/>
                  </a:cubicBezTo>
                  <a:cubicBezTo>
                    <a:pt x="3396" y="4"/>
                    <a:pt x="3252" y="0"/>
                    <a:pt x="3157" y="84"/>
                  </a:cubicBezTo>
                  <a:cubicBezTo>
                    <a:pt x="3084" y="147"/>
                    <a:pt x="3070" y="236"/>
                    <a:pt x="3067" y="264"/>
                  </a:cubicBezTo>
                  <a:cubicBezTo>
                    <a:pt x="3042" y="252"/>
                    <a:pt x="2988" y="230"/>
                    <a:pt x="2919" y="236"/>
                  </a:cubicBezTo>
                  <a:cubicBezTo>
                    <a:pt x="2807" y="245"/>
                    <a:pt x="2739" y="317"/>
                    <a:pt x="2725" y="333"/>
                  </a:cubicBezTo>
                  <a:cubicBezTo>
                    <a:pt x="2629" y="439"/>
                    <a:pt x="2650" y="574"/>
                    <a:pt x="2654" y="599"/>
                  </a:cubicBezTo>
                  <a:cubicBezTo>
                    <a:pt x="2658" y="626"/>
                    <a:pt x="2683" y="763"/>
                    <a:pt x="2797" y="824"/>
                  </a:cubicBezTo>
                  <a:cubicBezTo>
                    <a:pt x="2820" y="836"/>
                    <a:pt x="2869" y="862"/>
                    <a:pt x="2922" y="846"/>
                  </a:cubicBezTo>
                  <a:cubicBezTo>
                    <a:pt x="2997" y="823"/>
                    <a:pt x="3059" y="721"/>
                    <a:pt x="3023" y="635"/>
                  </a:cubicBezTo>
                  <a:cubicBezTo>
                    <a:pt x="3003" y="586"/>
                    <a:pt x="2953" y="543"/>
                    <a:pt x="2864" y="528"/>
                  </a:cubicBezTo>
                  <a:cubicBezTo>
                    <a:pt x="2881" y="524"/>
                    <a:pt x="2914" y="519"/>
                    <a:pt x="2952" y="528"/>
                  </a:cubicBezTo>
                  <a:cubicBezTo>
                    <a:pt x="2971" y="533"/>
                    <a:pt x="3029" y="550"/>
                    <a:pt x="3065" y="608"/>
                  </a:cubicBezTo>
                  <a:cubicBezTo>
                    <a:pt x="3099" y="661"/>
                    <a:pt x="3093" y="716"/>
                    <a:pt x="3090" y="734"/>
                  </a:cubicBezTo>
                  <a:cubicBezTo>
                    <a:pt x="3081" y="809"/>
                    <a:pt x="3027" y="878"/>
                    <a:pt x="2952" y="906"/>
                  </a:cubicBezTo>
                  <a:cubicBezTo>
                    <a:pt x="2946" y="909"/>
                    <a:pt x="2866" y="937"/>
                    <a:pt x="2788" y="900"/>
                  </a:cubicBezTo>
                  <a:cubicBezTo>
                    <a:pt x="2730" y="873"/>
                    <a:pt x="2700" y="824"/>
                    <a:pt x="2651" y="743"/>
                  </a:cubicBezTo>
                  <a:cubicBezTo>
                    <a:pt x="2612" y="679"/>
                    <a:pt x="2621" y="675"/>
                    <a:pt x="2593" y="641"/>
                  </a:cubicBezTo>
                  <a:cubicBezTo>
                    <a:pt x="2574" y="618"/>
                    <a:pt x="2509" y="539"/>
                    <a:pt x="2410" y="538"/>
                  </a:cubicBezTo>
                  <a:cubicBezTo>
                    <a:pt x="2390" y="537"/>
                    <a:pt x="2320" y="536"/>
                    <a:pt x="2276" y="592"/>
                  </a:cubicBezTo>
                  <a:cubicBezTo>
                    <a:pt x="2232" y="648"/>
                    <a:pt x="2248" y="717"/>
                    <a:pt x="2250" y="726"/>
                  </a:cubicBezTo>
                  <a:cubicBezTo>
                    <a:pt x="2148" y="731"/>
                    <a:pt x="2055" y="798"/>
                    <a:pt x="2034" y="893"/>
                  </a:cubicBezTo>
                  <a:cubicBezTo>
                    <a:pt x="2011" y="1000"/>
                    <a:pt x="2046" y="1124"/>
                    <a:pt x="2164" y="1168"/>
                  </a:cubicBezTo>
                  <a:cubicBezTo>
                    <a:pt x="1932" y="1200"/>
                    <a:pt x="1938" y="1554"/>
                    <a:pt x="2134" y="1630"/>
                  </a:cubicBezTo>
                  <a:cubicBezTo>
                    <a:pt x="2329" y="1706"/>
                    <a:pt x="2450" y="1591"/>
                    <a:pt x="2428" y="1468"/>
                  </a:cubicBezTo>
                  <a:cubicBezTo>
                    <a:pt x="2401" y="1308"/>
                    <a:pt x="2262" y="1292"/>
                    <a:pt x="2202" y="1359"/>
                  </a:cubicBezTo>
                  <a:cubicBezTo>
                    <a:pt x="2155" y="1410"/>
                    <a:pt x="2179" y="1466"/>
                    <a:pt x="2234" y="1505"/>
                  </a:cubicBezTo>
                  <a:cubicBezTo>
                    <a:pt x="2127" y="1528"/>
                    <a:pt x="2117" y="1357"/>
                    <a:pt x="2182" y="1293"/>
                  </a:cubicBezTo>
                  <a:cubicBezTo>
                    <a:pt x="2247" y="1230"/>
                    <a:pt x="2448" y="1255"/>
                    <a:pt x="2491" y="1401"/>
                  </a:cubicBezTo>
                  <a:cubicBezTo>
                    <a:pt x="2506" y="1455"/>
                    <a:pt x="2505" y="1502"/>
                    <a:pt x="2499" y="1533"/>
                  </a:cubicBezTo>
                  <a:cubicBezTo>
                    <a:pt x="2494" y="1561"/>
                    <a:pt x="2467" y="1684"/>
                    <a:pt x="2294" y="1817"/>
                  </a:cubicBezTo>
                  <a:cubicBezTo>
                    <a:pt x="2080" y="1983"/>
                    <a:pt x="1844" y="2008"/>
                    <a:pt x="1780" y="2013"/>
                  </a:cubicBezTo>
                  <a:cubicBezTo>
                    <a:pt x="1711" y="2019"/>
                    <a:pt x="1430" y="2039"/>
                    <a:pt x="1184" y="1881"/>
                  </a:cubicBezTo>
                  <a:cubicBezTo>
                    <a:pt x="1108" y="1833"/>
                    <a:pt x="915" y="1690"/>
                    <a:pt x="859" y="1648"/>
                  </a:cubicBezTo>
                  <a:cubicBezTo>
                    <a:pt x="804" y="1607"/>
                    <a:pt x="751" y="1568"/>
                    <a:pt x="669" y="1533"/>
                  </a:cubicBezTo>
                  <a:cubicBezTo>
                    <a:pt x="649" y="1525"/>
                    <a:pt x="568" y="1492"/>
                    <a:pt x="443" y="1479"/>
                  </a:cubicBezTo>
                  <a:cubicBezTo>
                    <a:pt x="266" y="1460"/>
                    <a:pt x="111" y="1492"/>
                    <a:pt x="0" y="1528"/>
                  </a:cubicBezTo>
                  <a:cubicBezTo>
                    <a:pt x="114" y="1530"/>
                    <a:pt x="281" y="1546"/>
                    <a:pt x="462" y="1621"/>
                  </a:cubicBezTo>
                  <a:cubicBezTo>
                    <a:pt x="818" y="1766"/>
                    <a:pt x="858" y="1981"/>
                    <a:pt x="1164" y="2144"/>
                  </a:cubicBezTo>
                  <a:cubicBezTo>
                    <a:pt x="1556" y="2353"/>
                    <a:pt x="1978" y="2259"/>
                    <a:pt x="2070" y="2238"/>
                  </a:cubicBezTo>
                  <a:cubicBezTo>
                    <a:pt x="2537" y="2134"/>
                    <a:pt x="2807" y="1823"/>
                    <a:pt x="2891" y="1717"/>
                  </a:cubicBezTo>
                  <a:cubicBezTo>
                    <a:pt x="2861" y="1705"/>
                    <a:pt x="2818" y="1685"/>
                    <a:pt x="2779" y="1647"/>
                  </a:cubicBezTo>
                  <a:cubicBezTo>
                    <a:pt x="2673" y="1542"/>
                    <a:pt x="2641" y="1352"/>
                    <a:pt x="2724" y="1203"/>
                  </a:cubicBezTo>
                  <a:cubicBezTo>
                    <a:pt x="2797" y="1071"/>
                    <a:pt x="2946" y="994"/>
                    <a:pt x="3103" y="10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noFill/>
              </a:endParaRPr>
            </a:p>
          </p:txBody>
        </p:sp>
        <p:sp>
          <p:nvSpPr>
            <p:cNvPr id="6" name="Freeform 6">
              <a:extLst>
                <a:ext uri="{FF2B5EF4-FFF2-40B4-BE49-F238E27FC236}">
                  <a16:creationId xmlns:a16="http://schemas.microsoft.com/office/drawing/2014/main" id="{6618C9E3-D6C3-4AF7-8C68-9BEDB44A70E6}"/>
                </a:ext>
              </a:extLst>
            </p:cNvPr>
            <p:cNvSpPr>
              <a:spLocks/>
            </p:cNvSpPr>
            <p:nvPr/>
          </p:nvSpPr>
          <p:spPr bwMode="auto">
            <a:xfrm>
              <a:off x="165" y="1230"/>
              <a:ext cx="6260" cy="3246"/>
            </a:xfrm>
            <a:custGeom>
              <a:avLst/>
              <a:gdLst>
                <a:gd name="T0" fmla="*/ 3611 w 3831"/>
                <a:gd name="T1" fmla="*/ 588 h 1986"/>
                <a:gd name="T2" fmla="*/ 3760 w 3831"/>
                <a:gd name="T3" fmla="*/ 529 h 1986"/>
                <a:gd name="T4" fmla="*/ 3817 w 3831"/>
                <a:gd name="T5" fmla="*/ 350 h 1986"/>
                <a:gd name="T6" fmla="*/ 3707 w 3831"/>
                <a:gd name="T7" fmla="*/ 195 h 1986"/>
                <a:gd name="T8" fmla="*/ 3560 w 3831"/>
                <a:gd name="T9" fmla="*/ 162 h 1986"/>
                <a:gd name="T10" fmla="*/ 3467 w 3831"/>
                <a:gd name="T11" fmla="*/ 53 h 1986"/>
                <a:gd name="T12" fmla="*/ 3248 w 3831"/>
                <a:gd name="T13" fmla="*/ 17 h 1986"/>
                <a:gd name="T14" fmla="*/ 3038 w 3831"/>
                <a:gd name="T15" fmla="*/ 315 h 1986"/>
                <a:gd name="T16" fmla="*/ 2874 w 3831"/>
                <a:gd name="T17" fmla="*/ 310 h 1986"/>
                <a:gd name="T18" fmla="*/ 2690 w 3831"/>
                <a:gd name="T19" fmla="*/ 471 h 1986"/>
                <a:gd name="T20" fmla="*/ 2670 w 3831"/>
                <a:gd name="T21" fmla="*/ 558 h 1986"/>
                <a:gd name="T22" fmla="*/ 2692 w 3831"/>
                <a:gd name="T23" fmla="*/ 743 h 1986"/>
                <a:gd name="T24" fmla="*/ 2750 w 3831"/>
                <a:gd name="T25" fmla="*/ 828 h 1986"/>
                <a:gd name="T26" fmla="*/ 2862 w 3831"/>
                <a:gd name="T27" fmla="*/ 876 h 1986"/>
                <a:gd name="T28" fmla="*/ 2999 w 3831"/>
                <a:gd name="T29" fmla="*/ 771 h 1986"/>
                <a:gd name="T30" fmla="*/ 2983 w 3831"/>
                <a:gd name="T31" fmla="*/ 661 h 1986"/>
                <a:gd name="T32" fmla="*/ 2912 w 3831"/>
                <a:gd name="T33" fmla="*/ 629 h 1986"/>
                <a:gd name="T34" fmla="*/ 2873 w 3831"/>
                <a:gd name="T35" fmla="*/ 661 h 1986"/>
                <a:gd name="T36" fmla="*/ 2880 w 3831"/>
                <a:gd name="T37" fmla="*/ 746 h 1986"/>
                <a:gd name="T38" fmla="*/ 2841 w 3831"/>
                <a:gd name="T39" fmla="*/ 711 h 1986"/>
                <a:gd name="T40" fmla="*/ 2825 w 3831"/>
                <a:gd name="T41" fmla="*/ 645 h 1986"/>
                <a:gd name="T42" fmla="*/ 2907 w 3831"/>
                <a:gd name="T43" fmla="*/ 551 h 1986"/>
                <a:gd name="T44" fmla="*/ 3022 w 3831"/>
                <a:gd name="T45" fmla="*/ 577 h 1986"/>
                <a:gd name="T46" fmla="*/ 3104 w 3831"/>
                <a:gd name="T47" fmla="*/ 705 h 1986"/>
                <a:gd name="T48" fmla="*/ 3040 w 3831"/>
                <a:gd name="T49" fmla="*/ 897 h 1986"/>
                <a:gd name="T50" fmla="*/ 2868 w 3831"/>
                <a:gd name="T51" fmla="*/ 970 h 1986"/>
                <a:gd name="T52" fmla="*/ 2569 w 3831"/>
                <a:gd name="T53" fmla="*/ 1305 h 1986"/>
                <a:gd name="T54" fmla="*/ 2226 w 3831"/>
                <a:gd name="T55" fmla="*/ 1495 h 1986"/>
                <a:gd name="T56" fmla="*/ 1568 w 3831"/>
                <a:gd name="T57" fmla="*/ 1591 h 1986"/>
                <a:gd name="T58" fmla="*/ 1166 w 3831"/>
                <a:gd name="T59" fmla="*/ 1519 h 1986"/>
                <a:gd name="T60" fmla="*/ 917 w 3831"/>
                <a:gd name="T61" fmla="*/ 1343 h 1986"/>
                <a:gd name="T62" fmla="*/ 0 w 3831"/>
                <a:gd name="T63" fmla="*/ 850 h 1986"/>
                <a:gd name="T64" fmla="*/ 476 w 3831"/>
                <a:gd name="T65" fmla="*/ 1111 h 1986"/>
                <a:gd name="T66" fmla="*/ 764 w 3831"/>
                <a:gd name="T67" fmla="*/ 1399 h 1986"/>
                <a:gd name="T68" fmla="*/ 1307 w 3831"/>
                <a:gd name="T69" fmla="*/ 1779 h 1986"/>
                <a:gd name="T70" fmla="*/ 1573 w 3831"/>
                <a:gd name="T71" fmla="*/ 1852 h 1986"/>
                <a:gd name="T72" fmla="*/ 3183 w 3831"/>
                <a:gd name="T73" fmla="*/ 1305 h 1986"/>
                <a:gd name="T74" fmla="*/ 3430 w 3831"/>
                <a:gd name="T75" fmla="*/ 1041 h 1986"/>
                <a:gd name="T76" fmla="*/ 3611 w 3831"/>
                <a:gd name="T77" fmla="*/ 588 h 19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831" h="1986">
                  <a:moveTo>
                    <a:pt x="3611" y="588"/>
                  </a:moveTo>
                  <a:cubicBezTo>
                    <a:pt x="3626" y="588"/>
                    <a:pt x="3701" y="587"/>
                    <a:pt x="3760" y="529"/>
                  </a:cubicBezTo>
                  <a:cubicBezTo>
                    <a:pt x="3831" y="457"/>
                    <a:pt x="3819" y="362"/>
                    <a:pt x="3817" y="350"/>
                  </a:cubicBezTo>
                  <a:cubicBezTo>
                    <a:pt x="3802" y="252"/>
                    <a:pt x="3722" y="204"/>
                    <a:pt x="3707" y="195"/>
                  </a:cubicBezTo>
                  <a:cubicBezTo>
                    <a:pt x="3644" y="157"/>
                    <a:pt x="3582" y="160"/>
                    <a:pt x="3560" y="162"/>
                  </a:cubicBezTo>
                  <a:cubicBezTo>
                    <a:pt x="3548" y="138"/>
                    <a:pt x="3521" y="90"/>
                    <a:pt x="3467" y="53"/>
                  </a:cubicBezTo>
                  <a:cubicBezTo>
                    <a:pt x="3395" y="5"/>
                    <a:pt x="3310" y="0"/>
                    <a:pt x="3248" y="17"/>
                  </a:cubicBezTo>
                  <a:cubicBezTo>
                    <a:pt x="3131" y="48"/>
                    <a:pt x="3044" y="169"/>
                    <a:pt x="3038" y="315"/>
                  </a:cubicBezTo>
                  <a:cubicBezTo>
                    <a:pt x="3010" y="306"/>
                    <a:pt x="2947" y="290"/>
                    <a:pt x="2874" y="310"/>
                  </a:cubicBezTo>
                  <a:cubicBezTo>
                    <a:pt x="2787" y="334"/>
                    <a:pt x="2721" y="399"/>
                    <a:pt x="2690" y="471"/>
                  </a:cubicBezTo>
                  <a:cubicBezTo>
                    <a:pt x="2676" y="505"/>
                    <a:pt x="2673" y="533"/>
                    <a:pt x="2670" y="558"/>
                  </a:cubicBezTo>
                  <a:cubicBezTo>
                    <a:pt x="2666" y="591"/>
                    <a:pt x="2658" y="664"/>
                    <a:pt x="2692" y="743"/>
                  </a:cubicBezTo>
                  <a:cubicBezTo>
                    <a:pt x="2704" y="769"/>
                    <a:pt x="2718" y="800"/>
                    <a:pt x="2750" y="828"/>
                  </a:cubicBezTo>
                  <a:cubicBezTo>
                    <a:pt x="2766" y="843"/>
                    <a:pt x="2806" y="877"/>
                    <a:pt x="2862" y="876"/>
                  </a:cubicBezTo>
                  <a:cubicBezTo>
                    <a:pt x="2923" y="874"/>
                    <a:pt x="2981" y="829"/>
                    <a:pt x="2999" y="771"/>
                  </a:cubicBezTo>
                  <a:cubicBezTo>
                    <a:pt x="3001" y="762"/>
                    <a:pt x="3018" y="703"/>
                    <a:pt x="2983" y="661"/>
                  </a:cubicBezTo>
                  <a:cubicBezTo>
                    <a:pt x="2979" y="657"/>
                    <a:pt x="2948" y="621"/>
                    <a:pt x="2912" y="629"/>
                  </a:cubicBezTo>
                  <a:cubicBezTo>
                    <a:pt x="2887" y="635"/>
                    <a:pt x="2875" y="657"/>
                    <a:pt x="2873" y="661"/>
                  </a:cubicBezTo>
                  <a:cubicBezTo>
                    <a:pt x="2852" y="700"/>
                    <a:pt x="2879" y="744"/>
                    <a:pt x="2880" y="746"/>
                  </a:cubicBezTo>
                  <a:cubicBezTo>
                    <a:pt x="2871" y="741"/>
                    <a:pt x="2854" y="731"/>
                    <a:pt x="2841" y="711"/>
                  </a:cubicBezTo>
                  <a:cubicBezTo>
                    <a:pt x="2839" y="708"/>
                    <a:pt x="2821" y="681"/>
                    <a:pt x="2825" y="645"/>
                  </a:cubicBezTo>
                  <a:cubicBezTo>
                    <a:pt x="2830" y="600"/>
                    <a:pt x="2867" y="564"/>
                    <a:pt x="2907" y="551"/>
                  </a:cubicBezTo>
                  <a:cubicBezTo>
                    <a:pt x="2959" y="536"/>
                    <a:pt x="3003" y="565"/>
                    <a:pt x="3022" y="577"/>
                  </a:cubicBezTo>
                  <a:cubicBezTo>
                    <a:pt x="3086" y="619"/>
                    <a:pt x="3101" y="690"/>
                    <a:pt x="3104" y="705"/>
                  </a:cubicBezTo>
                  <a:cubicBezTo>
                    <a:pt x="3123" y="808"/>
                    <a:pt x="3051" y="885"/>
                    <a:pt x="3040" y="897"/>
                  </a:cubicBezTo>
                  <a:cubicBezTo>
                    <a:pt x="2973" y="966"/>
                    <a:pt x="2887" y="970"/>
                    <a:pt x="2868" y="970"/>
                  </a:cubicBezTo>
                  <a:cubicBezTo>
                    <a:pt x="2815" y="1057"/>
                    <a:pt x="2720" y="1186"/>
                    <a:pt x="2569" y="1305"/>
                  </a:cubicBezTo>
                  <a:cubicBezTo>
                    <a:pt x="2542" y="1326"/>
                    <a:pt x="2418" y="1421"/>
                    <a:pt x="2226" y="1495"/>
                  </a:cubicBezTo>
                  <a:cubicBezTo>
                    <a:pt x="1953" y="1601"/>
                    <a:pt x="1721" y="1596"/>
                    <a:pt x="1568" y="1591"/>
                  </a:cubicBezTo>
                  <a:cubicBezTo>
                    <a:pt x="1424" y="1587"/>
                    <a:pt x="1305" y="1582"/>
                    <a:pt x="1166" y="1519"/>
                  </a:cubicBezTo>
                  <a:cubicBezTo>
                    <a:pt x="1030" y="1457"/>
                    <a:pt x="946" y="1372"/>
                    <a:pt x="917" y="1343"/>
                  </a:cubicBezTo>
                  <a:cubicBezTo>
                    <a:pt x="740" y="1166"/>
                    <a:pt x="365" y="833"/>
                    <a:pt x="0" y="850"/>
                  </a:cubicBezTo>
                  <a:cubicBezTo>
                    <a:pt x="197" y="917"/>
                    <a:pt x="352" y="1009"/>
                    <a:pt x="476" y="1111"/>
                  </a:cubicBezTo>
                  <a:cubicBezTo>
                    <a:pt x="599" y="1213"/>
                    <a:pt x="584" y="1234"/>
                    <a:pt x="764" y="1399"/>
                  </a:cubicBezTo>
                  <a:cubicBezTo>
                    <a:pt x="928" y="1551"/>
                    <a:pt x="1078" y="1688"/>
                    <a:pt x="1307" y="1779"/>
                  </a:cubicBezTo>
                  <a:cubicBezTo>
                    <a:pt x="1427" y="1826"/>
                    <a:pt x="1524" y="1843"/>
                    <a:pt x="1573" y="1852"/>
                  </a:cubicBezTo>
                  <a:cubicBezTo>
                    <a:pt x="2347" y="1986"/>
                    <a:pt x="3077" y="1391"/>
                    <a:pt x="3183" y="1305"/>
                  </a:cubicBezTo>
                  <a:cubicBezTo>
                    <a:pt x="3288" y="1220"/>
                    <a:pt x="3365" y="1138"/>
                    <a:pt x="3430" y="1041"/>
                  </a:cubicBezTo>
                  <a:cubicBezTo>
                    <a:pt x="3548" y="866"/>
                    <a:pt x="3592" y="694"/>
                    <a:pt x="3611"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noFill/>
              </a:endParaRPr>
            </a:p>
          </p:txBody>
        </p:sp>
      </p:grpSp>
      <p:cxnSp>
        <p:nvCxnSpPr>
          <p:cNvPr id="7" name="直接连接符 6">
            <a:extLst>
              <a:ext uri="{FF2B5EF4-FFF2-40B4-BE49-F238E27FC236}">
                <a16:creationId xmlns:a16="http://schemas.microsoft.com/office/drawing/2014/main" id="{1E469B4E-B484-4911-BB03-741DF9228068}"/>
              </a:ext>
            </a:extLst>
          </p:cNvPr>
          <p:cNvCxnSpPr>
            <a:cxnSpLocks/>
          </p:cNvCxnSpPr>
          <p:nvPr/>
        </p:nvCxnSpPr>
        <p:spPr>
          <a:xfrm>
            <a:off x="9224690" y="670351"/>
            <a:ext cx="2074681" cy="0"/>
          </a:xfrm>
          <a:prstGeom prst="line">
            <a:avLst/>
          </a:prstGeom>
          <a:ln>
            <a:solidFill>
              <a:srgbClr val="F16C06"/>
            </a:solidFill>
          </a:ln>
        </p:spPr>
        <p:style>
          <a:lnRef idx="1">
            <a:schemeClr val="accent1"/>
          </a:lnRef>
          <a:fillRef idx="0">
            <a:schemeClr val="accent1"/>
          </a:fillRef>
          <a:effectRef idx="0">
            <a:schemeClr val="accent1"/>
          </a:effectRef>
          <a:fontRef idx="minor">
            <a:schemeClr val="tx1"/>
          </a:fontRef>
        </p:style>
      </p:cxnSp>
      <p:grpSp>
        <p:nvGrpSpPr>
          <p:cNvPr id="8" name="Group 4">
            <a:extLst>
              <a:ext uri="{FF2B5EF4-FFF2-40B4-BE49-F238E27FC236}">
                <a16:creationId xmlns:a16="http://schemas.microsoft.com/office/drawing/2014/main" id="{810482A4-7122-45B4-8840-3242C45B68A2}"/>
              </a:ext>
            </a:extLst>
          </p:cNvPr>
          <p:cNvGrpSpPr>
            <a:grpSpLocks noChangeAspect="1"/>
          </p:cNvGrpSpPr>
          <p:nvPr/>
        </p:nvGrpSpPr>
        <p:grpSpPr bwMode="auto">
          <a:xfrm>
            <a:off x="2940653" y="487371"/>
            <a:ext cx="607778" cy="337494"/>
            <a:chOff x="2" y="-28"/>
            <a:chExt cx="8111" cy="4504"/>
          </a:xfrm>
          <a:gradFill>
            <a:gsLst>
              <a:gs pos="5000">
                <a:srgbClr val="F16C06"/>
              </a:gs>
              <a:gs pos="68000">
                <a:srgbClr val="DF2417"/>
              </a:gs>
            </a:gsLst>
            <a:lin ang="2700000" scaled="1"/>
          </a:gradFill>
        </p:grpSpPr>
        <p:sp>
          <p:nvSpPr>
            <p:cNvPr id="9" name="Freeform 5">
              <a:extLst>
                <a:ext uri="{FF2B5EF4-FFF2-40B4-BE49-F238E27FC236}">
                  <a16:creationId xmlns:a16="http://schemas.microsoft.com/office/drawing/2014/main" id="{32DBB995-9DEC-41E8-8F61-3F5725B1F7D3}"/>
                </a:ext>
              </a:extLst>
            </p:cNvPr>
            <p:cNvSpPr>
              <a:spLocks/>
            </p:cNvSpPr>
            <p:nvPr/>
          </p:nvSpPr>
          <p:spPr bwMode="auto">
            <a:xfrm>
              <a:off x="2" y="-28"/>
              <a:ext cx="8111" cy="3845"/>
            </a:xfrm>
            <a:custGeom>
              <a:avLst/>
              <a:gdLst>
                <a:gd name="T0" fmla="*/ 3708 w 4964"/>
                <a:gd name="T1" fmla="*/ 892 h 2353"/>
                <a:gd name="T2" fmla="*/ 3978 w 4964"/>
                <a:gd name="T3" fmla="*/ 1161 h 2353"/>
                <a:gd name="T4" fmla="*/ 3770 w 4964"/>
                <a:gd name="T5" fmla="*/ 1393 h 2353"/>
                <a:gd name="T6" fmla="*/ 3620 w 4964"/>
                <a:gd name="T7" fmla="*/ 2113 h 2353"/>
                <a:gd name="T8" fmla="*/ 4339 w 4964"/>
                <a:gd name="T9" fmla="*/ 1302 h 2353"/>
                <a:gd name="T10" fmla="*/ 4605 w 4964"/>
                <a:gd name="T11" fmla="*/ 1565 h 2353"/>
                <a:gd name="T12" fmla="*/ 4313 w 4964"/>
                <a:gd name="T13" fmla="*/ 1784 h 2353"/>
                <a:gd name="T14" fmla="*/ 4942 w 4964"/>
                <a:gd name="T15" fmla="*/ 1424 h 2353"/>
                <a:gd name="T16" fmla="*/ 4840 w 4964"/>
                <a:gd name="T17" fmla="*/ 983 h 2353"/>
                <a:gd name="T18" fmla="*/ 4445 w 4964"/>
                <a:gd name="T19" fmla="*/ 867 h 2353"/>
                <a:gd name="T20" fmla="*/ 4200 w 4964"/>
                <a:gd name="T21" fmla="*/ 1050 h 2353"/>
                <a:gd name="T22" fmla="*/ 4090 w 4964"/>
                <a:gd name="T23" fmla="*/ 619 h 2353"/>
                <a:gd name="T24" fmla="*/ 3970 w 4964"/>
                <a:gd name="T25" fmla="*/ 869 h 2353"/>
                <a:gd name="T26" fmla="*/ 4351 w 4964"/>
                <a:gd name="T27" fmla="*/ 843 h 2353"/>
                <a:gd name="T28" fmla="*/ 4281 w 4964"/>
                <a:gd name="T29" fmla="*/ 501 h 2353"/>
                <a:gd name="T30" fmla="*/ 4049 w 4964"/>
                <a:gd name="T31" fmla="*/ 245 h 2353"/>
                <a:gd name="T32" fmla="*/ 3626 w 4964"/>
                <a:gd name="T33" fmla="*/ 247 h 2353"/>
                <a:gd name="T34" fmla="*/ 3157 w 4964"/>
                <a:gd name="T35" fmla="*/ 84 h 2353"/>
                <a:gd name="T36" fmla="*/ 2919 w 4964"/>
                <a:gd name="T37" fmla="*/ 236 h 2353"/>
                <a:gd name="T38" fmla="*/ 2654 w 4964"/>
                <a:gd name="T39" fmla="*/ 599 h 2353"/>
                <a:gd name="T40" fmla="*/ 2922 w 4964"/>
                <a:gd name="T41" fmla="*/ 846 h 2353"/>
                <a:gd name="T42" fmla="*/ 2864 w 4964"/>
                <a:gd name="T43" fmla="*/ 528 h 2353"/>
                <a:gd name="T44" fmla="*/ 3065 w 4964"/>
                <a:gd name="T45" fmla="*/ 608 h 2353"/>
                <a:gd name="T46" fmla="*/ 2952 w 4964"/>
                <a:gd name="T47" fmla="*/ 906 h 2353"/>
                <a:gd name="T48" fmla="*/ 2651 w 4964"/>
                <a:gd name="T49" fmla="*/ 743 h 2353"/>
                <a:gd name="T50" fmla="*/ 2410 w 4964"/>
                <a:gd name="T51" fmla="*/ 538 h 2353"/>
                <a:gd name="T52" fmla="*/ 2250 w 4964"/>
                <a:gd name="T53" fmla="*/ 726 h 2353"/>
                <a:gd name="T54" fmla="*/ 2164 w 4964"/>
                <a:gd name="T55" fmla="*/ 1168 h 2353"/>
                <a:gd name="T56" fmla="*/ 2428 w 4964"/>
                <a:gd name="T57" fmla="*/ 1468 h 2353"/>
                <a:gd name="T58" fmla="*/ 2234 w 4964"/>
                <a:gd name="T59" fmla="*/ 1505 h 2353"/>
                <a:gd name="T60" fmla="*/ 2491 w 4964"/>
                <a:gd name="T61" fmla="*/ 1401 h 2353"/>
                <a:gd name="T62" fmla="*/ 2294 w 4964"/>
                <a:gd name="T63" fmla="*/ 1817 h 2353"/>
                <a:gd name="T64" fmla="*/ 1184 w 4964"/>
                <a:gd name="T65" fmla="*/ 1881 h 2353"/>
                <a:gd name="T66" fmla="*/ 669 w 4964"/>
                <a:gd name="T67" fmla="*/ 1533 h 2353"/>
                <a:gd name="T68" fmla="*/ 0 w 4964"/>
                <a:gd name="T69" fmla="*/ 1528 h 2353"/>
                <a:gd name="T70" fmla="*/ 1164 w 4964"/>
                <a:gd name="T71" fmla="*/ 2144 h 2353"/>
                <a:gd name="T72" fmla="*/ 2891 w 4964"/>
                <a:gd name="T73" fmla="*/ 1717 h 2353"/>
                <a:gd name="T74" fmla="*/ 2724 w 4964"/>
                <a:gd name="T75" fmla="*/ 1203 h 2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964" h="2353">
                  <a:moveTo>
                    <a:pt x="3103" y="1008"/>
                  </a:moveTo>
                  <a:cubicBezTo>
                    <a:pt x="3130" y="659"/>
                    <a:pt x="3633" y="632"/>
                    <a:pt x="3708" y="892"/>
                  </a:cubicBezTo>
                  <a:cubicBezTo>
                    <a:pt x="3789" y="890"/>
                    <a:pt x="3852" y="930"/>
                    <a:pt x="3898" y="984"/>
                  </a:cubicBezTo>
                  <a:cubicBezTo>
                    <a:pt x="3916" y="1006"/>
                    <a:pt x="3974" y="1066"/>
                    <a:pt x="3978" y="1161"/>
                  </a:cubicBezTo>
                  <a:cubicBezTo>
                    <a:pt x="3978" y="1187"/>
                    <a:pt x="3980" y="1255"/>
                    <a:pt x="3931" y="1315"/>
                  </a:cubicBezTo>
                  <a:cubicBezTo>
                    <a:pt x="3871" y="1387"/>
                    <a:pt x="3785" y="1392"/>
                    <a:pt x="3770" y="1393"/>
                  </a:cubicBezTo>
                  <a:cubicBezTo>
                    <a:pt x="3742" y="1790"/>
                    <a:pt x="3508" y="2071"/>
                    <a:pt x="3013" y="2344"/>
                  </a:cubicBezTo>
                  <a:cubicBezTo>
                    <a:pt x="3164" y="2327"/>
                    <a:pt x="3398" y="2276"/>
                    <a:pt x="3620" y="2113"/>
                  </a:cubicBezTo>
                  <a:cubicBezTo>
                    <a:pt x="3746" y="2020"/>
                    <a:pt x="3834" y="1915"/>
                    <a:pt x="3888" y="1851"/>
                  </a:cubicBezTo>
                  <a:cubicBezTo>
                    <a:pt x="4136" y="1554"/>
                    <a:pt x="4150" y="1354"/>
                    <a:pt x="4339" y="1302"/>
                  </a:cubicBezTo>
                  <a:cubicBezTo>
                    <a:pt x="4360" y="1297"/>
                    <a:pt x="4465" y="1268"/>
                    <a:pt x="4540" y="1327"/>
                  </a:cubicBezTo>
                  <a:cubicBezTo>
                    <a:pt x="4634" y="1401"/>
                    <a:pt x="4607" y="1554"/>
                    <a:pt x="4605" y="1565"/>
                  </a:cubicBezTo>
                  <a:cubicBezTo>
                    <a:pt x="4601" y="1227"/>
                    <a:pt x="4147" y="1338"/>
                    <a:pt x="4223" y="1628"/>
                  </a:cubicBezTo>
                  <a:cubicBezTo>
                    <a:pt x="4241" y="1695"/>
                    <a:pt x="4273" y="1747"/>
                    <a:pt x="4313" y="1784"/>
                  </a:cubicBezTo>
                  <a:cubicBezTo>
                    <a:pt x="4417" y="1881"/>
                    <a:pt x="4610" y="1917"/>
                    <a:pt x="4764" y="1824"/>
                  </a:cubicBezTo>
                  <a:cubicBezTo>
                    <a:pt x="4909" y="1736"/>
                    <a:pt x="4964" y="1566"/>
                    <a:pt x="4942" y="1424"/>
                  </a:cubicBezTo>
                  <a:cubicBezTo>
                    <a:pt x="4922" y="1292"/>
                    <a:pt x="4837" y="1209"/>
                    <a:pt x="4807" y="1182"/>
                  </a:cubicBezTo>
                  <a:cubicBezTo>
                    <a:pt x="4818" y="1164"/>
                    <a:pt x="4864" y="1082"/>
                    <a:pt x="4840" y="983"/>
                  </a:cubicBezTo>
                  <a:cubicBezTo>
                    <a:pt x="4817" y="893"/>
                    <a:pt x="4741" y="806"/>
                    <a:pt x="4641" y="794"/>
                  </a:cubicBezTo>
                  <a:cubicBezTo>
                    <a:pt x="4536" y="781"/>
                    <a:pt x="4456" y="857"/>
                    <a:pt x="4445" y="867"/>
                  </a:cubicBezTo>
                  <a:cubicBezTo>
                    <a:pt x="4405" y="906"/>
                    <a:pt x="4414" y="929"/>
                    <a:pt x="4372" y="969"/>
                  </a:cubicBezTo>
                  <a:cubicBezTo>
                    <a:pt x="4316" y="1020"/>
                    <a:pt x="4251" y="1043"/>
                    <a:pt x="4200" y="1050"/>
                  </a:cubicBezTo>
                  <a:cubicBezTo>
                    <a:pt x="4099" y="1062"/>
                    <a:pt x="3945" y="1027"/>
                    <a:pt x="3900" y="888"/>
                  </a:cubicBezTo>
                  <a:cubicBezTo>
                    <a:pt x="3827" y="664"/>
                    <a:pt x="4035" y="561"/>
                    <a:pt x="4090" y="619"/>
                  </a:cubicBezTo>
                  <a:cubicBezTo>
                    <a:pt x="4060" y="620"/>
                    <a:pt x="4032" y="629"/>
                    <a:pt x="4009" y="647"/>
                  </a:cubicBezTo>
                  <a:cubicBezTo>
                    <a:pt x="3946" y="695"/>
                    <a:pt x="3931" y="797"/>
                    <a:pt x="3970" y="869"/>
                  </a:cubicBezTo>
                  <a:cubicBezTo>
                    <a:pt x="4018" y="957"/>
                    <a:pt x="4126" y="964"/>
                    <a:pt x="4141" y="964"/>
                  </a:cubicBezTo>
                  <a:cubicBezTo>
                    <a:pt x="4270" y="969"/>
                    <a:pt x="4345" y="854"/>
                    <a:pt x="4351" y="843"/>
                  </a:cubicBezTo>
                  <a:cubicBezTo>
                    <a:pt x="4362" y="827"/>
                    <a:pt x="4406" y="751"/>
                    <a:pt x="4385" y="653"/>
                  </a:cubicBezTo>
                  <a:cubicBezTo>
                    <a:pt x="4365" y="565"/>
                    <a:pt x="4304" y="517"/>
                    <a:pt x="4281" y="501"/>
                  </a:cubicBezTo>
                  <a:cubicBezTo>
                    <a:pt x="4202" y="446"/>
                    <a:pt x="4120" y="453"/>
                    <a:pt x="4100" y="455"/>
                  </a:cubicBezTo>
                  <a:cubicBezTo>
                    <a:pt x="4103" y="434"/>
                    <a:pt x="4116" y="334"/>
                    <a:pt x="4049" y="245"/>
                  </a:cubicBezTo>
                  <a:cubicBezTo>
                    <a:pt x="3993" y="169"/>
                    <a:pt x="3892" y="120"/>
                    <a:pt x="3789" y="140"/>
                  </a:cubicBezTo>
                  <a:cubicBezTo>
                    <a:pt x="3693" y="158"/>
                    <a:pt x="3639" y="228"/>
                    <a:pt x="3626" y="247"/>
                  </a:cubicBezTo>
                  <a:cubicBezTo>
                    <a:pt x="3618" y="219"/>
                    <a:pt x="3589" y="123"/>
                    <a:pt x="3495" y="65"/>
                  </a:cubicBezTo>
                  <a:cubicBezTo>
                    <a:pt x="3396" y="4"/>
                    <a:pt x="3252" y="0"/>
                    <a:pt x="3157" y="84"/>
                  </a:cubicBezTo>
                  <a:cubicBezTo>
                    <a:pt x="3084" y="147"/>
                    <a:pt x="3070" y="236"/>
                    <a:pt x="3067" y="264"/>
                  </a:cubicBezTo>
                  <a:cubicBezTo>
                    <a:pt x="3042" y="252"/>
                    <a:pt x="2988" y="230"/>
                    <a:pt x="2919" y="236"/>
                  </a:cubicBezTo>
                  <a:cubicBezTo>
                    <a:pt x="2807" y="245"/>
                    <a:pt x="2739" y="317"/>
                    <a:pt x="2725" y="333"/>
                  </a:cubicBezTo>
                  <a:cubicBezTo>
                    <a:pt x="2629" y="439"/>
                    <a:pt x="2650" y="574"/>
                    <a:pt x="2654" y="599"/>
                  </a:cubicBezTo>
                  <a:cubicBezTo>
                    <a:pt x="2658" y="626"/>
                    <a:pt x="2683" y="763"/>
                    <a:pt x="2797" y="824"/>
                  </a:cubicBezTo>
                  <a:cubicBezTo>
                    <a:pt x="2820" y="836"/>
                    <a:pt x="2869" y="862"/>
                    <a:pt x="2922" y="846"/>
                  </a:cubicBezTo>
                  <a:cubicBezTo>
                    <a:pt x="2997" y="823"/>
                    <a:pt x="3059" y="721"/>
                    <a:pt x="3023" y="635"/>
                  </a:cubicBezTo>
                  <a:cubicBezTo>
                    <a:pt x="3003" y="586"/>
                    <a:pt x="2953" y="543"/>
                    <a:pt x="2864" y="528"/>
                  </a:cubicBezTo>
                  <a:cubicBezTo>
                    <a:pt x="2881" y="524"/>
                    <a:pt x="2914" y="519"/>
                    <a:pt x="2952" y="528"/>
                  </a:cubicBezTo>
                  <a:cubicBezTo>
                    <a:pt x="2971" y="533"/>
                    <a:pt x="3029" y="550"/>
                    <a:pt x="3065" y="608"/>
                  </a:cubicBezTo>
                  <a:cubicBezTo>
                    <a:pt x="3099" y="661"/>
                    <a:pt x="3093" y="716"/>
                    <a:pt x="3090" y="734"/>
                  </a:cubicBezTo>
                  <a:cubicBezTo>
                    <a:pt x="3081" y="809"/>
                    <a:pt x="3027" y="878"/>
                    <a:pt x="2952" y="906"/>
                  </a:cubicBezTo>
                  <a:cubicBezTo>
                    <a:pt x="2946" y="909"/>
                    <a:pt x="2866" y="937"/>
                    <a:pt x="2788" y="900"/>
                  </a:cubicBezTo>
                  <a:cubicBezTo>
                    <a:pt x="2730" y="873"/>
                    <a:pt x="2700" y="824"/>
                    <a:pt x="2651" y="743"/>
                  </a:cubicBezTo>
                  <a:cubicBezTo>
                    <a:pt x="2612" y="679"/>
                    <a:pt x="2621" y="675"/>
                    <a:pt x="2593" y="641"/>
                  </a:cubicBezTo>
                  <a:cubicBezTo>
                    <a:pt x="2574" y="618"/>
                    <a:pt x="2509" y="539"/>
                    <a:pt x="2410" y="538"/>
                  </a:cubicBezTo>
                  <a:cubicBezTo>
                    <a:pt x="2390" y="537"/>
                    <a:pt x="2320" y="536"/>
                    <a:pt x="2276" y="592"/>
                  </a:cubicBezTo>
                  <a:cubicBezTo>
                    <a:pt x="2232" y="648"/>
                    <a:pt x="2248" y="717"/>
                    <a:pt x="2250" y="726"/>
                  </a:cubicBezTo>
                  <a:cubicBezTo>
                    <a:pt x="2148" y="731"/>
                    <a:pt x="2055" y="798"/>
                    <a:pt x="2034" y="893"/>
                  </a:cubicBezTo>
                  <a:cubicBezTo>
                    <a:pt x="2011" y="1000"/>
                    <a:pt x="2046" y="1124"/>
                    <a:pt x="2164" y="1168"/>
                  </a:cubicBezTo>
                  <a:cubicBezTo>
                    <a:pt x="1932" y="1200"/>
                    <a:pt x="1938" y="1554"/>
                    <a:pt x="2134" y="1630"/>
                  </a:cubicBezTo>
                  <a:cubicBezTo>
                    <a:pt x="2329" y="1706"/>
                    <a:pt x="2450" y="1591"/>
                    <a:pt x="2428" y="1468"/>
                  </a:cubicBezTo>
                  <a:cubicBezTo>
                    <a:pt x="2401" y="1308"/>
                    <a:pt x="2262" y="1292"/>
                    <a:pt x="2202" y="1359"/>
                  </a:cubicBezTo>
                  <a:cubicBezTo>
                    <a:pt x="2155" y="1410"/>
                    <a:pt x="2179" y="1466"/>
                    <a:pt x="2234" y="1505"/>
                  </a:cubicBezTo>
                  <a:cubicBezTo>
                    <a:pt x="2127" y="1528"/>
                    <a:pt x="2117" y="1357"/>
                    <a:pt x="2182" y="1293"/>
                  </a:cubicBezTo>
                  <a:cubicBezTo>
                    <a:pt x="2247" y="1230"/>
                    <a:pt x="2448" y="1255"/>
                    <a:pt x="2491" y="1401"/>
                  </a:cubicBezTo>
                  <a:cubicBezTo>
                    <a:pt x="2506" y="1455"/>
                    <a:pt x="2505" y="1502"/>
                    <a:pt x="2499" y="1533"/>
                  </a:cubicBezTo>
                  <a:cubicBezTo>
                    <a:pt x="2494" y="1561"/>
                    <a:pt x="2467" y="1684"/>
                    <a:pt x="2294" y="1817"/>
                  </a:cubicBezTo>
                  <a:cubicBezTo>
                    <a:pt x="2080" y="1983"/>
                    <a:pt x="1844" y="2008"/>
                    <a:pt x="1780" y="2013"/>
                  </a:cubicBezTo>
                  <a:cubicBezTo>
                    <a:pt x="1711" y="2019"/>
                    <a:pt x="1430" y="2039"/>
                    <a:pt x="1184" y="1881"/>
                  </a:cubicBezTo>
                  <a:cubicBezTo>
                    <a:pt x="1108" y="1833"/>
                    <a:pt x="915" y="1690"/>
                    <a:pt x="859" y="1648"/>
                  </a:cubicBezTo>
                  <a:cubicBezTo>
                    <a:pt x="804" y="1607"/>
                    <a:pt x="751" y="1568"/>
                    <a:pt x="669" y="1533"/>
                  </a:cubicBezTo>
                  <a:cubicBezTo>
                    <a:pt x="649" y="1525"/>
                    <a:pt x="568" y="1492"/>
                    <a:pt x="443" y="1479"/>
                  </a:cubicBezTo>
                  <a:cubicBezTo>
                    <a:pt x="266" y="1460"/>
                    <a:pt x="111" y="1492"/>
                    <a:pt x="0" y="1528"/>
                  </a:cubicBezTo>
                  <a:cubicBezTo>
                    <a:pt x="114" y="1530"/>
                    <a:pt x="281" y="1546"/>
                    <a:pt x="462" y="1621"/>
                  </a:cubicBezTo>
                  <a:cubicBezTo>
                    <a:pt x="818" y="1766"/>
                    <a:pt x="858" y="1981"/>
                    <a:pt x="1164" y="2144"/>
                  </a:cubicBezTo>
                  <a:cubicBezTo>
                    <a:pt x="1556" y="2353"/>
                    <a:pt x="1978" y="2259"/>
                    <a:pt x="2070" y="2238"/>
                  </a:cubicBezTo>
                  <a:cubicBezTo>
                    <a:pt x="2537" y="2134"/>
                    <a:pt x="2807" y="1823"/>
                    <a:pt x="2891" y="1717"/>
                  </a:cubicBezTo>
                  <a:cubicBezTo>
                    <a:pt x="2861" y="1705"/>
                    <a:pt x="2818" y="1685"/>
                    <a:pt x="2779" y="1647"/>
                  </a:cubicBezTo>
                  <a:cubicBezTo>
                    <a:pt x="2673" y="1542"/>
                    <a:pt x="2641" y="1352"/>
                    <a:pt x="2724" y="1203"/>
                  </a:cubicBezTo>
                  <a:cubicBezTo>
                    <a:pt x="2797" y="1071"/>
                    <a:pt x="2946" y="994"/>
                    <a:pt x="3103" y="10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noFill/>
              </a:endParaRPr>
            </a:p>
          </p:txBody>
        </p:sp>
        <p:sp>
          <p:nvSpPr>
            <p:cNvPr id="10" name="Freeform 6">
              <a:extLst>
                <a:ext uri="{FF2B5EF4-FFF2-40B4-BE49-F238E27FC236}">
                  <a16:creationId xmlns:a16="http://schemas.microsoft.com/office/drawing/2014/main" id="{7FB53955-B832-4603-9C71-E7D7D7903B76}"/>
                </a:ext>
              </a:extLst>
            </p:cNvPr>
            <p:cNvSpPr>
              <a:spLocks/>
            </p:cNvSpPr>
            <p:nvPr/>
          </p:nvSpPr>
          <p:spPr bwMode="auto">
            <a:xfrm>
              <a:off x="165" y="1230"/>
              <a:ext cx="6260" cy="3246"/>
            </a:xfrm>
            <a:custGeom>
              <a:avLst/>
              <a:gdLst>
                <a:gd name="T0" fmla="*/ 3611 w 3831"/>
                <a:gd name="T1" fmla="*/ 588 h 1986"/>
                <a:gd name="T2" fmla="*/ 3760 w 3831"/>
                <a:gd name="T3" fmla="*/ 529 h 1986"/>
                <a:gd name="T4" fmla="*/ 3817 w 3831"/>
                <a:gd name="T5" fmla="*/ 350 h 1986"/>
                <a:gd name="T6" fmla="*/ 3707 w 3831"/>
                <a:gd name="T7" fmla="*/ 195 h 1986"/>
                <a:gd name="T8" fmla="*/ 3560 w 3831"/>
                <a:gd name="T9" fmla="*/ 162 h 1986"/>
                <a:gd name="T10" fmla="*/ 3467 w 3831"/>
                <a:gd name="T11" fmla="*/ 53 h 1986"/>
                <a:gd name="T12" fmla="*/ 3248 w 3831"/>
                <a:gd name="T13" fmla="*/ 17 h 1986"/>
                <a:gd name="T14" fmla="*/ 3038 w 3831"/>
                <a:gd name="T15" fmla="*/ 315 h 1986"/>
                <a:gd name="T16" fmla="*/ 2874 w 3831"/>
                <a:gd name="T17" fmla="*/ 310 h 1986"/>
                <a:gd name="T18" fmla="*/ 2690 w 3831"/>
                <a:gd name="T19" fmla="*/ 471 h 1986"/>
                <a:gd name="T20" fmla="*/ 2670 w 3831"/>
                <a:gd name="T21" fmla="*/ 558 h 1986"/>
                <a:gd name="T22" fmla="*/ 2692 w 3831"/>
                <a:gd name="T23" fmla="*/ 743 h 1986"/>
                <a:gd name="T24" fmla="*/ 2750 w 3831"/>
                <a:gd name="T25" fmla="*/ 828 h 1986"/>
                <a:gd name="T26" fmla="*/ 2862 w 3831"/>
                <a:gd name="T27" fmla="*/ 876 h 1986"/>
                <a:gd name="T28" fmla="*/ 2999 w 3831"/>
                <a:gd name="T29" fmla="*/ 771 h 1986"/>
                <a:gd name="T30" fmla="*/ 2983 w 3831"/>
                <a:gd name="T31" fmla="*/ 661 h 1986"/>
                <a:gd name="T32" fmla="*/ 2912 w 3831"/>
                <a:gd name="T33" fmla="*/ 629 h 1986"/>
                <a:gd name="T34" fmla="*/ 2873 w 3831"/>
                <a:gd name="T35" fmla="*/ 661 h 1986"/>
                <a:gd name="T36" fmla="*/ 2880 w 3831"/>
                <a:gd name="T37" fmla="*/ 746 h 1986"/>
                <a:gd name="T38" fmla="*/ 2841 w 3831"/>
                <a:gd name="T39" fmla="*/ 711 h 1986"/>
                <a:gd name="T40" fmla="*/ 2825 w 3831"/>
                <a:gd name="T41" fmla="*/ 645 h 1986"/>
                <a:gd name="T42" fmla="*/ 2907 w 3831"/>
                <a:gd name="T43" fmla="*/ 551 h 1986"/>
                <a:gd name="T44" fmla="*/ 3022 w 3831"/>
                <a:gd name="T45" fmla="*/ 577 h 1986"/>
                <a:gd name="T46" fmla="*/ 3104 w 3831"/>
                <a:gd name="T47" fmla="*/ 705 h 1986"/>
                <a:gd name="T48" fmla="*/ 3040 w 3831"/>
                <a:gd name="T49" fmla="*/ 897 h 1986"/>
                <a:gd name="T50" fmla="*/ 2868 w 3831"/>
                <a:gd name="T51" fmla="*/ 970 h 1986"/>
                <a:gd name="T52" fmla="*/ 2569 w 3831"/>
                <a:gd name="T53" fmla="*/ 1305 h 1986"/>
                <a:gd name="T54" fmla="*/ 2226 w 3831"/>
                <a:gd name="T55" fmla="*/ 1495 h 1986"/>
                <a:gd name="T56" fmla="*/ 1568 w 3831"/>
                <a:gd name="T57" fmla="*/ 1591 h 1986"/>
                <a:gd name="T58" fmla="*/ 1166 w 3831"/>
                <a:gd name="T59" fmla="*/ 1519 h 1986"/>
                <a:gd name="T60" fmla="*/ 917 w 3831"/>
                <a:gd name="T61" fmla="*/ 1343 h 1986"/>
                <a:gd name="T62" fmla="*/ 0 w 3831"/>
                <a:gd name="T63" fmla="*/ 850 h 1986"/>
                <a:gd name="T64" fmla="*/ 476 w 3831"/>
                <a:gd name="T65" fmla="*/ 1111 h 1986"/>
                <a:gd name="T66" fmla="*/ 764 w 3831"/>
                <a:gd name="T67" fmla="*/ 1399 h 1986"/>
                <a:gd name="T68" fmla="*/ 1307 w 3831"/>
                <a:gd name="T69" fmla="*/ 1779 h 1986"/>
                <a:gd name="T70" fmla="*/ 1573 w 3831"/>
                <a:gd name="T71" fmla="*/ 1852 h 1986"/>
                <a:gd name="T72" fmla="*/ 3183 w 3831"/>
                <a:gd name="T73" fmla="*/ 1305 h 1986"/>
                <a:gd name="T74" fmla="*/ 3430 w 3831"/>
                <a:gd name="T75" fmla="*/ 1041 h 1986"/>
                <a:gd name="T76" fmla="*/ 3611 w 3831"/>
                <a:gd name="T77" fmla="*/ 588 h 19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831" h="1986">
                  <a:moveTo>
                    <a:pt x="3611" y="588"/>
                  </a:moveTo>
                  <a:cubicBezTo>
                    <a:pt x="3626" y="588"/>
                    <a:pt x="3701" y="587"/>
                    <a:pt x="3760" y="529"/>
                  </a:cubicBezTo>
                  <a:cubicBezTo>
                    <a:pt x="3831" y="457"/>
                    <a:pt x="3819" y="362"/>
                    <a:pt x="3817" y="350"/>
                  </a:cubicBezTo>
                  <a:cubicBezTo>
                    <a:pt x="3802" y="252"/>
                    <a:pt x="3722" y="204"/>
                    <a:pt x="3707" y="195"/>
                  </a:cubicBezTo>
                  <a:cubicBezTo>
                    <a:pt x="3644" y="157"/>
                    <a:pt x="3582" y="160"/>
                    <a:pt x="3560" y="162"/>
                  </a:cubicBezTo>
                  <a:cubicBezTo>
                    <a:pt x="3548" y="138"/>
                    <a:pt x="3521" y="90"/>
                    <a:pt x="3467" y="53"/>
                  </a:cubicBezTo>
                  <a:cubicBezTo>
                    <a:pt x="3395" y="5"/>
                    <a:pt x="3310" y="0"/>
                    <a:pt x="3248" y="17"/>
                  </a:cubicBezTo>
                  <a:cubicBezTo>
                    <a:pt x="3131" y="48"/>
                    <a:pt x="3044" y="169"/>
                    <a:pt x="3038" y="315"/>
                  </a:cubicBezTo>
                  <a:cubicBezTo>
                    <a:pt x="3010" y="306"/>
                    <a:pt x="2947" y="290"/>
                    <a:pt x="2874" y="310"/>
                  </a:cubicBezTo>
                  <a:cubicBezTo>
                    <a:pt x="2787" y="334"/>
                    <a:pt x="2721" y="399"/>
                    <a:pt x="2690" y="471"/>
                  </a:cubicBezTo>
                  <a:cubicBezTo>
                    <a:pt x="2676" y="505"/>
                    <a:pt x="2673" y="533"/>
                    <a:pt x="2670" y="558"/>
                  </a:cubicBezTo>
                  <a:cubicBezTo>
                    <a:pt x="2666" y="591"/>
                    <a:pt x="2658" y="664"/>
                    <a:pt x="2692" y="743"/>
                  </a:cubicBezTo>
                  <a:cubicBezTo>
                    <a:pt x="2704" y="769"/>
                    <a:pt x="2718" y="800"/>
                    <a:pt x="2750" y="828"/>
                  </a:cubicBezTo>
                  <a:cubicBezTo>
                    <a:pt x="2766" y="843"/>
                    <a:pt x="2806" y="877"/>
                    <a:pt x="2862" y="876"/>
                  </a:cubicBezTo>
                  <a:cubicBezTo>
                    <a:pt x="2923" y="874"/>
                    <a:pt x="2981" y="829"/>
                    <a:pt x="2999" y="771"/>
                  </a:cubicBezTo>
                  <a:cubicBezTo>
                    <a:pt x="3001" y="762"/>
                    <a:pt x="3018" y="703"/>
                    <a:pt x="2983" y="661"/>
                  </a:cubicBezTo>
                  <a:cubicBezTo>
                    <a:pt x="2979" y="657"/>
                    <a:pt x="2948" y="621"/>
                    <a:pt x="2912" y="629"/>
                  </a:cubicBezTo>
                  <a:cubicBezTo>
                    <a:pt x="2887" y="635"/>
                    <a:pt x="2875" y="657"/>
                    <a:pt x="2873" y="661"/>
                  </a:cubicBezTo>
                  <a:cubicBezTo>
                    <a:pt x="2852" y="700"/>
                    <a:pt x="2879" y="744"/>
                    <a:pt x="2880" y="746"/>
                  </a:cubicBezTo>
                  <a:cubicBezTo>
                    <a:pt x="2871" y="741"/>
                    <a:pt x="2854" y="731"/>
                    <a:pt x="2841" y="711"/>
                  </a:cubicBezTo>
                  <a:cubicBezTo>
                    <a:pt x="2839" y="708"/>
                    <a:pt x="2821" y="681"/>
                    <a:pt x="2825" y="645"/>
                  </a:cubicBezTo>
                  <a:cubicBezTo>
                    <a:pt x="2830" y="600"/>
                    <a:pt x="2867" y="564"/>
                    <a:pt x="2907" y="551"/>
                  </a:cubicBezTo>
                  <a:cubicBezTo>
                    <a:pt x="2959" y="536"/>
                    <a:pt x="3003" y="565"/>
                    <a:pt x="3022" y="577"/>
                  </a:cubicBezTo>
                  <a:cubicBezTo>
                    <a:pt x="3086" y="619"/>
                    <a:pt x="3101" y="690"/>
                    <a:pt x="3104" y="705"/>
                  </a:cubicBezTo>
                  <a:cubicBezTo>
                    <a:pt x="3123" y="808"/>
                    <a:pt x="3051" y="885"/>
                    <a:pt x="3040" y="897"/>
                  </a:cubicBezTo>
                  <a:cubicBezTo>
                    <a:pt x="2973" y="966"/>
                    <a:pt x="2887" y="970"/>
                    <a:pt x="2868" y="970"/>
                  </a:cubicBezTo>
                  <a:cubicBezTo>
                    <a:pt x="2815" y="1057"/>
                    <a:pt x="2720" y="1186"/>
                    <a:pt x="2569" y="1305"/>
                  </a:cubicBezTo>
                  <a:cubicBezTo>
                    <a:pt x="2542" y="1326"/>
                    <a:pt x="2418" y="1421"/>
                    <a:pt x="2226" y="1495"/>
                  </a:cubicBezTo>
                  <a:cubicBezTo>
                    <a:pt x="1953" y="1601"/>
                    <a:pt x="1721" y="1596"/>
                    <a:pt x="1568" y="1591"/>
                  </a:cubicBezTo>
                  <a:cubicBezTo>
                    <a:pt x="1424" y="1587"/>
                    <a:pt x="1305" y="1582"/>
                    <a:pt x="1166" y="1519"/>
                  </a:cubicBezTo>
                  <a:cubicBezTo>
                    <a:pt x="1030" y="1457"/>
                    <a:pt x="946" y="1372"/>
                    <a:pt x="917" y="1343"/>
                  </a:cubicBezTo>
                  <a:cubicBezTo>
                    <a:pt x="740" y="1166"/>
                    <a:pt x="365" y="833"/>
                    <a:pt x="0" y="850"/>
                  </a:cubicBezTo>
                  <a:cubicBezTo>
                    <a:pt x="197" y="917"/>
                    <a:pt x="352" y="1009"/>
                    <a:pt x="476" y="1111"/>
                  </a:cubicBezTo>
                  <a:cubicBezTo>
                    <a:pt x="599" y="1213"/>
                    <a:pt x="584" y="1234"/>
                    <a:pt x="764" y="1399"/>
                  </a:cubicBezTo>
                  <a:cubicBezTo>
                    <a:pt x="928" y="1551"/>
                    <a:pt x="1078" y="1688"/>
                    <a:pt x="1307" y="1779"/>
                  </a:cubicBezTo>
                  <a:cubicBezTo>
                    <a:pt x="1427" y="1826"/>
                    <a:pt x="1524" y="1843"/>
                    <a:pt x="1573" y="1852"/>
                  </a:cubicBezTo>
                  <a:cubicBezTo>
                    <a:pt x="2347" y="1986"/>
                    <a:pt x="3077" y="1391"/>
                    <a:pt x="3183" y="1305"/>
                  </a:cubicBezTo>
                  <a:cubicBezTo>
                    <a:pt x="3288" y="1220"/>
                    <a:pt x="3365" y="1138"/>
                    <a:pt x="3430" y="1041"/>
                  </a:cubicBezTo>
                  <a:cubicBezTo>
                    <a:pt x="3548" y="866"/>
                    <a:pt x="3592" y="694"/>
                    <a:pt x="3611"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noFill/>
              </a:endParaRPr>
            </a:p>
          </p:txBody>
        </p:sp>
      </p:grpSp>
      <p:cxnSp>
        <p:nvCxnSpPr>
          <p:cNvPr id="11" name="直接连接符 10">
            <a:extLst>
              <a:ext uri="{FF2B5EF4-FFF2-40B4-BE49-F238E27FC236}">
                <a16:creationId xmlns:a16="http://schemas.microsoft.com/office/drawing/2014/main" id="{7766579E-031E-457A-A881-F8C8FC2FEED3}"/>
              </a:ext>
            </a:extLst>
          </p:cNvPr>
          <p:cNvCxnSpPr>
            <a:cxnSpLocks/>
          </p:cNvCxnSpPr>
          <p:nvPr/>
        </p:nvCxnSpPr>
        <p:spPr>
          <a:xfrm flipH="1">
            <a:off x="870857" y="670351"/>
            <a:ext cx="2082010" cy="0"/>
          </a:xfrm>
          <a:prstGeom prst="line">
            <a:avLst/>
          </a:prstGeom>
          <a:ln>
            <a:solidFill>
              <a:srgbClr val="F16C06"/>
            </a:solidFill>
          </a:ln>
        </p:spPr>
        <p:style>
          <a:lnRef idx="1">
            <a:schemeClr val="accent1"/>
          </a:lnRef>
          <a:fillRef idx="0">
            <a:schemeClr val="accent1"/>
          </a:fillRef>
          <a:effectRef idx="0">
            <a:schemeClr val="accent1"/>
          </a:effectRef>
          <a:fontRef idx="minor">
            <a:schemeClr val="tx1"/>
          </a:fontRef>
        </p:style>
      </p:cxnSp>
      <p:pic>
        <p:nvPicPr>
          <p:cNvPr id="12" name="图片 11"/>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0" y="5342467"/>
            <a:ext cx="12192000" cy="1515210"/>
          </a:xfrm>
          <a:prstGeom prst="rect">
            <a:avLst/>
          </a:prstGeom>
        </p:spPr>
      </p:pic>
      <p:sp>
        <p:nvSpPr>
          <p:cNvPr id="13" name="圆角矩形 22">
            <a:extLst>
              <a:ext uri="{FF2B5EF4-FFF2-40B4-BE49-F238E27FC236}">
                <a16:creationId xmlns:a16="http://schemas.microsoft.com/office/drawing/2014/main" id="{FE017AAE-1520-475A-BBCC-216C4117F426}"/>
              </a:ext>
            </a:extLst>
          </p:cNvPr>
          <p:cNvSpPr/>
          <p:nvPr/>
        </p:nvSpPr>
        <p:spPr>
          <a:xfrm flipV="1">
            <a:off x="1571848" y="2381235"/>
            <a:ext cx="9048224" cy="3199646"/>
          </a:xfrm>
          <a:prstGeom prst="roundRect">
            <a:avLst>
              <a:gd name="adj" fmla="val 3843"/>
            </a:avLst>
          </a:prstGeom>
          <a:noFill/>
          <a:ln>
            <a:solidFill>
              <a:srgbClr val="FBCB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endParaRPr>
          </a:p>
        </p:txBody>
      </p:sp>
      <p:sp>
        <p:nvSpPr>
          <p:cNvPr id="14" name="矩形 13">
            <a:extLst>
              <a:ext uri="{FF2B5EF4-FFF2-40B4-BE49-F238E27FC236}">
                <a16:creationId xmlns:a16="http://schemas.microsoft.com/office/drawing/2014/main" id="{8F932AC0-3931-41B7-AFA9-DE607610DD57}"/>
              </a:ext>
            </a:extLst>
          </p:cNvPr>
          <p:cNvSpPr/>
          <p:nvPr/>
        </p:nvSpPr>
        <p:spPr>
          <a:xfrm>
            <a:off x="1728591" y="2543239"/>
            <a:ext cx="8793271" cy="3003515"/>
          </a:xfrm>
          <a:prstGeom prst="rect">
            <a:avLst/>
          </a:prstGeom>
        </p:spPr>
        <p:txBody>
          <a:bodyPr wrap="square">
            <a:spAutoFit/>
          </a:bodyPr>
          <a:lstStyle/>
          <a:p>
            <a:pPr indent="457200">
              <a:lnSpc>
                <a:spcPct val="150000"/>
              </a:lnSpc>
            </a:pPr>
            <a:r>
              <a:rPr lang="zh-CN" altLang="en-US" sz="1600" spc="150" dirty="0">
                <a:solidFill>
                  <a:schemeClr val="tx1">
                    <a:lumMod val="75000"/>
                    <a:lumOff val="25000"/>
                  </a:schemeClr>
                </a:solidFill>
                <a:latin typeface="微软雅黑" panose="020B0503020204020204" pitchFamily="34" charset="-122"/>
                <a:ea typeface="微软雅黑" panose="020B0503020204020204" pitchFamily="34" charset="-122"/>
              </a:rPr>
              <a:t>“高尚、伟大的代价是责任”。我们新时代青年的责任，就是接过父辈手中的旗帜，更好的服从和服务于旗帜的方向和要求，让国家在我们这一代青年人手中变得更加强大、繁荣，社会更加和谐、美丽、文明，各项事业得到进一步发展、进步，把一个更好的国家和事业交给我们的下一代，更好地传承下去。</a:t>
            </a:r>
            <a:endParaRPr lang="en-US" altLang="zh-CN" sz="1600" spc="150" dirty="0">
              <a:solidFill>
                <a:schemeClr val="tx1">
                  <a:lumMod val="75000"/>
                  <a:lumOff val="25000"/>
                </a:schemeClr>
              </a:solidFill>
              <a:latin typeface="微软雅黑" panose="020B0503020204020204" pitchFamily="34" charset="-122"/>
              <a:ea typeface="微软雅黑" panose="020B0503020204020204" pitchFamily="34" charset="-122"/>
            </a:endParaRPr>
          </a:p>
          <a:p>
            <a:pPr indent="457200">
              <a:lnSpc>
                <a:spcPct val="150000"/>
              </a:lnSpc>
            </a:pPr>
            <a:r>
              <a:rPr lang="zh-CN" altLang="en-US" sz="1600" spc="150" dirty="0">
                <a:solidFill>
                  <a:schemeClr val="tx1">
                    <a:lumMod val="75000"/>
                    <a:lumOff val="25000"/>
                  </a:schemeClr>
                </a:solidFill>
                <a:latin typeface="微软雅黑" panose="020B0503020204020204" pitchFamily="34" charset="-122"/>
                <a:ea typeface="微软雅黑" panose="020B0503020204020204" pitchFamily="34" charset="-122"/>
              </a:rPr>
              <a:t>新的时代，必然有新的要求，我们作为新时代的青年，一定要群策群力，坚定理想信念，发展完善自我，敢挑勇挑重担，争做一名无愧于时代，无愧于国家，无愧于人民，无愧于社会的人。青年强则国强，青年兴则国兴。“天下兴亡匹夫有责”国家的繁荣强盛，人民的幸福生活，社会的发展进步，我们青年一代责无旁贷，义不容辞！</a:t>
            </a:r>
          </a:p>
        </p:txBody>
      </p:sp>
      <p:grpSp>
        <p:nvGrpSpPr>
          <p:cNvPr id="15" name="组合 14"/>
          <p:cNvGrpSpPr/>
          <p:nvPr/>
        </p:nvGrpSpPr>
        <p:grpSpPr>
          <a:xfrm>
            <a:off x="1571847" y="1744485"/>
            <a:ext cx="3840661" cy="686131"/>
            <a:chOff x="6111487" y="1721560"/>
            <a:chExt cx="2683790" cy="686131"/>
          </a:xfrm>
        </p:grpSpPr>
        <p:sp>
          <p:nvSpPr>
            <p:cNvPr id="17" name="标题1">
              <a:extLst>
                <a:ext uri="{FF2B5EF4-FFF2-40B4-BE49-F238E27FC236}">
                  <a16:creationId xmlns:a16="http://schemas.microsoft.com/office/drawing/2014/main" id="{0AA53A62-F42C-476C-97F1-6D590F376071}"/>
                </a:ext>
              </a:extLst>
            </p:cNvPr>
            <p:cNvSpPr>
              <a:spLocks noChangeArrowheads="1"/>
            </p:cNvSpPr>
            <p:nvPr/>
          </p:nvSpPr>
          <p:spPr bwMode="gray">
            <a:xfrm>
              <a:off x="6111487" y="1721560"/>
              <a:ext cx="2683790" cy="447716"/>
            </a:xfrm>
            <a:prstGeom prst="roundRect">
              <a:avLst>
                <a:gd name="adj" fmla="val 11921"/>
              </a:avLst>
            </a:prstGeom>
            <a:gradFill flip="none" rotWithShape="1">
              <a:gsLst>
                <a:gs pos="5000">
                  <a:srgbClr val="FEF5D6"/>
                </a:gs>
                <a:gs pos="68000">
                  <a:srgbClr val="FBCB78"/>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zh-CN" spc="100" dirty="0">
                <a:solidFill>
                  <a:schemeClr val="tx1">
                    <a:lumMod val="85000"/>
                    <a:lumOff val="15000"/>
                  </a:schemeClr>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18" name="TextBox 59">
              <a:extLst>
                <a:ext uri="{FF2B5EF4-FFF2-40B4-BE49-F238E27FC236}">
                  <a16:creationId xmlns:a16="http://schemas.microsoft.com/office/drawing/2014/main" id="{4CCAB53B-984A-40BB-8541-592FEB4E45E4}"/>
                </a:ext>
              </a:extLst>
            </p:cNvPr>
            <p:cNvSpPr txBox="1"/>
            <p:nvPr/>
          </p:nvSpPr>
          <p:spPr>
            <a:xfrm>
              <a:off x="6229400" y="1790855"/>
              <a:ext cx="2431402" cy="616836"/>
            </a:xfrm>
            <a:prstGeom prst="rect">
              <a:avLst/>
            </a:prstGeom>
            <a:noFill/>
          </p:spPr>
          <p:txBody>
            <a:bodyPr wrap="square" lIns="0" tIns="0" rIns="0" bIns="0" rtlCol="0">
              <a:spAutoFit/>
            </a:bodyPr>
            <a:lstStyle/>
            <a:p>
              <a:pPr algn="ctr"/>
              <a:r>
                <a:rPr lang="zh-CN" altLang="en-US" sz="2004" b="1" spc="300" dirty="0">
                  <a:solidFill>
                    <a:srgbClr val="D7271E"/>
                  </a:solidFill>
                  <a:latin typeface="微软雅黑" pitchFamily="34" charset="-122"/>
                  <a:ea typeface="微软雅黑" pitchFamily="34" charset="-122"/>
                </a:rPr>
                <a:t>家是最小国，国是最大家</a:t>
              </a:r>
            </a:p>
          </p:txBody>
        </p:sp>
      </p:grpSp>
    </p:spTree>
    <p:extLst>
      <p:ext uri="{BB962C8B-B14F-4D97-AF65-F5344CB8AC3E}">
        <p14:creationId xmlns:p14="http://schemas.microsoft.com/office/powerpoint/2010/main" val="3934112069"/>
      </p:ext>
    </p:extLst>
  </p:cSld>
  <p:clrMapOvr>
    <a:masterClrMapping/>
  </p:clrMapOvr>
  <p:transition spd="slow" advClick="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1+#ppt_w/2"/>
                                          </p:val>
                                        </p:tav>
                                        <p:tav tm="100000">
                                          <p:val>
                                            <p:strVal val="#ppt_x"/>
                                          </p:val>
                                        </p:tav>
                                      </p:tavLst>
                                    </p:anim>
                                    <p:anim calcmode="lin" valueType="num">
                                      <p:cBhvr additive="base">
                                        <p:cTn id="8" dur="500" fill="hold"/>
                                        <p:tgtEl>
                                          <p:spTgt spid="1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4" fill="hold" grpId="0" nodeType="after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down)">
                                      <p:cBhvr>
                                        <p:cTn id="12" dur="500"/>
                                        <p:tgtEl>
                                          <p:spTgt spid="13"/>
                                        </p:tgtEl>
                                      </p:cBhvr>
                                    </p:animEffect>
                                  </p:childTnLst>
                                </p:cTn>
                              </p:par>
                            </p:childTnLst>
                          </p:cTn>
                        </p:par>
                        <p:par>
                          <p:cTn id="13" fill="hold">
                            <p:stCondLst>
                              <p:cond delay="1000"/>
                            </p:stCondLst>
                            <p:childTnLst>
                              <p:par>
                                <p:cTn id="14" presetID="42" presetClass="entr" presetSubtype="0" fill="hold" grpId="0" nodeType="after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1000"/>
                                        <p:tgtEl>
                                          <p:spTgt spid="14"/>
                                        </p:tgtEl>
                                      </p:cBhvr>
                                    </p:animEffect>
                                    <p:anim calcmode="lin" valueType="num">
                                      <p:cBhvr>
                                        <p:cTn id="17" dur="1000" fill="hold"/>
                                        <p:tgtEl>
                                          <p:spTgt spid="14"/>
                                        </p:tgtEl>
                                        <p:attrNameLst>
                                          <p:attrName>ppt_x</p:attrName>
                                        </p:attrNameLst>
                                      </p:cBhvr>
                                      <p:tavLst>
                                        <p:tav tm="0">
                                          <p:val>
                                            <p:strVal val="#ppt_x"/>
                                          </p:val>
                                        </p:tav>
                                        <p:tav tm="100000">
                                          <p:val>
                                            <p:strVal val="#ppt_x"/>
                                          </p:val>
                                        </p:tav>
                                      </p:tavLst>
                                    </p:anim>
                                    <p:anim calcmode="lin" valueType="num">
                                      <p:cBhvr>
                                        <p:cTn id="18"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3" cstate="screen">
            <a:extLst>
              <a:ext uri="{28A0092B-C50C-407E-A947-70E740481C1C}">
                <a14:useLocalDpi xmlns:a14="http://schemas.microsoft.com/office/drawing/2010/main"/>
              </a:ext>
            </a:extLst>
          </a:blip>
          <a:srcRect l="-2"/>
          <a:stretch/>
        </p:blipFill>
        <p:spPr>
          <a:xfrm>
            <a:off x="1" y="23202"/>
            <a:ext cx="12191999" cy="6858000"/>
          </a:xfrm>
          <a:prstGeom prst="rect">
            <a:avLst/>
          </a:prstGeom>
        </p:spPr>
      </p:pic>
      <p:sp>
        <p:nvSpPr>
          <p:cNvPr id="3" name="矩形 2">
            <a:extLst>
              <a:ext uri="{FF2B5EF4-FFF2-40B4-BE49-F238E27FC236}">
                <a16:creationId xmlns:a16="http://schemas.microsoft.com/office/drawing/2014/main" id="{29EF2EC5-EE7F-4874-BF62-4A5449E0A99B}"/>
              </a:ext>
            </a:extLst>
          </p:cNvPr>
          <p:cNvSpPr/>
          <p:nvPr/>
        </p:nvSpPr>
        <p:spPr>
          <a:xfrm>
            <a:off x="3246595" y="355854"/>
            <a:ext cx="5723234" cy="646331"/>
          </a:xfrm>
          <a:prstGeom prst="rect">
            <a:avLst/>
          </a:prstGeom>
          <a:noFill/>
        </p:spPr>
        <p:txBody>
          <a:bodyPr wrap="square" rtlCol="0">
            <a:spAutoFit/>
          </a:bodyPr>
          <a:lstStyle/>
          <a:p>
            <a:pPr algn="ctr"/>
            <a:r>
              <a:rPr lang="zh-CN" altLang="en-US" sz="3600" dirty="0">
                <a:gradFill flip="none" rotWithShape="1">
                  <a:gsLst>
                    <a:gs pos="0">
                      <a:srgbClr val="F16C06"/>
                    </a:gs>
                    <a:gs pos="30000">
                      <a:srgbClr val="EA3C10"/>
                    </a:gs>
                    <a:gs pos="60000">
                      <a:srgbClr val="DF2417"/>
                    </a:gs>
                    <a:gs pos="100000">
                      <a:srgbClr val="D7271E"/>
                    </a:gs>
                  </a:gsLst>
                  <a:lin ang="10800000" scaled="1"/>
                  <a:tileRect/>
                </a:gradFill>
                <a:effectLst>
                  <a:outerShdw blurRad="12700" dist="38100" dir="2700000" algn="tl" rotWithShape="0">
                    <a:schemeClr val="tx1">
                      <a:lumMod val="85000"/>
                      <a:lumOff val="15000"/>
                      <a:alpha val="14000"/>
                    </a:schemeClr>
                  </a:outerShdw>
                </a:effectLst>
                <a:latin typeface="华文隶书" panose="02010800040101010101" pitchFamily="2" charset="-122"/>
                <a:ea typeface="华文隶书" panose="02010800040101010101" pitchFamily="2" charset="-122"/>
              </a:rPr>
              <a:t>青春心向党 建功新时代</a:t>
            </a:r>
          </a:p>
        </p:txBody>
      </p:sp>
      <p:grpSp>
        <p:nvGrpSpPr>
          <p:cNvPr id="4" name="Group 4">
            <a:extLst>
              <a:ext uri="{FF2B5EF4-FFF2-40B4-BE49-F238E27FC236}">
                <a16:creationId xmlns:a16="http://schemas.microsoft.com/office/drawing/2014/main" id="{B36919EA-45DD-4F0B-B6AD-8DE8CCC9D55E}"/>
              </a:ext>
            </a:extLst>
          </p:cNvPr>
          <p:cNvGrpSpPr>
            <a:grpSpLocks noChangeAspect="1"/>
          </p:cNvGrpSpPr>
          <p:nvPr/>
        </p:nvGrpSpPr>
        <p:grpSpPr bwMode="auto">
          <a:xfrm flipH="1">
            <a:off x="8655779" y="487371"/>
            <a:ext cx="607778" cy="337494"/>
            <a:chOff x="2" y="-28"/>
            <a:chExt cx="8111" cy="4504"/>
          </a:xfrm>
          <a:gradFill>
            <a:gsLst>
              <a:gs pos="5000">
                <a:srgbClr val="F16C06"/>
              </a:gs>
              <a:gs pos="68000">
                <a:srgbClr val="DF2417"/>
              </a:gs>
            </a:gsLst>
            <a:lin ang="2700000" scaled="1"/>
          </a:gradFill>
        </p:grpSpPr>
        <p:sp>
          <p:nvSpPr>
            <p:cNvPr id="5" name="Freeform 5">
              <a:extLst>
                <a:ext uri="{FF2B5EF4-FFF2-40B4-BE49-F238E27FC236}">
                  <a16:creationId xmlns:a16="http://schemas.microsoft.com/office/drawing/2014/main" id="{F91DD144-1361-4A9A-B2D5-7A8B204B20A8}"/>
                </a:ext>
              </a:extLst>
            </p:cNvPr>
            <p:cNvSpPr>
              <a:spLocks/>
            </p:cNvSpPr>
            <p:nvPr/>
          </p:nvSpPr>
          <p:spPr bwMode="auto">
            <a:xfrm>
              <a:off x="2" y="-28"/>
              <a:ext cx="8111" cy="3845"/>
            </a:xfrm>
            <a:custGeom>
              <a:avLst/>
              <a:gdLst>
                <a:gd name="T0" fmla="*/ 3708 w 4964"/>
                <a:gd name="T1" fmla="*/ 892 h 2353"/>
                <a:gd name="T2" fmla="*/ 3978 w 4964"/>
                <a:gd name="T3" fmla="*/ 1161 h 2353"/>
                <a:gd name="T4" fmla="*/ 3770 w 4964"/>
                <a:gd name="T5" fmla="*/ 1393 h 2353"/>
                <a:gd name="T6" fmla="*/ 3620 w 4964"/>
                <a:gd name="T7" fmla="*/ 2113 h 2353"/>
                <a:gd name="T8" fmla="*/ 4339 w 4964"/>
                <a:gd name="T9" fmla="*/ 1302 h 2353"/>
                <a:gd name="T10" fmla="*/ 4605 w 4964"/>
                <a:gd name="T11" fmla="*/ 1565 h 2353"/>
                <a:gd name="T12" fmla="*/ 4313 w 4964"/>
                <a:gd name="T13" fmla="*/ 1784 h 2353"/>
                <a:gd name="T14" fmla="*/ 4942 w 4964"/>
                <a:gd name="T15" fmla="*/ 1424 h 2353"/>
                <a:gd name="T16" fmla="*/ 4840 w 4964"/>
                <a:gd name="T17" fmla="*/ 983 h 2353"/>
                <a:gd name="T18" fmla="*/ 4445 w 4964"/>
                <a:gd name="T19" fmla="*/ 867 h 2353"/>
                <a:gd name="T20" fmla="*/ 4200 w 4964"/>
                <a:gd name="T21" fmla="*/ 1050 h 2353"/>
                <a:gd name="T22" fmla="*/ 4090 w 4964"/>
                <a:gd name="T23" fmla="*/ 619 h 2353"/>
                <a:gd name="T24" fmla="*/ 3970 w 4964"/>
                <a:gd name="T25" fmla="*/ 869 h 2353"/>
                <a:gd name="T26" fmla="*/ 4351 w 4964"/>
                <a:gd name="T27" fmla="*/ 843 h 2353"/>
                <a:gd name="T28" fmla="*/ 4281 w 4964"/>
                <a:gd name="T29" fmla="*/ 501 h 2353"/>
                <a:gd name="T30" fmla="*/ 4049 w 4964"/>
                <a:gd name="T31" fmla="*/ 245 h 2353"/>
                <a:gd name="T32" fmla="*/ 3626 w 4964"/>
                <a:gd name="T33" fmla="*/ 247 h 2353"/>
                <a:gd name="T34" fmla="*/ 3157 w 4964"/>
                <a:gd name="T35" fmla="*/ 84 h 2353"/>
                <a:gd name="T36" fmla="*/ 2919 w 4964"/>
                <a:gd name="T37" fmla="*/ 236 h 2353"/>
                <a:gd name="T38" fmla="*/ 2654 w 4964"/>
                <a:gd name="T39" fmla="*/ 599 h 2353"/>
                <a:gd name="T40" fmla="*/ 2922 w 4964"/>
                <a:gd name="T41" fmla="*/ 846 h 2353"/>
                <a:gd name="T42" fmla="*/ 2864 w 4964"/>
                <a:gd name="T43" fmla="*/ 528 h 2353"/>
                <a:gd name="T44" fmla="*/ 3065 w 4964"/>
                <a:gd name="T45" fmla="*/ 608 h 2353"/>
                <a:gd name="T46" fmla="*/ 2952 w 4964"/>
                <a:gd name="T47" fmla="*/ 906 h 2353"/>
                <a:gd name="T48" fmla="*/ 2651 w 4964"/>
                <a:gd name="T49" fmla="*/ 743 h 2353"/>
                <a:gd name="T50" fmla="*/ 2410 w 4964"/>
                <a:gd name="T51" fmla="*/ 538 h 2353"/>
                <a:gd name="T52" fmla="*/ 2250 w 4964"/>
                <a:gd name="T53" fmla="*/ 726 h 2353"/>
                <a:gd name="T54" fmla="*/ 2164 w 4964"/>
                <a:gd name="T55" fmla="*/ 1168 h 2353"/>
                <a:gd name="T56" fmla="*/ 2428 w 4964"/>
                <a:gd name="T57" fmla="*/ 1468 h 2353"/>
                <a:gd name="T58" fmla="*/ 2234 w 4964"/>
                <a:gd name="T59" fmla="*/ 1505 h 2353"/>
                <a:gd name="T60" fmla="*/ 2491 w 4964"/>
                <a:gd name="T61" fmla="*/ 1401 h 2353"/>
                <a:gd name="T62" fmla="*/ 2294 w 4964"/>
                <a:gd name="T63" fmla="*/ 1817 h 2353"/>
                <a:gd name="T64" fmla="*/ 1184 w 4964"/>
                <a:gd name="T65" fmla="*/ 1881 h 2353"/>
                <a:gd name="T66" fmla="*/ 669 w 4964"/>
                <a:gd name="T67" fmla="*/ 1533 h 2353"/>
                <a:gd name="T68" fmla="*/ 0 w 4964"/>
                <a:gd name="T69" fmla="*/ 1528 h 2353"/>
                <a:gd name="T70" fmla="*/ 1164 w 4964"/>
                <a:gd name="T71" fmla="*/ 2144 h 2353"/>
                <a:gd name="T72" fmla="*/ 2891 w 4964"/>
                <a:gd name="T73" fmla="*/ 1717 h 2353"/>
                <a:gd name="T74" fmla="*/ 2724 w 4964"/>
                <a:gd name="T75" fmla="*/ 1203 h 2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964" h="2353">
                  <a:moveTo>
                    <a:pt x="3103" y="1008"/>
                  </a:moveTo>
                  <a:cubicBezTo>
                    <a:pt x="3130" y="659"/>
                    <a:pt x="3633" y="632"/>
                    <a:pt x="3708" y="892"/>
                  </a:cubicBezTo>
                  <a:cubicBezTo>
                    <a:pt x="3789" y="890"/>
                    <a:pt x="3852" y="930"/>
                    <a:pt x="3898" y="984"/>
                  </a:cubicBezTo>
                  <a:cubicBezTo>
                    <a:pt x="3916" y="1006"/>
                    <a:pt x="3974" y="1066"/>
                    <a:pt x="3978" y="1161"/>
                  </a:cubicBezTo>
                  <a:cubicBezTo>
                    <a:pt x="3978" y="1187"/>
                    <a:pt x="3980" y="1255"/>
                    <a:pt x="3931" y="1315"/>
                  </a:cubicBezTo>
                  <a:cubicBezTo>
                    <a:pt x="3871" y="1387"/>
                    <a:pt x="3785" y="1392"/>
                    <a:pt x="3770" y="1393"/>
                  </a:cubicBezTo>
                  <a:cubicBezTo>
                    <a:pt x="3742" y="1790"/>
                    <a:pt x="3508" y="2071"/>
                    <a:pt x="3013" y="2344"/>
                  </a:cubicBezTo>
                  <a:cubicBezTo>
                    <a:pt x="3164" y="2327"/>
                    <a:pt x="3398" y="2276"/>
                    <a:pt x="3620" y="2113"/>
                  </a:cubicBezTo>
                  <a:cubicBezTo>
                    <a:pt x="3746" y="2020"/>
                    <a:pt x="3834" y="1915"/>
                    <a:pt x="3888" y="1851"/>
                  </a:cubicBezTo>
                  <a:cubicBezTo>
                    <a:pt x="4136" y="1554"/>
                    <a:pt x="4150" y="1354"/>
                    <a:pt x="4339" y="1302"/>
                  </a:cubicBezTo>
                  <a:cubicBezTo>
                    <a:pt x="4360" y="1297"/>
                    <a:pt x="4465" y="1268"/>
                    <a:pt x="4540" y="1327"/>
                  </a:cubicBezTo>
                  <a:cubicBezTo>
                    <a:pt x="4634" y="1401"/>
                    <a:pt x="4607" y="1554"/>
                    <a:pt x="4605" y="1565"/>
                  </a:cubicBezTo>
                  <a:cubicBezTo>
                    <a:pt x="4601" y="1227"/>
                    <a:pt x="4147" y="1338"/>
                    <a:pt x="4223" y="1628"/>
                  </a:cubicBezTo>
                  <a:cubicBezTo>
                    <a:pt x="4241" y="1695"/>
                    <a:pt x="4273" y="1747"/>
                    <a:pt x="4313" y="1784"/>
                  </a:cubicBezTo>
                  <a:cubicBezTo>
                    <a:pt x="4417" y="1881"/>
                    <a:pt x="4610" y="1917"/>
                    <a:pt x="4764" y="1824"/>
                  </a:cubicBezTo>
                  <a:cubicBezTo>
                    <a:pt x="4909" y="1736"/>
                    <a:pt x="4964" y="1566"/>
                    <a:pt x="4942" y="1424"/>
                  </a:cubicBezTo>
                  <a:cubicBezTo>
                    <a:pt x="4922" y="1292"/>
                    <a:pt x="4837" y="1209"/>
                    <a:pt x="4807" y="1182"/>
                  </a:cubicBezTo>
                  <a:cubicBezTo>
                    <a:pt x="4818" y="1164"/>
                    <a:pt x="4864" y="1082"/>
                    <a:pt x="4840" y="983"/>
                  </a:cubicBezTo>
                  <a:cubicBezTo>
                    <a:pt x="4817" y="893"/>
                    <a:pt x="4741" y="806"/>
                    <a:pt x="4641" y="794"/>
                  </a:cubicBezTo>
                  <a:cubicBezTo>
                    <a:pt x="4536" y="781"/>
                    <a:pt x="4456" y="857"/>
                    <a:pt x="4445" y="867"/>
                  </a:cubicBezTo>
                  <a:cubicBezTo>
                    <a:pt x="4405" y="906"/>
                    <a:pt x="4414" y="929"/>
                    <a:pt x="4372" y="969"/>
                  </a:cubicBezTo>
                  <a:cubicBezTo>
                    <a:pt x="4316" y="1020"/>
                    <a:pt x="4251" y="1043"/>
                    <a:pt x="4200" y="1050"/>
                  </a:cubicBezTo>
                  <a:cubicBezTo>
                    <a:pt x="4099" y="1062"/>
                    <a:pt x="3945" y="1027"/>
                    <a:pt x="3900" y="888"/>
                  </a:cubicBezTo>
                  <a:cubicBezTo>
                    <a:pt x="3827" y="664"/>
                    <a:pt x="4035" y="561"/>
                    <a:pt x="4090" y="619"/>
                  </a:cubicBezTo>
                  <a:cubicBezTo>
                    <a:pt x="4060" y="620"/>
                    <a:pt x="4032" y="629"/>
                    <a:pt x="4009" y="647"/>
                  </a:cubicBezTo>
                  <a:cubicBezTo>
                    <a:pt x="3946" y="695"/>
                    <a:pt x="3931" y="797"/>
                    <a:pt x="3970" y="869"/>
                  </a:cubicBezTo>
                  <a:cubicBezTo>
                    <a:pt x="4018" y="957"/>
                    <a:pt x="4126" y="964"/>
                    <a:pt x="4141" y="964"/>
                  </a:cubicBezTo>
                  <a:cubicBezTo>
                    <a:pt x="4270" y="969"/>
                    <a:pt x="4345" y="854"/>
                    <a:pt x="4351" y="843"/>
                  </a:cubicBezTo>
                  <a:cubicBezTo>
                    <a:pt x="4362" y="827"/>
                    <a:pt x="4406" y="751"/>
                    <a:pt x="4385" y="653"/>
                  </a:cubicBezTo>
                  <a:cubicBezTo>
                    <a:pt x="4365" y="565"/>
                    <a:pt x="4304" y="517"/>
                    <a:pt x="4281" y="501"/>
                  </a:cubicBezTo>
                  <a:cubicBezTo>
                    <a:pt x="4202" y="446"/>
                    <a:pt x="4120" y="453"/>
                    <a:pt x="4100" y="455"/>
                  </a:cubicBezTo>
                  <a:cubicBezTo>
                    <a:pt x="4103" y="434"/>
                    <a:pt x="4116" y="334"/>
                    <a:pt x="4049" y="245"/>
                  </a:cubicBezTo>
                  <a:cubicBezTo>
                    <a:pt x="3993" y="169"/>
                    <a:pt x="3892" y="120"/>
                    <a:pt x="3789" y="140"/>
                  </a:cubicBezTo>
                  <a:cubicBezTo>
                    <a:pt x="3693" y="158"/>
                    <a:pt x="3639" y="228"/>
                    <a:pt x="3626" y="247"/>
                  </a:cubicBezTo>
                  <a:cubicBezTo>
                    <a:pt x="3618" y="219"/>
                    <a:pt x="3589" y="123"/>
                    <a:pt x="3495" y="65"/>
                  </a:cubicBezTo>
                  <a:cubicBezTo>
                    <a:pt x="3396" y="4"/>
                    <a:pt x="3252" y="0"/>
                    <a:pt x="3157" y="84"/>
                  </a:cubicBezTo>
                  <a:cubicBezTo>
                    <a:pt x="3084" y="147"/>
                    <a:pt x="3070" y="236"/>
                    <a:pt x="3067" y="264"/>
                  </a:cubicBezTo>
                  <a:cubicBezTo>
                    <a:pt x="3042" y="252"/>
                    <a:pt x="2988" y="230"/>
                    <a:pt x="2919" y="236"/>
                  </a:cubicBezTo>
                  <a:cubicBezTo>
                    <a:pt x="2807" y="245"/>
                    <a:pt x="2739" y="317"/>
                    <a:pt x="2725" y="333"/>
                  </a:cubicBezTo>
                  <a:cubicBezTo>
                    <a:pt x="2629" y="439"/>
                    <a:pt x="2650" y="574"/>
                    <a:pt x="2654" y="599"/>
                  </a:cubicBezTo>
                  <a:cubicBezTo>
                    <a:pt x="2658" y="626"/>
                    <a:pt x="2683" y="763"/>
                    <a:pt x="2797" y="824"/>
                  </a:cubicBezTo>
                  <a:cubicBezTo>
                    <a:pt x="2820" y="836"/>
                    <a:pt x="2869" y="862"/>
                    <a:pt x="2922" y="846"/>
                  </a:cubicBezTo>
                  <a:cubicBezTo>
                    <a:pt x="2997" y="823"/>
                    <a:pt x="3059" y="721"/>
                    <a:pt x="3023" y="635"/>
                  </a:cubicBezTo>
                  <a:cubicBezTo>
                    <a:pt x="3003" y="586"/>
                    <a:pt x="2953" y="543"/>
                    <a:pt x="2864" y="528"/>
                  </a:cubicBezTo>
                  <a:cubicBezTo>
                    <a:pt x="2881" y="524"/>
                    <a:pt x="2914" y="519"/>
                    <a:pt x="2952" y="528"/>
                  </a:cubicBezTo>
                  <a:cubicBezTo>
                    <a:pt x="2971" y="533"/>
                    <a:pt x="3029" y="550"/>
                    <a:pt x="3065" y="608"/>
                  </a:cubicBezTo>
                  <a:cubicBezTo>
                    <a:pt x="3099" y="661"/>
                    <a:pt x="3093" y="716"/>
                    <a:pt x="3090" y="734"/>
                  </a:cubicBezTo>
                  <a:cubicBezTo>
                    <a:pt x="3081" y="809"/>
                    <a:pt x="3027" y="878"/>
                    <a:pt x="2952" y="906"/>
                  </a:cubicBezTo>
                  <a:cubicBezTo>
                    <a:pt x="2946" y="909"/>
                    <a:pt x="2866" y="937"/>
                    <a:pt x="2788" y="900"/>
                  </a:cubicBezTo>
                  <a:cubicBezTo>
                    <a:pt x="2730" y="873"/>
                    <a:pt x="2700" y="824"/>
                    <a:pt x="2651" y="743"/>
                  </a:cubicBezTo>
                  <a:cubicBezTo>
                    <a:pt x="2612" y="679"/>
                    <a:pt x="2621" y="675"/>
                    <a:pt x="2593" y="641"/>
                  </a:cubicBezTo>
                  <a:cubicBezTo>
                    <a:pt x="2574" y="618"/>
                    <a:pt x="2509" y="539"/>
                    <a:pt x="2410" y="538"/>
                  </a:cubicBezTo>
                  <a:cubicBezTo>
                    <a:pt x="2390" y="537"/>
                    <a:pt x="2320" y="536"/>
                    <a:pt x="2276" y="592"/>
                  </a:cubicBezTo>
                  <a:cubicBezTo>
                    <a:pt x="2232" y="648"/>
                    <a:pt x="2248" y="717"/>
                    <a:pt x="2250" y="726"/>
                  </a:cubicBezTo>
                  <a:cubicBezTo>
                    <a:pt x="2148" y="731"/>
                    <a:pt x="2055" y="798"/>
                    <a:pt x="2034" y="893"/>
                  </a:cubicBezTo>
                  <a:cubicBezTo>
                    <a:pt x="2011" y="1000"/>
                    <a:pt x="2046" y="1124"/>
                    <a:pt x="2164" y="1168"/>
                  </a:cubicBezTo>
                  <a:cubicBezTo>
                    <a:pt x="1932" y="1200"/>
                    <a:pt x="1938" y="1554"/>
                    <a:pt x="2134" y="1630"/>
                  </a:cubicBezTo>
                  <a:cubicBezTo>
                    <a:pt x="2329" y="1706"/>
                    <a:pt x="2450" y="1591"/>
                    <a:pt x="2428" y="1468"/>
                  </a:cubicBezTo>
                  <a:cubicBezTo>
                    <a:pt x="2401" y="1308"/>
                    <a:pt x="2262" y="1292"/>
                    <a:pt x="2202" y="1359"/>
                  </a:cubicBezTo>
                  <a:cubicBezTo>
                    <a:pt x="2155" y="1410"/>
                    <a:pt x="2179" y="1466"/>
                    <a:pt x="2234" y="1505"/>
                  </a:cubicBezTo>
                  <a:cubicBezTo>
                    <a:pt x="2127" y="1528"/>
                    <a:pt x="2117" y="1357"/>
                    <a:pt x="2182" y="1293"/>
                  </a:cubicBezTo>
                  <a:cubicBezTo>
                    <a:pt x="2247" y="1230"/>
                    <a:pt x="2448" y="1255"/>
                    <a:pt x="2491" y="1401"/>
                  </a:cubicBezTo>
                  <a:cubicBezTo>
                    <a:pt x="2506" y="1455"/>
                    <a:pt x="2505" y="1502"/>
                    <a:pt x="2499" y="1533"/>
                  </a:cubicBezTo>
                  <a:cubicBezTo>
                    <a:pt x="2494" y="1561"/>
                    <a:pt x="2467" y="1684"/>
                    <a:pt x="2294" y="1817"/>
                  </a:cubicBezTo>
                  <a:cubicBezTo>
                    <a:pt x="2080" y="1983"/>
                    <a:pt x="1844" y="2008"/>
                    <a:pt x="1780" y="2013"/>
                  </a:cubicBezTo>
                  <a:cubicBezTo>
                    <a:pt x="1711" y="2019"/>
                    <a:pt x="1430" y="2039"/>
                    <a:pt x="1184" y="1881"/>
                  </a:cubicBezTo>
                  <a:cubicBezTo>
                    <a:pt x="1108" y="1833"/>
                    <a:pt x="915" y="1690"/>
                    <a:pt x="859" y="1648"/>
                  </a:cubicBezTo>
                  <a:cubicBezTo>
                    <a:pt x="804" y="1607"/>
                    <a:pt x="751" y="1568"/>
                    <a:pt x="669" y="1533"/>
                  </a:cubicBezTo>
                  <a:cubicBezTo>
                    <a:pt x="649" y="1525"/>
                    <a:pt x="568" y="1492"/>
                    <a:pt x="443" y="1479"/>
                  </a:cubicBezTo>
                  <a:cubicBezTo>
                    <a:pt x="266" y="1460"/>
                    <a:pt x="111" y="1492"/>
                    <a:pt x="0" y="1528"/>
                  </a:cubicBezTo>
                  <a:cubicBezTo>
                    <a:pt x="114" y="1530"/>
                    <a:pt x="281" y="1546"/>
                    <a:pt x="462" y="1621"/>
                  </a:cubicBezTo>
                  <a:cubicBezTo>
                    <a:pt x="818" y="1766"/>
                    <a:pt x="858" y="1981"/>
                    <a:pt x="1164" y="2144"/>
                  </a:cubicBezTo>
                  <a:cubicBezTo>
                    <a:pt x="1556" y="2353"/>
                    <a:pt x="1978" y="2259"/>
                    <a:pt x="2070" y="2238"/>
                  </a:cubicBezTo>
                  <a:cubicBezTo>
                    <a:pt x="2537" y="2134"/>
                    <a:pt x="2807" y="1823"/>
                    <a:pt x="2891" y="1717"/>
                  </a:cubicBezTo>
                  <a:cubicBezTo>
                    <a:pt x="2861" y="1705"/>
                    <a:pt x="2818" y="1685"/>
                    <a:pt x="2779" y="1647"/>
                  </a:cubicBezTo>
                  <a:cubicBezTo>
                    <a:pt x="2673" y="1542"/>
                    <a:pt x="2641" y="1352"/>
                    <a:pt x="2724" y="1203"/>
                  </a:cubicBezTo>
                  <a:cubicBezTo>
                    <a:pt x="2797" y="1071"/>
                    <a:pt x="2946" y="994"/>
                    <a:pt x="3103" y="10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noFill/>
              </a:endParaRPr>
            </a:p>
          </p:txBody>
        </p:sp>
        <p:sp>
          <p:nvSpPr>
            <p:cNvPr id="6" name="Freeform 6">
              <a:extLst>
                <a:ext uri="{FF2B5EF4-FFF2-40B4-BE49-F238E27FC236}">
                  <a16:creationId xmlns:a16="http://schemas.microsoft.com/office/drawing/2014/main" id="{6618C9E3-D6C3-4AF7-8C68-9BEDB44A70E6}"/>
                </a:ext>
              </a:extLst>
            </p:cNvPr>
            <p:cNvSpPr>
              <a:spLocks/>
            </p:cNvSpPr>
            <p:nvPr/>
          </p:nvSpPr>
          <p:spPr bwMode="auto">
            <a:xfrm>
              <a:off x="165" y="1230"/>
              <a:ext cx="6260" cy="3246"/>
            </a:xfrm>
            <a:custGeom>
              <a:avLst/>
              <a:gdLst>
                <a:gd name="T0" fmla="*/ 3611 w 3831"/>
                <a:gd name="T1" fmla="*/ 588 h 1986"/>
                <a:gd name="T2" fmla="*/ 3760 w 3831"/>
                <a:gd name="T3" fmla="*/ 529 h 1986"/>
                <a:gd name="T4" fmla="*/ 3817 w 3831"/>
                <a:gd name="T5" fmla="*/ 350 h 1986"/>
                <a:gd name="T6" fmla="*/ 3707 w 3831"/>
                <a:gd name="T7" fmla="*/ 195 h 1986"/>
                <a:gd name="T8" fmla="*/ 3560 w 3831"/>
                <a:gd name="T9" fmla="*/ 162 h 1986"/>
                <a:gd name="T10" fmla="*/ 3467 w 3831"/>
                <a:gd name="T11" fmla="*/ 53 h 1986"/>
                <a:gd name="T12" fmla="*/ 3248 w 3831"/>
                <a:gd name="T13" fmla="*/ 17 h 1986"/>
                <a:gd name="T14" fmla="*/ 3038 w 3831"/>
                <a:gd name="T15" fmla="*/ 315 h 1986"/>
                <a:gd name="T16" fmla="*/ 2874 w 3831"/>
                <a:gd name="T17" fmla="*/ 310 h 1986"/>
                <a:gd name="T18" fmla="*/ 2690 w 3831"/>
                <a:gd name="T19" fmla="*/ 471 h 1986"/>
                <a:gd name="T20" fmla="*/ 2670 w 3831"/>
                <a:gd name="T21" fmla="*/ 558 h 1986"/>
                <a:gd name="T22" fmla="*/ 2692 w 3831"/>
                <a:gd name="T23" fmla="*/ 743 h 1986"/>
                <a:gd name="T24" fmla="*/ 2750 w 3831"/>
                <a:gd name="T25" fmla="*/ 828 h 1986"/>
                <a:gd name="T26" fmla="*/ 2862 w 3831"/>
                <a:gd name="T27" fmla="*/ 876 h 1986"/>
                <a:gd name="T28" fmla="*/ 2999 w 3831"/>
                <a:gd name="T29" fmla="*/ 771 h 1986"/>
                <a:gd name="T30" fmla="*/ 2983 w 3831"/>
                <a:gd name="T31" fmla="*/ 661 h 1986"/>
                <a:gd name="T32" fmla="*/ 2912 w 3831"/>
                <a:gd name="T33" fmla="*/ 629 h 1986"/>
                <a:gd name="T34" fmla="*/ 2873 w 3831"/>
                <a:gd name="T35" fmla="*/ 661 h 1986"/>
                <a:gd name="T36" fmla="*/ 2880 w 3831"/>
                <a:gd name="T37" fmla="*/ 746 h 1986"/>
                <a:gd name="T38" fmla="*/ 2841 w 3831"/>
                <a:gd name="T39" fmla="*/ 711 h 1986"/>
                <a:gd name="T40" fmla="*/ 2825 w 3831"/>
                <a:gd name="T41" fmla="*/ 645 h 1986"/>
                <a:gd name="T42" fmla="*/ 2907 w 3831"/>
                <a:gd name="T43" fmla="*/ 551 h 1986"/>
                <a:gd name="T44" fmla="*/ 3022 w 3831"/>
                <a:gd name="T45" fmla="*/ 577 h 1986"/>
                <a:gd name="T46" fmla="*/ 3104 w 3831"/>
                <a:gd name="T47" fmla="*/ 705 h 1986"/>
                <a:gd name="T48" fmla="*/ 3040 w 3831"/>
                <a:gd name="T49" fmla="*/ 897 h 1986"/>
                <a:gd name="T50" fmla="*/ 2868 w 3831"/>
                <a:gd name="T51" fmla="*/ 970 h 1986"/>
                <a:gd name="T52" fmla="*/ 2569 w 3831"/>
                <a:gd name="T53" fmla="*/ 1305 h 1986"/>
                <a:gd name="T54" fmla="*/ 2226 w 3831"/>
                <a:gd name="T55" fmla="*/ 1495 h 1986"/>
                <a:gd name="T56" fmla="*/ 1568 w 3831"/>
                <a:gd name="T57" fmla="*/ 1591 h 1986"/>
                <a:gd name="T58" fmla="*/ 1166 w 3831"/>
                <a:gd name="T59" fmla="*/ 1519 h 1986"/>
                <a:gd name="T60" fmla="*/ 917 w 3831"/>
                <a:gd name="T61" fmla="*/ 1343 h 1986"/>
                <a:gd name="T62" fmla="*/ 0 w 3831"/>
                <a:gd name="T63" fmla="*/ 850 h 1986"/>
                <a:gd name="T64" fmla="*/ 476 w 3831"/>
                <a:gd name="T65" fmla="*/ 1111 h 1986"/>
                <a:gd name="T66" fmla="*/ 764 w 3831"/>
                <a:gd name="T67" fmla="*/ 1399 h 1986"/>
                <a:gd name="T68" fmla="*/ 1307 w 3831"/>
                <a:gd name="T69" fmla="*/ 1779 h 1986"/>
                <a:gd name="T70" fmla="*/ 1573 w 3831"/>
                <a:gd name="T71" fmla="*/ 1852 h 1986"/>
                <a:gd name="T72" fmla="*/ 3183 w 3831"/>
                <a:gd name="T73" fmla="*/ 1305 h 1986"/>
                <a:gd name="T74" fmla="*/ 3430 w 3831"/>
                <a:gd name="T75" fmla="*/ 1041 h 1986"/>
                <a:gd name="T76" fmla="*/ 3611 w 3831"/>
                <a:gd name="T77" fmla="*/ 588 h 19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831" h="1986">
                  <a:moveTo>
                    <a:pt x="3611" y="588"/>
                  </a:moveTo>
                  <a:cubicBezTo>
                    <a:pt x="3626" y="588"/>
                    <a:pt x="3701" y="587"/>
                    <a:pt x="3760" y="529"/>
                  </a:cubicBezTo>
                  <a:cubicBezTo>
                    <a:pt x="3831" y="457"/>
                    <a:pt x="3819" y="362"/>
                    <a:pt x="3817" y="350"/>
                  </a:cubicBezTo>
                  <a:cubicBezTo>
                    <a:pt x="3802" y="252"/>
                    <a:pt x="3722" y="204"/>
                    <a:pt x="3707" y="195"/>
                  </a:cubicBezTo>
                  <a:cubicBezTo>
                    <a:pt x="3644" y="157"/>
                    <a:pt x="3582" y="160"/>
                    <a:pt x="3560" y="162"/>
                  </a:cubicBezTo>
                  <a:cubicBezTo>
                    <a:pt x="3548" y="138"/>
                    <a:pt x="3521" y="90"/>
                    <a:pt x="3467" y="53"/>
                  </a:cubicBezTo>
                  <a:cubicBezTo>
                    <a:pt x="3395" y="5"/>
                    <a:pt x="3310" y="0"/>
                    <a:pt x="3248" y="17"/>
                  </a:cubicBezTo>
                  <a:cubicBezTo>
                    <a:pt x="3131" y="48"/>
                    <a:pt x="3044" y="169"/>
                    <a:pt x="3038" y="315"/>
                  </a:cubicBezTo>
                  <a:cubicBezTo>
                    <a:pt x="3010" y="306"/>
                    <a:pt x="2947" y="290"/>
                    <a:pt x="2874" y="310"/>
                  </a:cubicBezTo>
                  <a:cubicBezTo>
                    <a:pt x="2787" y="334"/>
                    <a:pt x="2721" y="399"/>
                    <a:pt x="2690" y="471"/>
                  </a:cubicBezTo>
                  <a:cubicBezTo>
                    <a:pt x="2676" y="505"/>
                    <a:pt x="2673" y="533"/>
                    <a:pt x="2670" y="558"/>
                  </a:cubicBezTo>
                  <a:cubicBezTo>
                    <a:pt x="2666" y="591"/>
                    <a:pt x="2658" y="664"/>
                    <a:pt x="2692" y="743"/>
                  </a:cubicBezTo>
                  <a:cubicBezTo>
                    <a:pt x="2704" y="769"/>
                    <a:pt x="2718" y="800"/>
                    <a:pt x="2750" y="828"/>
                  </a:cubicBezTo>
                  <a:cubicBezTo>
                    <a:pt x="2766" y="843"/>
                    <a:pt x="2806" y="877"/>
                    <a:pt x="2862" y="876"/>
                  </a:cubicBezTo>
                  <a:cubicBezTo>
                    <a:pt x="2923" y="874"/>
                    <a:pt x="2981" y="829"/>
                    <a:pt x="2999" y="771"/>
                  </a:cubicBezTo>
                  <a:cubicBezTo>
                    <a:pt x="3001" y="762"/>
                    <a:pt x="3018" y="703"/>
                    <a:pt x="2983" y="661"/>
                  </a:cubicBezTo>
                  <a:cubicBezTo>
                    <a:pt x="2979" y="657"/>
                    <a:pt x="2948" y="621"/>
                    <a:pt x="2912" y="629"/>
                  </a:cubicBezTo>
                  <a:cubicBezTo>
                    <a:pt x="2887" y="635"/>
                    <a:pt x="2875" y="657"/>
                    <a:pt x="2873" y="661"/>
                  </a:cubicBezTo>
                  <a:cubicBezTo>
                    <a:pt x="2852" y="700"/>
                    <a:pt x="2879" y="744"/>
                    <a:pt x="2880" y="746"/>
                  </a:cubicBezTo>
                  <a:cubicBezTo>
                    <a:pt x="2871" y="741"/>
                    <a:pt x="2854" y="731"/>
                    <a:pt x="2841" y="711"/>
                  </a:cubicBezTo>
                  <a:cubicBezTo>
                    <a:pt x="2839" y="708"/>
                    <a:pt x="2821" y="681"/>
                    <a:pt x="2825" y="645"/>
                  </a:cubicBezTo>
                  <a:cubicBezTo>
                    <a:pt x="2830" y="600"/>
                    <a:pt x="2867" y="564"/>
                    <a:pt x="2907" y="551"/>
                  </a:cubicBezTo>
                  <a:cubicBezTo>
                    <a:pt x="2959" y="536"/>
                    <a:pt x="3003" y="565"/>
                    <a:pt x="3022" y="577"/>
                  </a:cubicBezTo>
                  <a:cubicBezTo>
                    <a:pt x="3086" y="619"/>
                    <a:pt x="3101" y="690"/>
                    <a:pt x="3104" y="705"/>
                  </a:cubicBezTo>
                  <a:cubicBezTo>
                    <a:pt x="3123" y="808"/>
                    <a:pt x="3051" y="885"/>
                    <a:pt x="3040" y="897"/>
                  </a:cubicBezTo>
                  <a:cubicBezTo>
                    <a:pt x="2973" y="966"/>
                    <a:pt x="2887" y="970"/>
                    <a:pt x="2868" y="970"/>
                  </a:cubicBezTo>
                  <a:cubicBezTo>
                    <a:pt x="2815" y="1057"/>
                    <a:pt x="2720" y="1186"/>
                    <a:pt x="2569" y="1305"/>
                  </a:cubicBezTo>
                  <a:cubicBezTo>
                    <a:pt x="2542" y="1326"/>
                    <a:pt x="2418" y="1421"/>
                    <a:pt x="2226" y="1495"/>
                  </a:cubicBezTo>
                  <a:cubicBezTo>
                    <a:pt x="1953" y="1601"/>
                    <a:pt x="1721" y="1596"/>
                    <a:pt x="1568" y="1591"/>
                  </a:cubicBezTo>
                  <a:cubicBezTo>
                    <a:pt x="1424" y="1587"/>
                    <a:pt x="1305" y="1582"/>
                    <a:pt x="1166" y="1519"/>
                  </a:cubicBezTo>
                  <a:cubicBezTo>
                    <a:pt x="1030" y="1457"/>
                    <a:pt x="946" y="1372"/>
                    <a:pt x="917" y="1343"/>
                  </a:cubicBezTo>
                  <a:cubicBezTo>
                    <a:pt x="740" y="1166"/>
                    <a:pt x="365" y="833"/>
                    <a:pt x="0" y="850"/>
                  </a:cubicBezTo>
                  <a:cubicBezTo>
                    <a:pt x="197" y="917"/>
                    <a:pt x="352" y="1009"/>
                    <a:pt x="476" y="1111"/>
                  </a:cubicBezTo>
                  <a:cubicBezTo>
                    <a:pt x="599" y="1213"/>
                    <a:pt x="584" y="1234"/>
                    <a:pt x="764" y="1399"/>
                  </a:cubicBezTo>
                  <a:cubicBezTo>
                    <a:pt x="928" y="1551"/>
                    <a:pt x="1078" y="1688"/>
                    <a:pt x="1307" y="1779"/>
                  </a:cubicBezTo>
                  <a:cubicBezTo>
                    <a:pt x="1427" y="1826"/>
                    <a:pt x="1524" y="1843"/>
                    <a:pt x="1573" y="1852"/>
                  </a:cubicBezTo>
                  <a:cubicBezTo>
                    <a:pt x="2347" y="1986"/>
                    <a:pt x="3077" y="1391"/>
                    <a:pt x="3183" y="1305"/>
                  </a:cubicBezTo>
                  <a:cubicBezTo>
                    <a:pt x="3288" y="1220"/>
                    <a:pt x="3365" y="1138"/>
                    <a:pt x="3430" y="1041"/>
                  </a:cubicBezTo>
                  <a:cubicBezTo>
                    <a:pt x="3548" y="866"/>
                    <a:pt x="3592" y="694"/>
                    <a:pt x="3611"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noFill/>
              </a:endParaRPr>
            </a:p>
          </p:txBody>
        </p:sp>
      </p:grpSp>
      <p:cxnSp>
        <p:nvCxnSpPr>
          <p:cNvPr id="7" name="直接连接符 6">
            <a:extLst>
              <a:ext uri="{FF2B5EF4-FFF2-40B4-BE49-F238E27FC236}">
                <a16:creationId xmlns:a16="http://schemas.microsoft.com/office/drawing/2014/main" id="{1E469B4E-B484-4911-BB03-741DF9228068}"/>
              </a:ext>
            </a:extLst>
          </p:cNvPr>
          <p:cNvCxnSpPr>
            <a:cxnSpLocks/>
          </p:cNvCxnSpPr>
          <p:nvPr/>
        </p:nvCxnSpPr>
        <p:spPr>
          <a:xfrm>
            <a:off x="9224690" y="670351"/>
            <a:ext cx="2074681" cy="0"/>
          </a:xfrm>
          <a:prstGeom prst="line">
            <a:avLst/>
          </a:prstGeom>
          <a:ln>
            <a:solidFill>
              <a:srgbClr val="F16C06"/>
            </a:solidFill>
          </a:ln>
        </p:spPr>
        <p:style>
          <a:lnRef idx="1">
            <a:schemeClr val="accent1"/>
          </a:lnRef>
          <a:fillRef idx="0">
            <a:schemeClr val="accent1"/>
          </a:fillRef>
          <a:effectRef idx="0">
            <a:schemeClr val="accent1"/>
          </a:effectRef>
          <a:fontRef idx="minor">
            <a:schemeClr val="tx1"/>
          </a:fontRef>
        </p:style>
      </p:cxnSp>
      <p:grpSp>
        <p:nvGrpSpPr>
          <p:cNvPr id="8" name="Group 4">
            <a:extLst>
              <a:ext uri="{FF2B5EF4-FFF2-40B4-BE49-F238E27FC236}">
                <a16:creationId xmlns:a16="http://schemas.microsoft.com/office/drawing/2014/main" id="{810482A4-7122-45B4-8840-3242C45B68A2}"/>
              </a:ext>
            </a:extLst>
          </p:cNvPr>
          <p:cNvGrpSpPr>
            <a:grpSpLocks noChangeAspect="1"/>
          </p:cNvGrpSpPr>
          <p:nvPr/>
        </p:nvGrpSpPr>
        <p:grpSpPr bwMode="auto">
          <a:xfrm>
            <a:off x="2940653" y="487371"/>
            <a:ext cx="607778" cy="337494"/>
            <a:chOff x="2" y="-28"/>
            <a:chExt cx="8111" cy="4504"/>
          </a:xfrm>
          <a:gradFill>
            <a:gsLst>
              <a:gs pos="5000">
                <a:srgbClr val="F16C06"/>
              </a:gs>
              <a:gs pos="68000">
                <a:srgbClr val="DF2417"/>
              </a:gs>
            </a:gsLst>
            <a:lin ang="2700000" scaled="1"/>
          </a:gradFill>
        </p:grpSpPr>
        <p:sp>
          <p:nvSpPr>
            <p:cNvPr id="9" name="Freeform 5">
              <a:extLst>
                <a:ext uri="{FF2B5EF4-FFF2-40B4-BE49-F238E27FC236}">
                  <a16:creationId xmlns:a16="http://schemas.microsoft.com/office/drawing/2014/main" id="{32DBB995-9DEC-41E8-8F61-3F5725B1F7D3}"/>
                </a:ext>
              </a:extLst>
            </p:cNvPr>
            <p:cNvSpPr>
              <a:spLocks/>
            </p:cNvSpPr>
            <p:nvPr/>
          </p:nvSpPr>
          <p:spPr bwMode="auto">
            <a:xfrm>
              <a:off x="2" y="-28"/>
              <a:ext cx="8111" cy="3845"/>
            </a:xfrm>
            <a:custGeom>
              <a:avLst/>
              <a:gdLst>
                <a:gd name="T0" fmla="*/ 3708 w 4964"/>
                <a:gd name="T1" fmla="*/ 892 h 2353"/>
                <a:gd name="T2" fmla="*/ 3978 w 4964"/>
                <a:gd name="T3" fmla="*/ 1161 h 2353"/>
                <a:gd name="T4" fmla="*/ 3770 w 4964"/>
                <a:gd name="T5" fmla="*/ 1393 h 2353"/>
                <a:gd name="T6" fmla="*/ 3620 w 4964"/>
                <a:gd name="T7" fmla="*/ 2113 h 2353"/>
                <a:gd name="T8" fmla="*/ 4339 w 4964"/>
                <a:gd name="T9" fmla="*/ 1302 h 2353"/>
                <a:gd name="T10" fmla="*/ 4605 w 4964"/>
                <a:gd name="T11" fmla="*/ 1565 h 2353"/>
                <a:gd name="T12" fmla="*/ 4313 w 4964"/>
                <a:gd name="T13" fmla="*/ 1784 h 2353"/>
                <a:gd name="T14" fmla="*/ 4942 w 4964"/>
                <a:gd name="T15" fmla="*/ 1424 h 2353"/>
                <a:gd name="T16" fmla="*/ 4840 w 4964"/>
                <a:gd name="T17" fmla="*/ 983 h 2353"/>
                <a:gd name="T18" fmla="*/ 4445 w 4964"/>
                <a:gd name="T19" fmla="*/ 867 h 2353"/>
                <a:gd name="T20" fmla="*/ 4200 w 4964"/>
                <a:gd name="T21" fmla="*/ 1050 h 2353"/>
                <a:gd name="T22" fmla="*/ 4090 w 4964"/>
                <a:gd name="T23" fmla="*/ 619 h 2353"/>
                <a:gd name="T24" fmla="*/ 3970 w 4964"/>
                <a:gd name="T25" fmla="*/ 869 h 2353"/>
                <a:gd name="T26" fmla="*/ 4351 w 4964"/>
                <a:gd name="T27" fmla="*/ 843 h 2353"/>
                <a:gd name="T28" fmla="*/ 4281 w 4964"/>
                <a:gd name="T29" fmla="*/ 501 h 2353"/>
                <a:gd name="T30" fmla="*/ 4049 w 4964"/>
                <a:gd name="T31" fmla="*/ 245 h 2353"/>
                <a:gd name="T32" fmla="*/ 3626 w 4964"/>
                <a:gd name="T33" fmla="*/ 247 h 2353"/>
                <a:gd name="T34" fmla="*/ 3157 w 4964"/>
                <a:gd name="T35" fmla="*/ 84 h 2353"/>
                <a:gd name="T36" fmla="*/ 2919 w 4964"/>
                <a:gd name="T37" fmla="*/ 236 h 2353"/>
                <a:gd name="T38" fmla="*/ 2654 w 4964"/>
                <a:gd name="T39" fmla="*/ 599 h 2353"/>
                <a:gd name="T40" fmla="*/ 2922 w 4964"/>
                <a:gd name="T41" fmla="*/ 846 h 2353"/>
                <a:gd name="T42" fmla="*/ 2864 w 4964"/>
                <a:gd name="T43" fmla="*/ 528 h 2353"/>
                <a:gd name="T44" fmla="*/ 3065 w 4964"/>
                <a:gd name="T45" fmla="*/ 608 h 2353"/>
                <a:gd name="T46" fmla="*/ 2952 w 4964"/>
                <a:gd name="T47" fmla="*/ 906 h 2353"/>
                <a:gd name="T48" fmla="*/ 2651 w 4964"/>
                <a:gd name="T49" fmla="*/ 743 h 2353"/>
                <a:gd name="T50" fmla="*/ 2410 w 4964"/>
                <a:gd name="T51" fmla="*/ 538 h 2353"/>
                <a:gd name="T52" fmla="*/ 2250 w 4964"/>
                <a:gd name="T53" fmla="*/ 726 h 2353"/>
                <a:gd name="T54" fmla="*/ 2164 w 4964"/>
                <a:gd name="T55" fmla="*/ 1168 h 2353"/>
                <a:gd name="T56" fmla="*/ 2428 w 4964"/>
                <a:gd name="T57" fmla="*/ 1468 h 2353"/>
                <a:gd name="T58" fmla="*/ 2234 w 4964"/>
                <a:gd name="T59" fmla="*/ 1505 h 2353"/>
                <a:gd name="T60" fmla="*/ 2491 w 4964"/>
                <a:gd name="T61" fmla="*/ 1401 h 2353"/>
                <a:gd name="T62" fmla="*/ 2294 w 4964"/>
                <a:gd name="T63" fmla="*/ 1817 h 2353"/>
                <a:gd name="T64" fmla="*/ 1184 w 4964"/>
                <a:gd name="T65" fmla="*/ 1881 h 2353"/>
                <a:gd name="T66" fmla="*/ 669 w 4964"/>
                <a:gd name="T67" fmla="*/ 1533 h 2353"/>
                <a:gd name="T68" fmla="*/ 0 w 4964"/>
                <a:gd name="T69" fmla="*/ 1528 h 2353"/>
                <a:gd name="T70" fmla="*/ 1164 w 4964"/>
                <a:gd name="T71" fmla="*/ 2144 h 2353"/>
                <a:gd name="T72" fmla="*/ 2891 w 4964"/>
                <a:gd name="T73" fmla="*/ 1717 h 2353"/>
                <a:gd name="T74" fmla="*/ 2724 w 4964"/>
                <a:gd name="T75" fmla="*/ 1203 h 2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964" h="2353">
                  <a:moveTo>
                    <a:pt x="3103" y="1008"/>
                  </a:moveTo>
                  <a:cubicBezTo>
                    <a:pt x="3130" y="659"/>
                    <a:pt x="3633" y="632"/>
                    <a:pt x="3708" y="892"/>
                  </a:cubicBezTo>
                  <a:cubicBezTo>
                    <a:pt x="3789" y="890"/>
                    <a:pt x="3852" y="930"/>
                    <a:pt x="3898" y="984"/>
                  </a:cubicBezTo>
                  <a:cubicBezTo>
                    <a:pt x="3916" y="1006"/>
                    <a:pt x="3974" y="1066"/>
                    <a:pt x="3978" y="1161"/>
                  </a:cubicBezTo>
                  <a:cubicBezTo>
                    <a:pt x="3978" y="1187"/>
                    <a:pt x="3980" y="1255"/>
                    <a:pt x="3931" y="1315"/>
                  </a:cubicBezTo>
                  <a:cubicBezTo>
                    <a:pt x="3871" y="1387"/>
                    <a:pt x="3785" y="1392"/>
                    <a:pt x="3770" y="1393"/>
                  </a:cubicBezTo>
                  <a:cubicBezTo>
                    <a:pt x="3742" y="1790"/>
                    <a:pt x="3508" y="2071"/>
                    <a:pt x="3013" y="2344"/>
                  </a:cubicBezTo>
                  <a:cubicBezTo>
                    <a:pt x="3164" y="2327"/>
                    <a:pt x="3398" y="2276"/>
                    <a:pt x="3620" y="2113"/>
                  </a:cubicBezTo>
                  <a:cubicBezTo>
                    <a:pt x="3746" y="2020"/>
                    <a:pt x="3834" y="1915"/>
                    <a:pt x="3888" y="1851"/>
                  </a:cubicBezTo>
                  <a:cubicBezTo>
                    <a:pt x="4136" y="1554"/>
                    <a:pt x="4150" y="1354"/>
                    <a:pt x="4339" y="1302"/>
                  </a:cubicBezTo>
                  <a:cubicBezTo>
                    <a:pt x="4360" y="1297"/>
                    <a:pt x="4465" y="1268"/>
                    <a:pt x="4540" y="1327"/>
                  </a:cubicBezTo>
                  <a:cubicBezTo>
                    <a:pt x="4634" y="1401"/>
                    <a:pt x="4607" y="1554"/>
                    <a:pt x="4605" y="1565"/>
                  </a:cubicBezTo>
                  <a:cubicBezTo>
                    <a:pt x="4601" y="1227"/>
                    <a:pt x="4147" y="1338"/>
                    <a:pt x="4223" y="1628"/>
                  </a:cubicBezTo>
                  <a:cubicBezTo>
                    <a:pt x="4241" y="1695"/>
                    <a:pt x="4273" y="1747"/>
                    <a:pt x="4313" y="1784"/>
                  </a:cubicBezTo>
                  <a:cubicBezTo>
                    <a:pt x="4417" y="1881"/>
                    <a:pt x="4610" y="1917"/>
                    <a:pt x="4764" y="1824"/>
                  </a:cubicBezTo>
                  <a:cubicBezTo>
                    <a:pt x="4909" y="1736"/>
                    <a:pt x="4964" y="1566"/>
                    <a:pt x="4942" y="1424"/>
                  </a:cubicBezTo>
                  <a:cubicBezTo>
                    <a:pt x="4922" y="1292"/>
                    <a:pt x="4837" y="1209"/>
                    <a:pt x="4807" y="1182"/>
                  </a:cubicBezTo>
                  <a:cubicBezTo>
                    <a:pt x="4818" y="1164"/>
                    <a:pt x="4864" y="1082"/>
                    <a:pt x="4840" y="983"/>
                  </a:cubicBezTo>
                  <a:cubicBezTo>
                    <a:pt x="4817" y="893"/>
                    <a:pt x="4741" y="806"/>
                    <a:pt x="4641" y="794"/>
                  </a:cubicBezTo>
                  <a:cubicBezTo>
                    <a:pt x="4536" y="781"/>
                    <a:pt x="4456" y="857"/>
                    <a:pt x="4445" y="867"/>
                  </a:cubicBezTo>
                  <a:cubicBezTo>
                    <a:pt x="4405" y="906"/>
                    <a:pt x="4414" y="929"/>
                    <a:pt x="4372" y="969"/>
                  </a:cubicBezTo>
                  <a:cubicBezTo>
                    <a:pt x="4316" y="1020"/>
                    <a:pt x="4251" y="1043"/>
                    <a:pt x="4200" y="1050"/>
                  </a:cubicBezTo>
                  <a:cubicBezTo>
                    <a:pt x="4099" y="1062"/>
                    <a:pt x="3945" y="1027"/>
                    <a:pt x="3900" y="888"/>
                  </a:cubicBezTo>
                  <a:cubicBezTo>
                    <a:pt x="3827" y="664"/>
                    <a:pt x="4035" y="561"/>
                    <a:pt x="4090" y="619"/>
                  </a:cubicBezTo>
                  <a:cubicBezTo>
                    <a:pt x="4060" y="620"/>
                    <a:pt x="4032" y="629"/>
                    <a:pt x="4009" y="647"/>
                  </a:cubicBezTo>
                  <a:cubicBezTo>
                    <a:pt x="3946" y="695"/>
                    <a:pt x="3931" y="797"/>
                    <a:pt x="3970" y="869"/>
                  </a:cubicBezTo>
                  <a:cubicBezTo>
                    <a:pt x="4018" y="957"/>
                    <a:pt x="4126" y="964"/>
                    <a:pt x="4141" y="964"/>
                  </a:cubicBezTo>
                  <a:cubicBezTo>
                    <a:pt x="4270" y="969"/>
                    <a:pt x="4345" y="854"/>
                    <a:pt x="4351" y="843"/>
                  </a:cubicBezTo>
                  <a:cubicBezTo>
                    <a:pt x="4362" y="827"/>
                    <a:pt x="4406" y="751"/>
                    <a:pt x="4385" y="653"/>
                  </a:cubicBezTo>
                  <a:cubicBezTo>
                    <a:pt x="4365" y="565"/>
                    <a:pt x="4304" y="517"/>
                    <a:pt x="4281" y="501"/>
                  </a:cubicBezTo>
                  <a:cubicBezTo>
                    <a:pt x="4202" y="446"/>
                    <a:pt x="4120" y="453"/>
                    <a:pt x="4100" y="455"/>
                  </a:cubicBezTo>
                  <a:cubicBezTo>
                    <a:pt x="4103" y="434"/>
                    <a:pt x="4116" y="334"/>
                    <a:pt x="4049" y="245"/>
                  </a:cubicBezTo>
                  <a:cubicBezTo>
                    <a:pt x="3993" y="169"/>
                    <a:pt x="3892" y="120"/>
                    <a:pt x="3789" y="140"/>
                  </a:cubicBezTo>
                  <a:cubicBezTo>
                    <a:pt x="3693" y="158"/>
                    <a:pt x="3639" y="228"/>
                    <a:pt x="3626" y="247"/>
                  </a:cubicBezTo>
                  <a:cubicBezTo>
                    <a:pt x="3618" y="219"/>
                    <a:pt x="3589" y="123"/>
                    <a:pt x="3495" y="65"/>
                  </a:cubicBezTo>
                  <a:cubicBezTo>
                    <a:pt x="3396" y="4"/>
                    <a:pt x="3252" y="0"/>
                    <a:pt x="3157" y="84"/>
                  </a:cubicBezTo>
                  <a:cubicBezTo>
                    <a:pt x="3084" y="147"/>
                    <a:pt x="3070" y="236"/>
                    <a:pt x="3067" y="264"/>
                  </a:cubicBezTo>
                  <a:cubicBezTo>
                    <a:pt x="3042" y="252"/>
                    <a:pt x="2988" y="230"/>
                    <a:pt x="2919" y="236"/>
                  </a:cubicBezTo>
                  <a:cubicBezTo>
                    <a:pt x="2807" y="245"/>
                    <a:pt x="2739" y="317"/>
                    <a:pt x="2725" y="333"/>
                  </a:cubicBezTo>
                  <a:cubicBezTo>
                    <a:pt x="2629" y="439"/>
                    <a:pt x="2650" y="574"/>
                    <a:pt x="2654" y="599"/>
                  </a:cubicBezTo>
                  <a:cubicBezTo>
                    <a:pt x="2658" y="626"/>
                    <a:pt x="2683" y="763"/>
                    <a:pt x="2797" y="824"/>
                  </a:cubicBezTo>
                  <a:cubicBezTo>
                    <a:pt x="2820" y="836"/>
                    <a:pt x="2869" y="862"/>
                    <a:pt x="2922" y="846"/>
                  </a:cubicBezTo>
                  <a:cubicBezTo>
                    <a:pt x="2997" y="823"/>
                    <a:pt x="3059" y="721"/>
                    <a:pt x="3023" y="635"/>
                  </a:cubicBezTo>
                  <a:cubicBezTo>
                    <a:pt x="3003" y="586"/>
                    <a:pt x="2953" y="543"/>
                    <a:pt x="2864" y="528"/>
                  </a:cubicBezTo>
                  <a:cubicBezTo>
                    <a:pt x="2881" y="524"/>
                    <a:pt x="2914" y="519"/>
                    <a:pt x="2952" y="528"/>
                  </a:cubicBezTo>
                  <a:cubicBezTo>
                    <a:pt x="2971" y="533"/>
                    <a:pt x="3029" y="550"/>
                    <a:pt x="3065" y="608"/>
                  </a:cubicBezTo>
                  <a:cubicBezTo>
                    <a:pt x="3099" y="661"/>
                    <a:pt x="3093" y="716"/>
                    <a:pt x="3090" y="734"/>
                  </a:cubicBezTo>
                  <a:cubicBezTo>
                    <a:pt x="3081" y="809"/>
                    <a:pt x="3027" y="878"/>
                    <a:pt x="2952" y="906"/>
                  </a:cubicBezTo>
                  <a:cubicBezTo>
                    <a:pt x="2946" y="909"/>
                    <a:pt x="2866" y="937"/>
                    <a:pt x="2788" y="900"/>
                  </a:cubicBezTo>
                  <a:cubicBezTo>
                    <a:pt x="2730" y="873"/>
                    <a:pt x="2700" y="824"/>
                    <a:pt x="2651" y="743"/>
                  </a:cubicBezTo>
                  <a:cubicBezTo>
                    <a:pt x="2612" y="679"/>
                    <a:pt x="2621" y="675"/>
                    <a:pt x="2593" y="641"/>
                  </a:cubicBezTo>
                  <a:cubicBezTo>
                    <a:pt x="2574" y="618"/>
                    <a:pt x="2509" y="539"/>
                    <a:pt x="2410" y="538"/>
                  </a:cubicBezTo>
                  <a:cubicBezTo>
                    <a:pt x="2390" y="537"/>
                    <a:pt x="2320" y="536"/>
                    <a:pt x="2276" y="592"/>
                  </a:cubicBezTo>
                  <a:cubicBezTo>
                    <a:pt x="2232" y="648"/>
                    <a:pt x="2248" y="717"/>
                    <a:pt x="2250" y="726"/>
                  </a:cubicBezTo>
                  <a:cubicBezTo>
                    <a:pt x="2148" y="731"/>
                    <a:pt x="2055" y="798"/>
                    <a:pt x="2034" y="893"/>
                  </a:cubicBezTo>
                  <a:cubicBezTo>
                    <a:pt x="2011" y="1000"/>
                    <a:pt x="2046" y="1124"/>
                    <a:pt x="2164" y="1168"/>
                  </a:cubicBezTo>
                  <a:cubicBezTo>
                    <a:pt x="1932" y="1200"/>
                    <a:pt x="1938" y="1554"/>
                    <a:pt x="2134" y="1630"/>
                  </a:cubicBezTo>
                  <a:cubicBezTo>
                    <a:pt x="2329" y="1706"/>
                    <a:pt x="2450" y="1591"/>
                    <a:pt x="2428" y="1468"/>
                  </a:cubicBezTo>
                  <a:cubicBezTo>
                    <a:pt x="2401" y="1308"/>
                    <a:pt x="2262" y="1292"/>
                    <a:pt x="2202" y="1359"/>
                  </a:cubicBezTo>
                  <a:cubicBezTo>
                    <a:pt x="2155" y="1410"/>
                    <a:pt x="2179" y="1466"/>
                    <a:pt x="2234" y="1505"/>
                  </a:cubicBezTo>
                  <a:cubicBezTo>
                    <a:pt x="2127" y="1528"/>
                    <a:pt x="2117" y="1357"/>
                    <a:pt x="2182" y="1293"/>
                  </a:cubicBezTo>
                  <a:cubicBezTo>
                    <a:pt x="2247" y="1230"/>
                    <a:pt x="2448" y="1255"/>
                    <a:pt x="2491" y="1401"/>
                  </a:cubicBezTo>
                  <a:cubicBezTo>
                    <a:pt x="2506" y="1455"/>
                    <a:pt x="2505" y="1502"/>
                    <a:pt x="2499" y="1533"/>
                  </a:cubicBezTo>
                  <a:cubicBezTo>
                    <a:pt x="2494" y="1561"/>
                    <a:pt x="2467" y="1684"/>
                    <a:pt x="2294" y="1817"/>
                  </a:cubicBezTo>
                  <a:cubicBezTo>
                    <a:pt x="2080" y="1983"/>
                    <a:pt x="1844" y="2008"/>
                    <a:pt x="1780" y="2013"/>
                  </a:cubicBezTo>
                  <a:cubicBezTo>
                    <a:pt x="1711" y="2019"/>
                    <a:pt x="1430" y="2039"/>
                    <a:pt x="1184" y="1881"/>
                  </a:cubicBezTo>
                  <a:cubicBezTo>
                    <a:pt x="1108" y="1833"/>
                    <a:pt x="915" y="1690"/>
                    <a:pt x="859" y="1648"/>
                  </a:cubicBezTo>
                  <a:cubicBezTo>
                    <a:pt x="804" y="1607"/>
                    <a:pt x="751" y="1568"/>
                    <a:pt x="669" y="1533"/>
                  </a:cubicBezTo>
                  <a:cubicBezTo>
                    <a:pt x="649" y="1525"/>
                    <a:pt x="568" y="1492"/>
                    <a:pt x="443" y="1479"/>
                  </a:cubicBezTo>
                  <a:cubicBezTo>
                    <a:pt x="266" y="1460"/>
                    <a:pt x="111" y="1492"/>
                    <a:pt x="0" y="1528"/>
                  </a:cubicBezTo>
                  <a:cubicBezTo>
                    <a:pt x="114" y="1530"/>
                    <a:pt x="281" y="1546"/>
                    <a:pt x="462" y="1621"/>
                  </a:cubicBezTo>
                  <a:cubicBezTo>
                    <a:pt x="818" y="1766"/>
                    <a:pt x="858" y="1981"/>
                    <a:pt x="1164" y="2144"/>
                  </a:cubicBezTo>
                  <a:cubicBezTo>
                    <a:pt x="1556" y="2353"/>
                    <a:pt x="1978" y="2259"/>
                    <a:pt x="2070" y="2238"/>
                  </a:cubicBezTo>
                  <a:cubicBezTo>
                    <a:pt x="2537" y="2134"/>
                    <a:pt x="2807" y="1823"/>
                    <a:pt x="2891" y="1717"/>
                  </a:cubicBezTo>
                  <a:cubicBezTo>
                    <a:pt x="2861" y="1705"/>
                    <a:pt x="2818" y="1685"/>
                    <a:pt x="2779" y="1647"/>
                  </a:cubicBezTo>
                  <a:cubicBezTo>
                    <a:pt x="2673" y="1542"/>
                    <a:pt x="2641" y="1352"/>
                    <a:pt x="2724" y="1203"/>
                  </a:cubicBezTo>
                  <a:cubicBezTo>
                    <a:pt x="2797" y="1071"/>
                    <a:pt x="2946" y="994"/>
                    <a:pt x="3103" y="10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noFill/>
              </a:endParaRPr>
            </a:p>
          </p:txBody>
        </p:sp>
        <p:sp>
          <p:nvSpPr>
            <p:cNvPr id="10" name="Freeform 6">
              <a:extLst>
                <a:ext uri="{FF2B5EF4-FFF2-40B4-BE49-F238E27FC236}">
                  <a16:creationId xmlns:a16="http://schemas.microsoft.com/office/drawing/2014/main" id="{7FB53955-B832-4603-9C71-E7D7D7903B76}"/>
                </a:ext>
              </a:extLst>
            </p:cNvPr>
            <p:cNvSpPr>
              <a:spLocks/>
            </p:cNvSpPr>
            <p:nvPr/>
          </p:nvSpPr>
          <p:spPr bwMode="auto">
            <a:xfrm>
              <a:off x="165" y="1230"/>
              <a:ext cx="6260" cy="3246"/>
            </a:xfrm>
            <a:custGeom>
              <a:avLst/>
              <a:gdLst>
                <a:gd name="T0" fmla="*/ 3611 w 3831"/>
                <a:gd name="T1" fmla="*/ 588 h 1986"/>
                <a:gd name="T2" fmla="*/ 3760 w 3831"/>
                <a:gd name="T3" fmla="*/ 529 h 1986"/>
                <a:gd name="T4" fmla="*/ 3817 w 3831"/>
                <a:gd name="T5" fmla="*/ 350 h 1986"/>
                <a:gd name="T6" fmla="*/ 3707 w 3831"/>
                <a:gd name="T7" fmla="*/ 195 h 1986"/>
                <a:gd name="T8" fmla="*/ 3560 w 3831"/>
                <a:gd name="T9" fmla="*/ 162 h 1986"/>
                <a:gd name="T10" fmla="*/ 3467 w 3831"/>
                <a:gd name="T11" fmla="*/ 53 h 1986"/>
                <a:gd name="T12" fmla="*/ 3248 w 3831"/>
                <a:gd name="T13" fmla="*/ 17 h 1986"/>
                <a:gd name="T14" fmla="*/ 3038 w 3831"/>
                <a:gd name="T15" fmla="*/ 315 h 1986"/>
                <a:gd name="T16" fmla="*/ 2874 w 3831"/>
                <a:gd name="T17" fmla="*/ 310 h 1986"/>
                <a:gd name="T18" fmla="*/ 2690 w 3831"/>
                <a:gd name="T19" fmla="*/ 471 h 1986"/>
                <a:gd name="T20" fmla="*/ 2670 w 3831"/>
                <a:gd name="T21" fmla="*/ 558 h 1986"/>
                <a:gd name="T22" fmla="*/ 2692 w 3831"/>
                <a:gd name="T23" fmla="*/ 743 h 1986"/>
                <a:gd name="T24" fmla="*/ 2750 w 3831"/>
                <a:gd name="T25" fmla="*/ 828 h 1986"/>
                <a:gd name="T26" fmla="*/ 2862 w 3831"/>
                <a:gd name="T27" fmla="*/ 876 h 1986"/>
                <a:gd name="T28" fmla="*/ 2999 w 3831"/>
                <a:gd name="T29" fmla="*/ 771 h 1986"/>
                <a:gd name="T30" fmla="*/ 2983 w 3831"/>
                <a:gd name="T31" fmla="*/ 661 h 1986"/>
                <a:gd name="T32" fmla="*/ 2912 w 3831"/>
                <a:gd name="T33" fmla="*/ 629 h 1986"/>
                <a:gd name="T34" fmla="*/ 2873 w 3831"/>
                <a:gd name="T35" fmla="*/ 661 h 1986"/>
                <a:gd name="T36" fmla="*/ 2880 w 3831"/>
                <a:gd name="T37" fmla="*/ 746 h 1986"/>
                <a:gd name="T38" fmla="*/ 2841 w 3831"/>
                <a:gd name="T39" fmla="*/ 711 h 1986"/>
                <a:gd name="T40" fmla="*/ 2825 w 3831"/>
                <a:gd name="T41" fmla="*/ 645 h 1986"/>
                <a:gd name="T42" fmla="*/ 2907 w 3831"/>
                <a:gd name="T43" fmla="*/ 551 h 1986"/>
                <a:gd name="T44" fmla="*/ 3022 w 3831"/>
                <a:gd name="T45" fmla="*/ 577 h 1986"/>
                <a:gd name="T46" fmla="*/ 3104 w 3831"/>
                <a:gd name="T47" fmla="*/ 705 h 1986"/>
                <a:gd name="T48" fmla="*/ 3040 w 3831"/>
                <a:gd name="T49" fmla="*/ 897 h 1986"/>
                <a:gd name="T50" fmla="*/ 2868 w 3831"/>
                <a:gd name="T51" fmla="*/ 970 h 1986"/>
                <a:gd name="T52" fmla="*/ 2569 w 3831"/>
                <a:gd name="T53" fmla="*/ 1305 h 1986"/>
                <a:gd name="T54" fmla="*/ 2226 w 3831"/>
                <a:gd name="T55" fmla="*/ 1495 h 1986"/>
                <a:gd name="T56" fmla="*/ 1568 w 3831"/>
                <a:gd name="T57" fmla="*/ 1591 h 1986"/>
                <a:gd name="T58" fmla="*/ 1166 w 3831"/>
                <a:gd name="T59" fmla="*/ 1519 h 1986"/>
                <a:gd name="T60" fmla="*/ 917 w 3831"/>
                <a:gd name="T61" fmla="*/ 1343 h 1986"/>
                <a:gd name="T62" fmla="*/ 0 w 3831"/>
                <a:gd name="T63" fmla="*/ 850 h 1986"/>
                <a:gd name="T64" fmla="*/ 476 w 3831"/>
                <a:gd name="T65" fmla="*/ 1111 h 1986"/>
                <a:gd name="T66" fmla="*/ 764 w 3831"/>
                <a:gd name="T67" fmla="*/ 1399 h 1986"/>
                <a:gd name="T68" fmla="*/ 1307 w 3831"/>
                <a:gd name="T69" fmla="*/ 1779 h 1986"/>
                <a:gd name="T70" fmla="*/ 1573 w 3831"/>
                <a:gd name="T71" fmla="*/ 1852 h 1986"/>
                <a:gd name="T72" fmla="*/ 3183 w 3831"/>
                <a:gd name="T73" fmla="*/ 1305 h 1986"/>
                <a:gd name="T74" fmla="*/ 3430 w 3831"/>
                <a:gd name="T75" fmla="*/ 1041 h 1986"/>
                <a:gd name="T76" fmla="*/ 3611 w 3831"/>
                <a:gd name="T77" fmla="*/ 588 h 19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831" h="1986">
                  <a:moveTo>
                    <a:pt x="3611" y="588"/>
                  </a:moveTo>
                  <a:cubicBezTo>
                    <a:pt x="3626" y="588"/>
                    <a:pt x="3701" y="587"/>
                    <a:pt x="3760" y="529"/>
                  </a:cubicBezTo>
                  <a:cubicBezTo>
                    <a:pt x="3831" y="457"/>
                    <a:pt x="3819" y="362"/>
                    <a:pt x="3817" y="350"/>
                  </a:cubicBezTo>
                  <a:cubicBezTo>
                    <a:pt x="3802" y="252"/>
                    <a:pt x="3722" y="204"/>
                    <a:pt x="3707" y="195"/>
                  </a:cubicBezTo>
                  <a:cubicBezTo>
                    <a:pt x="3644" y="157"/>
                    <a:pt x="3582" y="160"/>
                    <a:pt x="3560" y="162"/>
                  </a:cubicBezTo>
                  <a:cubicBezTo>
                    <a:pt x="3548" y="138"/>
                    <a:pt x="3521" y="90"/>
                    <a:pt x="3467" y="53"/>
                  </a:cubicBezTo>
                  <a:cubicBezTo>
                    <a:pt x="3395" y="5"/>
                    <a:pt x="3310" y="0"/>
                    <a:pt x="3248" y="17"/>
                  </a:cubicBezTo>
                  <a:cubicBezTo>
                    <a:pt x="3131" y="48"/>
                    <a:pt x="3044" y="169"/>
                    <a:pt x="3038" y="315"/>
                  </a:cubicBezTo>
                  <a:cubicBezTo>
                    <a:pt x="3010" y="306"/>
                    <a:pt x="2947" y="290"/>
                    <a:pt x="2874" y="310"/>
                  </a:cubicBezTo>
                  <a:cubicBezTo>
                    <a:pt x="2787" y="334"/>
                    <a:pt x="2721" y="399"/>
                    <a:pt x="2690" y="471"/>
                  </a:cubicBezTo>
                  <a:cubicBezTo>
                    <a:pt x="2676" y="505"/>
                    <a:pt x="2673" y="533"/>
                    <a:pt x="2670" y="558"/>
                  </a:cubicBezTo>
                  <a:cubicBezTo>
                    <a:pt x="2666" y="591"/>
                    <a:pt x="2658" y="664"/>
                    <a:pt x="2692" y="743"/>
                  </a:cubicBezTo>
                  <a:cubicBezTo>
                    <a:pt x="2704" y="769"/>
                    <a:pt x="2718" y="800"/>
                    <a:pt x="2750" y="828"/>
                  </a:cubicBezTo>
                  <a:cubicBezTo>
                    <a:pt x="2766" y="843"/>
                    <a:pt x="2806" y="877"/>
                    <a:pt x="2862" y="876"/>
                  </a:cubicBezTo>
                  <a:cubicBezTo>
                    <a:pt x="2923" y="874"/>
                    <a:pt x="2981" y="829"/>
                    <a:pt x="2999" y="771"/>
                  </a:cubicBezTo>
                  <a:cubicBezTo>
                    <a:pt x="3001" y="762"/>
                    <a:pt x="3018" y="703"/>
                    <a:pt x="2983" y="661"/>
                  </a:cubicBezTo>
                  <a:cubicBezTo>
                    <a:pt x="2979" y="657"/>
                    <a:pt x="2948" y="621"/>
                    <a:pt x="2912" y="629"/>
                  </a:cubicBezTo>
                  <a:cubicBezTo>
                    <a:pt x="2887" y="635"/>
                    <a:pt x="2875" y="657"/>
                    <a:pt x="2873" y="661"/>
                  </a:cubicBezTo>
                  <a:cubicBezTo>
                    <a:pt x="2852" y="700"/>
                    <a:pt x="2879" y="744"/>
                    <a:pt x="2880" y="746"/>
                  </a:cubicBezTo>
                  <a:cubicBezTo>
                    <a:pt x="2871" y="741"/>
                    <a:pt x="2854" y="731"/>
                    <a:pt x="2841" y="711"/>
                  </a:cubicBezTo>
                  <a:cubicBezTo>
                    <a:pt x="2839" y="708"/>
                    <a:pt x="2821" y="681"/>
                    <a:pt x="2825" y="645"/>
                  </a:cubicBezTo>
                  <a:cubicBezTo>
                    <a:pt x="2830" y="600"/>
                    <a:pt x="2867" y="564"/>
                    <a:pt x="2907" y="551"/>
                  </a:cubicBezTo>
                  <a:cubicBezTo>
                    <a:pt x="2959" y="536"/>
                    <a:pt x="3003" y="565"/>
                    <a:pt x="3022" y="577"/>
                  </a:cubicBezTo>
                  <a:cubicBezTo>
                    <a:pt x="3086" y="619"/>
                    <a:pt x="3101" y="690"/>
                    <a:pt x="3104" y="705"/>
                  </a:cubicBezTo>
                  <a:cubicBezTo>
                    <a:pt x="3123" y="808"/>
                    <a:pt x="3051" y="885"/>
                    <a:pt x="3040" y="897"/>
                  </a:cubicBezTo>
                  <a:cubicBezTo>
                    <a:pt x="2973" y="966"/>
                    <a:pt x="2887" y="970"/>
                    <a:pt x="2868" y="970"/>
                  </a:cubicBezTo>
                  <a:cubicBezTo>
                    <a:pt x="2815" y="1057"/>
                    <a:pt x="2720" y="1186"/>
                    <a:pt x="2569" y="1305"/>
                  </a:cubicBezTo>
                  <a:cubicBezTo>
                    <a:pt x="2542" y="1326"/>
                    <a:pt x="2418" y="1421"/>
                    <a:pt x="2226" y="1495"/>
                  </a:cubicBezTo>
                  <a:cubicBezTo>
                    <a:pt x="1953" y="1601"/>
                    <a:pt x="1721" y="1596"/>
                    <a:pt x="1568" y="1591"/>
                  </a:cubicBezTo>
                  <a:cubicBezTo>
                    <a:pt x="1424" y="1587"/>
                    <a:pt x="1305" y="1582"/>
                    <a:pt x="1166" y="1519"/>
                  </a:cubicBezTo>
                  <a:cubicBezTo>
                    <a:pt x="1030" y="1457"/>
                    <a:pt x="946" y="1372"/>
                    <a:pt x="917" y="1343"/>
                  </a:cubicBezTo>
                  <a:cubicBezTo>
                    <a:pt x="740" y="1166"/>
                    <a:pt x="365" y="833"/>
                    <a:pt x="0" y="850"/>
                  </a:cubicBezTo>
                  <a:cubicBezTo>
                    <a:pt x="197" y="917"/>
                    <a:pt x="352" y="1009"/>
                    <a:pt x="476" y="1111"/>
                  </a:cubicBezTo>
                  <a:cubicBezTo>
                    <a:pt x="599" y="1213"/>
                    <a:pt x="584" y="1234"/>
                    <a:pt x="764" y="1399"/>
                  </a:cubicBezTo>
                  <a:cubicBezTo>
                    <a:pt x="928" y="1551"/>
                    <a:pt x="1078" y="1688"/>
                    <a:pt x="1307" y="1779"/>
                  </a:cubicBezTo>
                  <a:cubicBezTo>
                    <a:pt x="1427" y="1826"/>
                    <a:pt x="1524" y="1843"/>
                    <a:pt x="1573" y="1852"/>
                  </a:cubicBezTo>
                  <a:cubicBezTo>
                    <a:pt x="2347" y="1986"/>
                    <a:pt x="3077" y="1391"/>
                    <a:pt x="3183" y="1305"/>
                  </a:cubicBezTo>
                  <a:cubicBezTo>
                    <a:pt x="3288" y="1220"/>
                    <a:pt x="3365" y="1138"/>
                    <a:pt x="3430" y="1041"/>
                  </a:cubicBezTo>
                  <a:cubicBezTo>
                    <a:pt x="3548" y="866"/>
                    <a:pt x="3592" y="694"/>
                    <a:pt x="3611"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noFill/>
              </a:endParaRPr>
            </a:p>
          </p:txBody>
        </p:sp>
      </p:grpSp>
      <p:cxnSp>
        <p:nvCxnSpPr>
          <p:cNvPr id="11" name="直接连接符 10">
            <a:extLst>
              <a:ext uri="{FF2B5EF4-FFF2-40B4-BE49-F238E27FC236}">
                <a16:creationId xmlns:a16="http://schemas.microsoft.com/office/drawing/2014/main" id="{7766579E-031E-457A-A881-F8C8FC2FEED3}"/>
              </a:ext>
            </a:extLst>
          </p:cNvPr>
          <p:cNvCxnSpPr>
            <a:cxnSpLocks/>
          </p:cNvCxnSpPr>
          <p:nvPr/>
        </p:nvCxnSpPr>
        <p:spPr>
          <a:xfrm flipH="1">
            <a:off x="870857" y="670351"/>
            <a:ext cx="2082010" cy="0"/>
          </a:xfrm>
          <a:prstGeom prst="line">
            <a:avLst/>
          </a:prstGeom>
          <a:ln>
            <a:solidFill>
              <a:srgbClr val="F16C06"/>
            </a:solidFill>
          </a:ln>
        </p:spPr>
        <p:style>
          <a:lnRef idx="1">
            <a:schemeClr val="accent1"/>
          </a:lnRef>
          <a:fillRef idx="0">
            <a:schemeClr val="accent1"/>
          </a:fillRef>
          <a:effectRef idx="0">
            <a:schemeClr val="accent1"/>
          </a:effectRef>
          <a:fontRef idx="minor">
            <a:schemeClr val="tx1"/>
          </a:fontRef>
        </p:style>
      </p:cxnSp>
      <p:grpSp>
        <p:nvGrpSpPr>
          <p:cNvPr id="26" name="组合 25"/>
          <p:cNvGrpSpPr/>
          <p:nvPr/>
        </p:nvGrpSpPr>
        <p:grpSpPr>
          <a:xfrm>
            <a:off x="5381644" y="1166535"/>
            <a:ext cx="6400487" cy="2122586"/>
            <a:chOff x="6111486" y="1721560"/>
            <a:chExt cx="6400487" cy="2122586"/>
          </a:xfrm>
        </p:grpSpPr>
        <p:sp>
          <p:nvSpPr>
            <p:cNvPr id="13" name="Rectangle 2"/>
            <p:cNvSpPr>
              <a:spLocks noChangeArrowheads="1"/>
            </p:cNvSpPr>
            <p:nvPr/>
          </p:nvSpPr>
          <p:spPr bwMode="auto">
            <a:xfrm>
              <a:off x="6111486" y="2274870"/>
              <a:ext cx="6400487" cy="1569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nSpc>
                  <a:spcPct val="130000"/>
                </a:lnSpc>
              </a:pP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新时代中国青年，一定要有担当精神。如果没有担当精神，遇事就会推诿塞责，干事儿就会畏手畏脚，瞻前顾后，不思进取，停滞不前。担当是一种情怀，他会在关键时刻，迎难而上，召之即来，来之能战，战之必胜。但凡勇于担当者，皆富有敢于亮剑、敢于牺牲、无私奉献的革命精神。</a:t>
              </a:r>
              <a:endParaRPr lang="en-GB" altLang="zh-CN" sz="160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endParaRPr>
            </a:p>
          </p:txBody>
        </p:sp>
        <p:sp>
          <p:nvSpPr>
            <p:cNvPr id="14" name="标题1">
              <a:extLst>
                <a:ext uri="{FF2B5EF4-FFF2-40B4-BE49-F238E27FC236}">
                  <a16:creationId xmlns:a16="http://schemas.microsoft.com/office/drawing/2014/main" id="{0AA53A62-F42C-476C-97F1-6D590F376071}"/>
                </a:ext>
              </a:extLst>
            </p:cNvPr>
            <p:cNvSpPr>
              <a:spLocks noChangeArrowheads="1"/>
            </p:cNvSpPr>
            <p:nvPr/>
          </p:nvSpPr>
          <p:spPr bwMode="gray">
            <a:xfrm>
              <a:off x="6111487" y="1721560"/>
              <a:ext cx="2683790" cy="447716"/>
            </a:xfrm>
            <a:prstGeom prst="roundRect">
              <a:avLst>
                <a:gd name="adj" fmla="val 11921"/>
              </a:avLst>
            </a:prstGeom>
            <a:gradFill flip="none" rotWithShape="1">
              <a:gsLst>
                <a:gs pos="5000">
                  <a:srgbClr val="FEF5D6"/>
                </a:gs>
                <a:gs pos="68000">
                  <a:srgbClr val="FBCB78"/>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zh-CN" spc="100" dirty="0">
                <a:solidFill>
                  <a:schemeClr val="tx1">
                    <a:lumMod val="85000"/>
                    <a:lumOff val="15000"/>
                  </a:schemeClr>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15" name="TextBox 59">
              <a:extLst>
                <a:ext uri="{FF2B5EF4-FFF2-40B4-BE49-F238E27FC236}">
                  <a16:creationId xmlns:a16="http://schemas.microsoft.com/office/drawing/2014/main" id="{4CCAB53B-984A-40BB-8541-592FEB4E45E4}"/>
                </a:ext>
              </a:extLst>
            </p:cNvPr>
            <p:cNvSpPr txBox="1"/>
            <p:nvPr/>
          </p:nvSpPr>
          <p:spPr>
            <a:xfrm>
              <a:off x="6229399" y="1790855"/>
              <a:ext cx="2708345" cy="308418"/>
            </a:xfrm>
            <a:prstGeom prst="rect">
              <a:avLst/>
            </a:prstGeom>
            <a:noFill/>
          </p:spPr>
          <p:txBody>
            <a:bodyPr wrap="square" lIns="0" tIns="0" rIns="0" bIns="0" rtlCol="0">
              <a:spAutoFit/>
            </a:bodyPr>
            <a:lstStyle/>
            <a:p>
              <a:r>
                <a:rPr lang="zh-CN" altLang="en-US" sz="2004" b="1" spc="150" dirty="0">
                  <a:solidFill>
                    <a:srgbClr val="D7271E"/>
                  </a:solidFill>
                  <a:latin typeface="微软雅黑" pitchFamily="34" charset="-122"/>
                  <a:ea typeface="微软雅黑" pitchFamily="34" charset="-122"/>
                </a:rPr>
                <a:t>胸怀理想，敢于担当</a:t>
              </a:r>
            </a:p>
          </p:txBody>
        </p:sp>
      </p:grpSp>
      <p:grpSp>
        <p:nvGrpSpPr>
          <p:cNvPr id="27" name="组合 26"/>
          <p:cNvGrpSpPr/>
          <p:nvPr/>
        </p:nvGrpSpPr>
        <p:grpSpPr>
          <a:xfrm>
            <a:off x="5381643" y="5336156"/>
            <a:ext cx="6400487" cy="1414700"/>
            <a:chOff x="6111487" y="4984704"/>
            <a:chExt cx="6400487" cy="1414700"/>
          </a:xfrm>
        </p:grpSpPr>
        <p:sp>
          <p:nvSpPr>
            <p:cNvPr id="17" name="Rectangle 2"/>
            <p:cNvSpPr>
              <a:spLocks noChangeArrowheads="1"/>
            </p:cNvSpPr>
            <p:nvPr/>
          </p:nvSpPr>
          <p:spPr bwMode="auto">
            <a:xfrm>
              <a:off x="6111487" y="5538014"/>
              <a:ext cx="6400487" cy="861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nSpc>
                  <a:spcPct val="120000"/>
                </a:lnSpc>
              </a:pP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“心怀感恩的中华儿女不会忘记，鲜血与生命千秋凝，在百年交汇继往开来的历史时刻，致敬，伟大的党，不朽的先躯，致敬，昨天和今天，不懈奋斗的青春”</a:t>
              </a:r>
              <a:endParaRPr lang="en-GB" altLang="zh-CN" sz="160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endParaRPr>
            </a:p>
          </p:txBody>
        </p:sp>
        <p:sp>
          <p:nvSpPr>
            <p:cNvPr id="18" name="标题1">
              <a:extLst>
                <a:ext uri="{FF2B5EF4-FFF2-40B4-BE49-F238E27FC236}">
                  <a16:creationId xmlns:a16="http://schemas.microsoft.com/office/drawing/2014/main" id="{0AA53A62-F42C-476C-97F1-6D590F376071}"/>
                </a:ext>
              </a:extLst>
            </p:cNvPr>
            <p:cNvSpPr>
              <a:spLocks noChangeArrowheads="1"/>
            </p:cNvSpPr>
            <p:nvPr/>
          </p:nvSpPr>
          <p:spPr bwMode="gray">
            <a:xfrm>
              <a:off x="6111487" y="4984704"/>
              <a:ext cx="2683790" cy="447716"/>
            </a:xfrm>
            <a:prstGeom prst="roundRect">
              <a:avLst>
                <a:gd name="adj" fmla="val 11921"/>
              </a:avLst>
            </a:prstGeom>
            <a:gradFill flip="none" rotWithShape="1">
              <a:gsLst>
                <a:gs pos="5000">
                  <a:srgbClr val="FEF5D6"/>
                </a:gs>
                <a:gs pos="68000">
                  <a:srgbClr val="FBCB78"/>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zh-CN" spc="100" dirty="0">
                <a:solidFill>
                  <a:schemeClr val="tx1">
                    <a:lumMod val="85000"/>
                    <a:lumOff val="15000"/>
                  </a:schemeClr>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19" name="TextBox 59">
              <a:extLst>
                <a:ext uri="{FF2B5EF4-FFF2-40B4-BE49-F238E27FC236}">
                  <a16:creationId xmlns:a16="http://schemas.microsoft.com/office/drawing/2014/main" id="{4CCAB53B-984A-40BB-8541-592FEB4E45E4}"/>
                </a:ext>
              </a:extLst>
            </p:cNvPr>
            <p:cNvSpPr txBox="1"/>
            <p:nvPr/>
          </p:nvSpPr>
          <p:spPr>
            <a:xfrm>
              <a:off x="6213358" y="5053999"/>
              <a:ext cx="2676260" cy="308418"/>
            </a:xfrm>
            <a:prstGeom prst="rect">
              <a:avLst/>
            </a:prstGeom>
            <a:noFill/>
          </p:spPr>
          <p:txBody>
            <a:bodyPr wrap="square" lIns="0" tIns="0" rIns="0" bIns="0" rtlCol="0">
              <a:spAutoFit/>
            </a:bodyPr>
            <a:lstStyle/>
            <a:p>
              <a:r>
                <a:rPr lang="zh-CN" altLang="en-US" sz="2004" b="1" spc="150" dirty="0">
                  <a:solidFill>
                    <a:srgbClr val="D7271E"/>
                  </a:solidFill>
                  <a:latin typeface="微软雅黑" pitchFamily="34" charset="-122"/>
                  <a:ea typeface="微软雅黑" pitchFamily="34" charset="-122"/>
                </a:rPr>
                <a:t>心怀感恩，不懈奋斗</a:t>
              </a:r>
            </a:p>
          </p:txBody>
        </p:sp>
      </p:grpSp>
      <p:grpSp>
        <p:nvGrpSpPr>
          <p:cNvPr id="28" name="组合 27"/>
          <p:cNvGrpSpPr/>
          <p:nvPr/>
        </p:nvGrpSpPr>
        <p:grpSpPr>
          <a:xfrm>
            <a:off x="5381643" y="3382907"/>
            <a:ext cx="6400487" cy="1802498"/>
            <a:chOff x="6111487" y="3353132"/>
            <a:chExt cx="6400487" cy="1802498"/>
          </a:xfrm>
        </p:grpSpPr>
        <p:sp>
          <p:nvSpPr>
            <p:cNvPr id="23" name="Rectangle 2"/>
            <p:cNvSpPr>
              <a:spLocks noChangeArrowheads="1"/>
            </p:cNvSpPr>
            <p:nvPr/>
          </p:nvSpPr>
          <p:spPr bwMode="auto">
            <a:xfrm>
              <a:off x="6111487" y="3906442"/>
              <a:ext cx="6400487" cy="1249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nSpc>
                  <a:spcPct val="130000"/>
                </a:lnSpc>
              </a:pP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作为新时代的年轻人，要投身到基层工作，在工作中要满怀激情，敢于担当，敢于创造，用‘两个百年’的目标激励自己顽强奋斗、艰苦奋斗、不懈奋斗，奋勇投身中国特色社会主义事业伟大实践，才能为实现民族复兴发挥生力军作用，以青年人敢为人先的勇气托起中国奋斗之脊梁。</a:t>
              </a:r>
              <a:endParaRPr lang="en-GB" altLang="zh-CN" sz="160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endParaRPr>
            </a:p>
          </p:txBody>
        </p:sp>
        <p:sp>
          <p:nvSpPr>
            <p:cNvPr id="24" name="标题1">
              <a:extLst>
                <a:ext uri="{FF2B5EF4-FFF2-40B4-BE49-F238E27FC236}">
                  <a16:creationId xmlns:a16="http://schemas.microsoft.com/office/drawing/2014/main" id="{0AA53A62-F42C-476C-97F1-6D590F376071}"/>
                </a:ext>
              </a:extLst>
            </p:cNvPr>
            <p:cNvSpPr>
              <a:spLocks noChangeArrowheads="1"/>
            </p:cNvSpPr>
            <p:nvPr/>
          </p:nvSpPr>
          <p:spPr bwMode="gray">
            <a:xfrm>
              <a:off x="6111487" y="3353132"/>
              <a:ext cx="2683790" cy="447716"/>
            </a:xfrm>
            <a:prstGeom prst="roundRect">
              <a:avLst>
                <a:gd name="adj" fmla="val 11921"/>
              </a:avLst>
            </a:prstGeom>
            <a:gradFill flip="none" rotWithShape="1">
              <a:gsLst>
                <a:gs pos="5000">
                  <a:srgbClr val="FEF5D6"/>
                </a:gs>
                <a:gs pos="68000">
                  <a:srgbClr val="FBCB78"/>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zh-CN" spc="100" dirty="0">
                <a:solidFill>
                  <a:schemeClr val="tx1">
                    <a:lumMod val="85000"/>
                    <a:lumOff val="15000"/>
                  </a:schemeClr>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25" name="TextBox 59">
              <a:extLst>
                <a:ext uri="{FF2B5EF4-FFF2-40B4-BE49-F238E27FC236}">
                  <a16:creationId xmlns:a16="http://schemas.microsoft.com/office/drawing/2014/main" id="{4CCAB53B-984A-40BB-8541-592FEB4E45E4}"/>
                </a:ext>
              </a:extLst>
            </p:cNvPr>
            <p:cNvSpPr txBox="1"/>
            <p:nvPr/>
          </p:nvSpPr>
          <p:spPr>
            <a:xfrm>
              <a:off x="6213357" y="3422427"/>
              <a:ext cx="2798299" cy="308418"/>
            </a:xfrm>
            <a:prstGeom prst="rect">
              <a:avLst/>
            </a:prstGeom>
            <a:noFill/>
          </p:spPr>
          <p:txBody>
            <a:bodyPr wrap="square" lIns="0" tIns="0" rIns="0" bIns="0" rtlCol="0">
              <a:spAutoFit/>
            </a:bodyPr>
            <a:lstStyle/>
            <a:p>
              <a:r>
                <a:rPr lang="zh-CN" altLang="en-US" sz="2004" b="1" spc="150" dirty="0">
                  <a:solidFill>
                    <a:srgbClr val="D7271E"/>
                  </a:solidFill>
                  <a:latin typeface="微软雅黑" pitchFamily="34" charset="-122"/>
                  <a:ea typeface="微软雅黑" pitchFamily="34" charset="-122"/>
                </a:rPr>
                <a:t>满怀激情，敢于创造</a:t>
              </a:r>
            </a:p>
          </p:txBody>
        </p:sp>
      </p:grpSp>
      <p:pic>
        <p:nvPicPr>
          <p:cNvPr id="32" name="图片 31"/>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126294" y="1029970"/>
            <a:ext cx="5498752" cy="5157679"/>
          </a:xfrm>
          <a:prstGeom prst="rect">
            <a:avLst/>
          </a:prstGeom>
        </p:spPr>
      </p:pic>
    </p:spTree>
    <p:extLst>
      <p:ext uri="{BB962C8B-B14F-4D97-AF65-F5344CB8AC3E}">
        <p14:creationId xmlns:p14="http://schemas.microsoft.com/office/powerpoint/2010/main" val="1099364154"/>
      </p:ext>
    </p:extLst>
  </p:cSld>
  <p:clrMapOvr>
    <a:masterClrMapping/>
  </p:clrMapOvr>
  <p:transition spd="slow" advClick="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p:cTn id="7" dur="500" fill="hold"/>
                                        <p:tgtEl>
                                          <p:spTgt spid="32"/>
                                        </p:tgtEl>
                                        <p:attrNameLst>
                                          <p:attrName>ppt_w</p:attrName>
                                        </p:attrNameLst>
                                      </p:cBhvr>
                                      <p:tavLst>
                                        <p:tav tm="0">
                                          <p:val>
                                            <p:fltVal val="0"/>
                                          </p:val>
                                        </p:tav>
                                        <p:tav tm="100000">
                                          <p:val>
                                            <p:strVal val="#ppt_w"/>
                                          </p:val>
                                        </p:tav>
                                      </p:tavLst>
                                    </p:anim>
                                    <p:anim calcmode="lin" valueType="num">
                                      <p:cBhvr>
                                        <p:cTn id="8" dur="500" fill="hold"/>
                                        <p:tgtEl>
                                          <p:spTgt spid="32"/>
                                        </p:tgtEl>
                                        <p:attrNameLst>
                                          <p:attrName>ppt_h</p:attrName>
                                        </p:attrNameLst>
                                      </p:cBhvr>
                                      <p:tavLst>
                                        <p:tav tm="0">
                                          <p:val>
                                            <p:fltVal val="0"/>
                                          </p:val>
                                        </p:tav>
                                        <p:tav tm="100000">
                                          <p:val>
                                            <p:strVal val="#ppt_h"/>
                                          </p:val>
                                        </p:tav>
                                      </p:tavLst>
                                    </p:anim>
                                    <p:animEffect transition="in" filter="fade">
                                      <p:cBhvr>
                                        <p:cTn id="9" dur="500"/>
                                        <p:tgtEl>
                                          <p:spTgt spid="32"/>
                                        </p:tgtEl>
                                      </p:cBhvr>
                                    </p:animEffect>
                                  </p:childTnLst>
                                </p:cTn>
                              </p:par>
                            </p:childTnLst>
                          </p:cTn>
                        </p:par>
                        <p:par>
                          <p:cTn id="10" fill="hold">
                            <p:stCondLst>
                              <p:cond delay="500"/>
                            </p:stCondLst>
                            <p:childTnLst>
                              <p:par>
                                <p:cTn id="11" presetID="2" presetClass="entr" presetSubtype="2" fill="hold" nodeType="afterEffect">
                                  <p:stCondLst>
                                    <p:cond delay="0"/>
                                  </p:stCondLst>
                                  <p:childTnLst>
                                    <p:set>
                                      <p:cBhvr>
                                        <p:cTn id="12" dur="1" fill="hold">
                                          <p:stCondLst>
                                            <p:cond delay="0"/>
                                          </p:stCondLst>
                                        </p:cTn>
                                        <p:tgtEl>
                                          <p:spTgt spid="26"/>
                                        </p:tgtEl>
                                        <p:attrNameLst>
                                          <p:attrName>style.visibility</p:attrName>
                                        </p:attrNameLst>
                                      </p:cBhvr>
                                      <p:to>
                                        <p:strVal val="visible"/>
                                      </p:to>
                                    </p:set>
                                    <p:anim calcmode="lin" valueType="num">
                                      <p:cBhvr additive="base">
                                        <p:cTn id="13" dur="500" fill="hold"/>
                                        <p:tgtEl>
                                          <p:spTgt spid="26"/>
                                        </p:tgtEl>
                                        <p:attrNameLst>
                                          <p:attrName>ppt_x</p:attrName>
                                        </p:attrNameLst>
                                      </p:cBhvr>
                                      <p:tavLst>
                                        <p:tav tm="0">
                                          <p:val>
                                            <p:strVal val="1+#ppt_w/2"/>
                                          </p:val>
                                        </p:tav>
                                        <p:tav tm="100000">
                                          <p:val>
                                            <p:strVal val="#ppt_x"/>
                                          </p:val>
                                        </p:tav>
                                      </p:tavLst>
                                    </p:anim>
                                    <p:anim calcmode="lin" valueType="num">
                                      <p:cBhvr additive="base">
                                        <p:cTn id="14" dur="500" fill="hold"/>
                                        <p:tgtEl>
                                          <p:spTgt spid="26"/>
                                        </p:tgtEl>
                                        <p:attrNameLst>
                                          <p:attrName>ppt_y</p:attrName>
                                        </p:attrNameLst>
                                      </p:cBhvr>
                                      <p:tavLst>
                                        <p:tav tm="0">
                                          <p:val>
                                            <p:strVal val="#ppt_y"/>
                                          </p:val>
                                        </p:tav>
                                        <p:tav tm="100000">
                                          <p:val>
                                            <p:strVal val="#ppt_y"/>
                                          </p:val>
                                        </p:tav>
                                      </p:tavLst>
                                    </p:anim>
                                  </p:childTnLst>
                                </p:cTn>
                              </p:par>
                            </p:childTnLst>
                          </p:cTn>
                        </p:par>
                        <p:par>
                          <p:cTn id="15" fill="hold">
                            <p:stCondLst>
                              <p:cond delay="1000"/>
                            </p:stCondLst>
                            <p:childTnLst>
                              <p:par>
                                <p:cTn id="16" presetID="2" presetClass="entr" presetSubtype="2" fill="hold" nodeType="afterEffect">
                                  <p:stCondLst>
                                    <p:cond delay="0"/>
                                  </p:stCondLst>
                                  <p:childTnLst>
                                    <p:set>
                                      <p:cBhvr>
                                        <p:cTn id="17" dur="1" fill="hold">
                                          <p:stCondLst>
                                            <p:cond delay="0"/>
                                          </p:stCondLst>
                                        </p:cTn>
                                        <p:tgtEl>
                                          <p:spTgt spid="28"/>
                                        </p:tgtEl>
                                        <p:attrNameLst>
                                          <p:attrName>style.visibility</p:attrName>
                                        </p:attrNameLst>
                                      </p:cBhvr>
                                      <p:to>
                                        <p:strVal val="visible"/>
                                      </p:to>
                                    </p:set>
                                    <p:anim calcmode="lin" valueType="num">
                                      <p:cBhvr additive="base">
                                        <p:cTn id="18" dur="500" fill="hold"/>
                                        <p:tgtEl>
                                          <p:spTgt spid="28"/>
                                        </p:tgtEl>
                                        <p:attrNameLst>
                                          <p:attrName>ppt_x</p:attrName>
                                        </p:attrNameLst>
                                      </p:cBhvr>
                                      <p:tavLst>
                                        <p:tav tm="0">
                                          <p:val>
                                            <p:strVal val="1+#ppt_w/2"/>
                                          </p:val>
                                        </p:tav>
                                        <p:tav tm="100000">
                                          <p:val>
                                            <p:strVal val="#ppt_x"/>
                                          </p:val>
                                        </p:tav>
                                      </p:tavLst>
                                    </p:anim>
                                    <p:anim calcmode="lin" valueType="num">
                                      <p:cBhvr additive="base">
                                        <p:cTn id="19" dur="500" fill="hold"/>
                                        <p:tgtEl>
                                          <p:spTgt spid="28"/>
                                        </p:tgtEl>
                                        <p:attrNameLst>
                                          <p:attrName>ppt_y</p:attrName>
                                        </p:attrNameLst>
                                      </p:cBhvr>
                                      <p:tavLst>
                                        <p:tav tm="0">
                                          <p:val>
                                            <p:strVal val="#ppt_y"/>
                                          </p:val>
                                        </p:tav>
                                        <p:tav tm="100000">
                                          <p:val>
                                            <p:strVal val="#ppt_y"/>
                                          </p:val>
                                        </p:tav>
                                      </p:tavLst>
                                    </p:anim>
                                  </p:childTnLst>
                                </p:cTn>
                              </p:par>
                            </p:childTnLst>
                          </p:cTn>
                        </p:par>
                        <p:par>
                          <p:cTn id="20" fill="hold">
                            <p:stCondLst>
                              <p:cond delay="1500"/>
                            </p:stCondLst>
                            <p:childTnLst>
                              <p:par>
                                <p:cTn id="21" presetID="2" presetClass="entr" presetSubtype="2" fill="hold" nodeType="afterEffect">
                                  <p:stCondLst>
                                    <p:cond delay="0"/>
                                  </p:stCondLst>
                                  <p:childTnLst>
                                    <p:set>
                                      <p:cBhvr>
                                        <p:cTn id="22" dur="1" fill="hold">
                                          <p:stCondLst>
                                            <p:cond delay="0"/>
                                          </p:stCondLst>
                                        </p:cTn>
                                        <p:tgtEl>
                                          <p:spTgt spid="27"/>
                                        </p:tgtEl>
                                        <p:attrNameLst>
                                          <p:attrName>style.visibility</p:attrName>
                                        </p:attrNameLst>
                                      </p:cBhvr>
                                      <p:to>
                                        <p:strVal val="visible"/>
                                      </p:to>
                                    </p:set>
                                    <p:anim calcmode="lin" valueType="num">
                                      <p:cBhvr additive="base">
                                        <p:cTn id="23" dur="500" fill="hold"/>
                                        <p:tgtEl>
                                          <p:spTgt spid="27"/>
                                        </p:tgtEl>
                                        <p:attrNameLst>
                                          <p:attrName>ppt_x</p:attrName>
                                        </p:attrNameLst>
                                      </p:cBhvr>
                                      <p:tavLst>
                                        <p:tav tm="0">
                                          <p:val>
                                            <p:strVal val="1+#ppt_w/2"/>
                                          </p:val>
                                        </p:tav>
                                        <p:tav tm="100000">
                                          <p:val>
                                            <p:strVal val="#ppt_x"/>
                                          </p:val>
                                        </p:tav>
                                      </p:tavLst>
                                    </p:anim>
                                    <p:anim calcmode="lin" valueType="num">
                                      <p:cBhvr additive="base">
                                        <p:cTn id="24" dur="500" fill="hold"/>
                                        <p:tgtEl>
                                          <p:spTgt spid="2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3" cstate="screen">
            <a:extLst>
              <a:ext uri="{28A0092B-C50C-407E-A947-70E740481C1C}">
                <a14:useLocalDpi xmlns:a14="http://schemas.microsoft.com/office/drawing/2010/main"/>
              </a:ext>
            </a:extLst>
          </a:blip>
          <a:srcRect l="-2"/>
          <a:stretch/>
        </p:blipFill>
        <p:spPr>
          <a:xfrm>
            <a:off x="0" y="0"/>
            <a:ext cx="12191999" cy="6858000"/>
          </a:xfrm>
          <a:prstGeom prst="rect">
            <a:avLst/>
          </a:prstGeom>
        </p:spPr>
      </p:pic>
      <p:sp>
        <p:nvSpPr>
          <p:cNvPr id="3" name="矩形 2">
            <a:extLst>
              <a:ext uri="{FF2B5EF4-FFF2-40B4-BE49-F238E27FC236}">
                <a16:creationId xmlns:a16="http://schemas.microsoft.com/office/drawing/2014/main" id="{29EF2EC5-EE7F-4874-BF62-4A5449E0A99B}"/>
              </a:ext>
            </a:extLst>
          </p:cNvPr>
          <p:cNvSpPr/>
          <p:nvPr/>
        </p:nvSpPr>
        <p:spPr>
          <a:xfrm>
            <a:off x="3246595" y="355854"/>
            <a:ext cx="5723234" cy="646331"/>
          </a:xfrm>
          <a:prstGeom prst="rect">
            <a:avLst/>
          </a:prstGeom>
          <a:noFill/>
        </p:spPr>
        <p:txBody>
          <a:bodyPr wrap="square" rtlCol="0">
            <a:spAutoFit/>
          </a:bodyPr>
          <a:lstStyle/>
          <a:p>
            <a:pPr algn="ctr"/>
            <a:r>
              <a:rPr lang="zh-CN" altLang="en-US" sz="3600" dirty="0">
                <a:gradFill flip="none" rotWithShape="1">
                  <a:gsLst>
                    <a:gs pos="0">
                      <a:srgbClr val="F16C06"/>
                    </a:gs>
                    <a:gs pos="30000">
                      <a:srgbClr val="EA3C10"/>
                    </a:gs>
                    <a:gs pos="60000">
                      <a:srgbClr val="DF2417"/>
                    </a:gs>
                    <a:gs pos="100000">
                      <a:srgbClr val="D7271E"/>
                    </a:gs>
                  </a:gsLst>
                  <a:lin ang="10800000" scaled="1"/>
                  <a:tileRect/>
                </a:gradFill>
                <a:effectLst>
                  <a:outerShdw blurRad="12700" dist="38100" dir="2700000" algn="tl" rotWithShape="0">
                    <a:schemeClr val="tx1">
                      <a:lumMod val="85000"/>
                      <a:lumOff val="15000"/>
                      <a:alpha val="14000"/>
                    </a:schemeClr>
                  </a:outerShdw>
                </a:effectLst>
                <a:latin typeface="华文隶书" panose="02010800040101010101" pitchFamily="2" charset="-122"/>
                <a:ea typeface="华文隶书" panose="02010800040101010101" pitchFamily="2" charset="-122"/>
              </a:rPr>
              <a:t>青春心向党 建功新时代</a:t>
            </a:r>
          </a:p>
        </p:txBody>
      </p:sp>
      <p:grpSp>
        <p:nvGrpSpPr>
          <p:cNvPr id="4" name="Group 4">
            <a:extLst>
              <a:ext uri="{FF2B5EF4-FFF2-40B4-BE49-F238E27FC236}">
                <a16:creationId xmlns:a16="http://schemas.microsoft.com/office/drawing/2014/main" id="{B36919EA-45DD-4F0B-B6AD-8DE8CCC9D55E}"/>
              </a:ext>
            </a:extLst>
          </p:cNvPr>
          <p:cNvGrpSpPr>
            <a:grpSpLocks noChangeAspect="1"/>
          </p:cNvGrpSpPr>
          <p:nvPr/>
        </p:nvGrpSpPr>
        <p:grpSpPr bwMode="auto">
          <a:xfrm flipH="1">
            <a:off x="8655779" y="487371"/>
            <a:ext cx="607778" cy="337494"/>
            <a:chOff x="2" y="-28"/>
            <a:chExt cx="8111" cy="4504"/>
          </a:xfrm>
          <a:gradFill>
            <a:gsLst>
              <a:gs pos="5000">
                <a:srgbClr val="F16C06"/>
              </a:gs>
              <a:gs pos="68000">
                <a:srgbClr val="DF2417"/>
              </a:gs>
            </a:gsLst>
            <a:lin ang="2700000" scaled="1"/>
          </a:gradFill>
        </p:grpSpPr>
        <p:sp>
          <p:nvSpPr>
            <p:cNvPr id="5" name="Freeform 5">
              <a:extLst>
                <a:ext uri="{FF2B5EF4-FFF2-40B4-BE49-F238E27FC236}">
                  <a16:creationId xmlns:a16="http://schemas.microsoft.com/office/drawing/2014/main" id="{F91DD144-1361-4A9A-B2D5-7A8B204B20A8}"/>
                </a:ext>
              </a:extLst>
            </p:cNvPr>
            <p:cNvSpPr>
              <a:spLocks/>
            </p:cNvSpPr>
            <p:nvPr/>
          </p:nvSpPr>
          <p:spPr bwMode="auto">
            <a:xfrm>
              <a:off x="2" y="-28"/>
              <a:ext cx="8111" cy="3845"/>
            </a:xfrm>
            <a:custGeom>
              <a:avLst/>
              <a:gdLst>
                <a:gd name="T0" fmla="*/ 3708 w 4964"/>
                <a:gd name="T1" fmla="*/ 892 h 2353"/>
                <a:gd name="T2" fmla="*/ 3978 w 4964"/>
                <a:gd name="T3" fmla="*/ 1161 h 2353"/>
                <a:gd name="T4" fmla="*/ 3770 w 4964"/>
                <a:gd name="T5" fmla="*/ 1393 h 2353"/>
                <a:gd name="T6" fmla="*/ 3620 w 4964"/>
                <a:gd name="T7" fmla="*/ 2113 h 2353"/>
                <a:gd name="T8" fmla="*/ 4339 w 4964"/>
                <a:gd name="T9" fmla="*/ 1302 h 2353"/>
                <a:gd name="T10" fmla="*/ 4605 w 4964"/>
                <a:gd name="T11" fmla="*/ 1565 h 2353"/>
                <a:gd name="T12" fmla="*/ 4313 w 4964"/>
                <a:gd name="T13" fmla="*/ 1784 h 2353"/>
                <a:gd name="T14" fmla="*/ 4942 w 4964"/>
                <a:gd name="T15" fmla="*/ 1424 h 2353"/>
                <a:gd name="T16" fmla="*/ 4840 w 4964"/>
                <a:gd name="T17" fmla="*/ 983 h 2353"/>
                <a:gd name="T18" fmla="*/ 4445 w 4964"/>
                <a:gd name="T19" fmla="*/ 867 h 2353"/>
                <a:gd name="T20" fmla="*/ 4200 w 4964"/>
                <a:gd name="T21" fmla="*/ 1050 h 2353"/>
                <a:gd name="T22" fmla="*/ 4090 w 4964"/>
                <a:gd name="T23" fmla="*/ 619 h 2353"/>
                <a:gd name="T24" fmla="*/ 3970 w 4964"/>
                <a:gd name="T25" fmla="*/ 869 h 2353"/>
                <a:gd name="T26" fmla="*/ 4351 w 4964"/>
                <a:gd name="T27" fmla="*/ 843 h 2353"/>
                <a:gd name="T28" fmla="*/ 4281 w 4964"/>
                <a:gd name="T29" fmla="*/ 501 h 2353"/>
                <a:gd name="T30" fmla="*/ 4049 w 4964"/>
                <a:gd name="T31" fmla="*/ 245 h 2353"/>
                <a:gd name="T32" fmla="*/ 3626 w 4964"/>
                <a:gd name="T33" fmla="*/ 247 h 2353"/>
                <a:gd name="T34" fmla="*/ 3157 w 4964"/>
                <a:gd name="T35" fmla="*/ 84 h 2353"/>
                <a:gd name="T36" fmla="*/ 2919 w 4964"/>
                <a:gd name="T37" fmla="*/ 236 h 2353"/>
                <a:gd name="T38" fmla="*/ 2654 w 4964"/>
                <a:gd name="T39" fmla="*/ 599 h 2353"/>
                <a:gd name="T40" fmla="*/ 2922 w 4964"/>
                <a:gd name="T41" fmla="*/ 846 h 2353"/>
                <a:gd name="T42" fmla="*/ 2864 w 4964"/>
                <a:gd name="T43" fmla="*/ 528 h 2353"/>
                <a:gd name="T44" fmla="*/ 3065 w 4964"/>
                <a:gd name="T45" fmla="*/ 608 h 2353"/>
                <a:gd name="T46" fmla="*/ 2952 w 4964"/>
                <a:gd name="T47" fmla="*/ 906 h 2353"/>
                <a:gd name="T48" fmla="*/ 2651 w 4964"/>
                <a:gd name="T49" fmla="*/ 743 h 2353"/>
                <a:gd name="T50" fmla="*/ 2410 w 4964"/>
                <a:gd name="T51" fmla="*/ 538 h 2353"/>
                <a:gd name="T52" fmla="*/ 2250 w 4964"/>
                <a:gd name="T53" fmla="*/ 726 h 2353"/>
                <a:gd name="T54" fmla="*/ 2164 w 4964"/>
                <a:gd name="T55" fmla="*/ 1168 h 2353"/>
                <a:gd name="T56" fmla="*/ 2428 w 4964"/>
                <a:gd name="T57" fmla="*/ 1468 h 2353"/>
                <a:gd name="T58" fmla="*/ 2234 w 4964"/>
                <a:gd name="T59" fmla="*/ 1505 h 2353"/>
                <a:gd name="T60" fmla="*/ 2491 w 4964"/>
                <a:gd name="T61" fmla="*/ 1401 h 2353"/>
                <a:gd name="T62" fmla="*/ 2294 w 4964"/>
                <a:gd name="T63" fmla="*/ 1817 h 2353"/>
                <a:gd name="T64" fmla="*/ 1184 w 4964"/>
                <a:gd name="T65" fmla="*/ 1881 h 2353"/>
                <a:gd name="T66" fmla="*/ 669 w 4964"/>
                <a:gd name="T67" fmla="*/ 1533 h 2353"/>
                <a:gd name="T68" fmla="*/ 0 w 4964"/>
                <a:gd name="T69" fmla="*/ 1528 h 2353"/>
                <a:gd name="T70" fmla="*/ 1164 w 4964"/>
                <a:gd name="T71" fmla="*/ 2144 h 2353"/>
                <a:gd name="T72" fmla="*/ 2891 w 4964"/>
                <a:gd name="T73" fmla="*/ 1717 h 2353"/>
                <a:gd name="T74" fmla="*/ 2724 w 4964"/>
                <a:gd name="T75" fmla="*/ 1203 h 2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964" h="2353">
                  <a:moveTo>
                    <a:pt x="3103" y="1008"/>
                  </a:moveTo>
                  <a:cubicBezTo>
                    <a:pt x="3130" y="659"/>
                    <a:pt x="3633" y="632"/>
                    <a:pt x="3708" y="892"/>
                  </a:cubicBezTo>
                  <a:cubicBezTo>
                    <a:pt x="3789" y="890"/>
                    <a:pt x="3852" y="930"/>
                    <a:pt x="3898" y="984"/>
                  </a:cubicBezTo>
                  <a:cubicBezTo>
                    <a:pt x="3916" y="1006"/>
                    <a:pt x="3974" y="1066"/>
                    <a:pt x="3978" y="1161"/>
                  </a:cubicBezTo>
                  <a:cubicBezTo>
                    <a:pt x="3978" y="1187"/>
                    <a:pt x="3980" y="1255"/>
                    <a:pt x="3931" y="1315"/>
                  </a:cubicBezTo>
                  <a:cubicBezTo>
                    <a:pt x="3871" y="1387"/>
                    <a:pt x="3785" y="1392"/>
                    <a:pt x="3770" y="1393"/>
                  </a:cubicBezTo>
                  <a:cubicBezTo>
                    <a:pt x="3742" y="1790"/>
                    <a:pt x="3508" y="2071"/>
                    <a:pt x="3013" y="2344"/>
                  </a:cubicBezTo>
                  <a:cubicBezTo>
                    <a:pt x="3164" y="2327"/>
                    <a:pt x="3398" y="2276"/>
                    <a:pt x="3620" y="2113"/>
                  </a:cubicBezTo>
                  <a:cubicBezTo>
                    <a:pt x="3746" y="2020"/>
                    <a:pt x="3834" y="1915"/>
                    <a:pt x="3888" y="1851"/>
                  </a:cubicBezTo>
                  <a:cubicBezTo>
                    <a:pt x="4136" y="1554"/>
                    <a:pt x="4150" y="1354"/>
                    <a:pt x="4339" y="1302"/>
                  </a:cubicBezTo>
                  <a:cubicBezTo>
                    <a:pt x="4360" y="1297"/>
                    <a:pt x="4465" y="1268"/>
                    <a:pt x="4540" y="1327"/>
                  </a:cubicBezTo>
                  <a:cubicBezTo>
                    <a:pt x="4634" y="1401"/>
                    <a:pt x="4607" y="1554"/>
                    <a:pt x="4605" y="1565"/>
                  </a:cubicBezTo>
                  <a:cubicBezTo>
                    <a:pt x="4601" y="1227"/>
                    <a:pt x="4147" y="1338"/>
                    <a:pt x="4223" y="1628"/>
                  </a:cubicBezTo>
                  <a:cubicBezTo>
                    <a:pt x="4241" y="1695"/>
                    <a:pt x="4273" y="1747"/>
                    <a:pt x="4313" y="1784"/>
                  </a:cubicBezTo>
                  <a:cubicBezTo>
                    <a:pt x="4417" y="1881"/>
                    <a:pt x="4610" y="1917"/>
                    <a:pt x="4764" y="1824"/>
                  </a:cubicBezTo>
                  <a:cubicBezTo>
                    <a:pt x="4909" y="1736"/>
                    <a:pt x="4964" y="1566"/>
                    <a:pt x="4942" y="1424"/>
                  </a:cubicBezTo>
                  <a:cubicBezTo>
                    <a:pt x="4922" y="1292"/>
                    <a:pt x="4837" y="1209"/>
                    <a:pt x="4807" y="1182"/>
                  </a:cubicBezTo>
                  <a:cubicBezTo>
                    <a:pt x="4818" y="1164"/>
                    <a:pt x="4864" y="1082"/>
                    <a:pt x="4840" y="983"/>
                  </a:cubicBezTo>
                  <a:cubicBezTo>
                    <a:pt x="4817" y="893"/>
                    <a:pt x="4741" y="806"/>
                    <a:pt x="4641" y="794"/>
                  </a:cubicBezTo>
                  <a:cubicBezTo>
                    <a:pt x="4536" y="781"/>
                    <a:pt x="4456" y="857"/>
                    <a:pt x="4445" y="867"/>
                  </a:cubicBezTo>
                  <a:cubicBezTo>
                    <a:pt x="4405" y="906"/>
                    <a:pt x="4414" y="929"/>
                    <a:pt x="4372" y="969"/>
                  </a:cubicBezTo>
                  <a:cubicBezTo>
                    <a:pt x="4316" y="1020"/>
                    <a:pt x="4251" y="1043"/>
                    <a:pt x="4200" y="1050"/>
                  </a:cubicBezTo>
                  <a:cubicBezTo>
                    <a:pt x="4099" y="1062"/>
                    <a:pt x="3945" y="1027"/>
                    <a:pt x="3900" y="888"/>
                  </a:cubicBezTo>
                  <a:cubicBezTo>
                    <a:pt x="3827" y="664"/>
                    <a:pt x="4035" y="561"/>
                    <a:pt x="4090" y="619"/>
                  </a:cubicBezTo>
                  <a:cubicBezTo>
                    <a:pt x="4060" y="620"/>
                    <a:pt x="4032" y="629"/>
                    <a:pt x="4009" y="647"/>
                  </a:cubicBezTo>
                  <a:cubicBezTo>
                    <a:pt x="3946" y="695"/>
                    <a:pt x="3931" y="797"/>
                    <a:pt x="3970" y="869"/>
                  </a:cubicBezTo>
                  <a:cubicBezTo>
                    <a:pt x="4018" y="957"/>
                    <a:pt x="4126" y="964"/>
                    <a:pt x="4141" y="964"/>
                  </a:cubicBezTo>
                  <a:cubicBezTo>
                    <a:pt x="4270" y="969"/>
                    <a:pt x="4345" y="854"/>
                    <a:pt x="4351" y="843"/>
                  </a:cubicBezTo>
                  <a:cubicBezTo>
                    <a:pt x="4362" y="827"/>
                    <a:pt x="4406" y="751"/>
                    <a:pt x="4385" y="653"/>
                  </a:cubicBezTo>
                  <a:cubicBezTo>
                    <a:pt x="4365" y="565"/>
                    <a:pt x="4304" y="517"/>
                    <a:pt x="4281" y="501"/>
                  </a:cubicBezTo>
                  <a:cubicBezTo>
                    <a:pt x="4202" y="446"/>
                    <a:pt x="4120" y="453"/>
                    <a:pt x="4100" y="455"/>
                  </a:cubicBezTo>
                  <a:cubicBezTo>
                    <a:pt x="4103" y="434"/>
                    <a:pt x="4116" y="334"/>
                    <a:pt x="4049" y="245"/>
                  </a:cubicBezTo>
                  <a:cubicBezTo>
                    <a:pt x="3993" y="169"/>
                    <a:pt x="3892" y="120"/>
                    <a:pt x="3789" y="140"/>
                  </a:cubicBezTo>
                  <a:cubicBezTo>
                    <a:pt x="3693" y="158"/>
                    <a:pt x="3639" y="228"/>
                    <a:pt x="3626" y="247"/>
                  </a:cubicBezTo>
                  <a:cubicBezTo>
                    <a:pt x="3618" y="219"/>
                    <a:pt x="3589" y="123"/>
                    <a:pt x="3495" y="65"/>
                  </a:cubicBezTo>
                  <a:cubicBezTo>
                    <a:pt x="3396" y="4"/>
                    <a:pt x="3252" y="0"/>
                    <a:pt x="3157" y="84"/>
                  </a:cubicBezTo>
                  <a:cubicBezTo>
                    <a:pt x="3084" y="147"/>
                    <a:pt x="3070" y="236"/>
                    <a:pt x="3067" y="264"/>
                  </a:cubicBezTo>
                  <a:cubicBezTo>
                    <a:pt x="3042" y="252"/>
                    <a:pt x="2988" y="230"/>
                    <a:pt x="2919" y="236"/>
                  </a:cubicBezTo>
                  <a:cubicBezTo>
                    <a:pt x="2807" y="245"/>
                    <a:pt x="2739" y="317"/>
                    <a:pt x="2725" y="333"/>
                  </a:cubicBezTo>
                  <a:cubicBezTo>
                    <a:pt x="2629" y="439"/>
                    <a:pt x="2650" y="574"/>
                    <a:pt x="2654" y="599"/>
                  </a:cubicBezTo>
                  <a:cubicBezTo>
                    <a:pt x="2658" y="626"/>
                    <a:pt x="2683" y="763"/>
                    <a:pt x="2797" y="824"/>
                  </a:cubicBezTo>
                  <a:cubicBezTo>
                    <a:pt x="2820" y="836"/>
                    <a:pt x="2869" y="862"/>
                    <a:pt x="2922" y="846"/>
                  </a:cubicBezTo>
                  <a:cubicBezTo>
                    <a:pt x="2997" y="823"/>
                    <a:pt x="3059" y="721"/>
                    <a:pt x="3023" y="635"/>
                  </a:cubicBezTo>
                  <a:cubicBezTo>
                    <a:pt x="3003" y="586"/>
                    <a:pt x="2953" y="543"/>
                    <a:pt x="2864" y="528"/>
                  </a:cubicBezTo>
                  <a:cubicBezTo>
                    <a:pt x="2881" y="524"/>
                    <a:pt x="2914" y="519"/>
                    <a:pt x="2952" y="528"/>
                  </a:cubicBezTo>
                  <a:cubicBezTo>
                    <a:pt x="2971" y="533"/>
                    <a:pt x="3029" y="550"/>
                    <a:pt x="3065" y="608"/>
                  </a:cubicBezTo>
                  <a:cubicBezTo>
                    <a:pt x="3099" y="661"/>
                    <a:pt x="3093" y="716"/>
                    <a:pt x="3090" y="734"/>
                  </a:cubicBezTo>
                  <a:cubicBezTo>
                    <a:pt x="3081" y="809"/>
                    <a:pt x="3027" y="878"/>
                    <a:pt x="2952" y="906"/>
                  </a:cubicBezTo>
                  <a:cubicBezTo>
                    <a:pt x="2946" y="909"/>
                    <a:pt x="2866" y="937"/>
                    <a:pt x="2788" y="900"/>
                  </a:cubicBezTo>
                  <a:cubicBezTo>
                    <a:pt x="2730" y="873"/>
                    <a:pt x="2700" y="824"/>
                    <a:pt x="2651" y="743"/>
                  </a:cubicBezTo>
                  <a:cubicBezTo>
                    <a:pt x="2612" y="679"/>
                    <a:pt x="2621" y="675"/>
                    <a:pt x="2593" y="641"/>
                  </a:cubicBezTo>
                  <a:cubicBezTo>
                    <a:pt x="2574" y="618"/>
                    <a:pt x="2509" y="539"/>
                    <a:pt x="2410" y="538"/>
                  </a:cubicBezTo>
                  <a:cubicBezTo>
                    <a:pt x="2390" y="537"/>
                    <a:pt x="2320" y="536"/>
                    <a:pt x="2276" y="592"/>
                  </a:cubicBezTo>
                  <a:cubicBezTo>
                    <a:pt x="2232" y="648"/>
                    <a:pt x="2248" y="717"/>
                    <a:pt x="2250" y="726"/>
                  </a:cubicBezTo>
                  <a:cubicBezTo>
                    <a:pt x="2148" y="731"/>
                    <a:pt x="2055" y="798"/>
                    <a:pt x="2034" y="893"/>
                  </a:cubicBezTo>
                  <a:cubicBezTo>
                    <a:pt x="2011" y="1000"/>
                    <a:pt x="2046" y="1124"/>
                    <a:pt x="2164" y="1168"/>
                  </a:cubicBezTo>
                  <a:cubicBezTo>
                    <a:pt x="1932" y="1200"/>
                    <a:pt x="1938" y="1554"/>
                    <a:pt x="2134" y="1630"/>
                  </a:cubicBezTo>
                  <a:cubicBezTo>
                    <a:pt x="2329" y="1706"/>
                    <a:pt x="2450" y="1591"/>
                    <a:pt x="2428" y="1468"/>
                  </a:cubicBezTo>
                  <a:cubicBezTo>
                    <a:pt x="2401" y="1308"/>
                    <a:pt x="2262" y="1292"/>
                    <a:pt x="2202" y="1359"/>
                  </a:cubicBezTo>
                  <a:cubicBezTo>
                    <a:pt x="2155" y="1410"/>
                    <a:pt x="2179" y="1466"/>
                    <a:pt x="2234" y="1505"/>
                  </a:cubicBezTo>
                  <a:cubicBezTo>
                    <a:pt x="2127" y="1528"/>
                    <a:pt x="2117" y="1357"/>
                    <a:pt x="2182" y="1293"/>
                  </a:cubicBezTo>
                  <a:cubicBezTo>
                    <a:pt x="2247" y="1230"/>
                    <a:pt x="2448" y="1255"/>
                    <a:pt x="2491" y="1401"/>
                  </a:cubicBezTo>
                  <a:cubicBezTo>
                    <a:pt x="2506" y="1455"/>
                    <a:pt x="2505" y="1502"/>
                    <a:pt x="2499" y="1533"/>
                  </a:cubicBezTo>
                  <a:cubicBezTo>
                    <a:pt x="2494" y="1561"/>
                    <a:pt x="2467" y="1684"/>
                    <a:pt x="2294" y="1817"/>
                  </a:cubicBezTo>
                  <a:cubicBezTo>
                    <a:pt x="2080" y="1983"/>
                    <a:pt x="1844" y="2008"/>
                    <a:pt x="1780" y="2013"/>
                  </a:cubicBezTo>
                  <a:cubicBezTo>
                    <a:pt x="1711" y="2019"/>
                    <a:pt x="1430" y="2039"/>
                    <a:pt x="1184" y="1881"/>
                  </a:cubicBezTo>
                  <a:cubicBezTo>
                    <a:pt x="1108" y="1833"/>
                    <a:pt x="915" y="1690"/>
                    <a:pt x="859" y="1648"/>
                  </a:cubicBezTo>
                  <a:cubicBezTo>
                    <a:pt x="804" y="1607"/>
                    <a:pt x="751" y="1568"/>
                    <a:pt x="669" y="1533"/>
                  </a:cubicBezTo>
                  <a:cubicBezTo>
                    <a:pt x="649" y="1525"/>
                    <a:pt x="568" y="1492"/>
                    <a:pt x="443" y="1479"/>
                  </a:cubicBezTo>
                  <a:cubicBezTo>
                    <a:pt x="266" y="1460"/>
                    <a:pt x="111" y="1492"/>
                    <a:pt x="0" y="1528"/>
                  </a:cubicBezTo>
                  <a:cubicBezTo>
                    <a:pt x="114" y="1530"/>
                    <a:pt x="281" y="1546"/>
                    <a:pt x="462" y="1621"/>
                  </a:cubicBezTo>
                  <a:cubicBezTo>
                    <a:pt x="818" y="1766"/>
                    <a:pt x="858" y="1981"/>
                    <a:pt x="1164" y="2144"/>
                  </a:cubicBezTo>
                  <a:cubicBezTo>
                    <a:pt x="1556" y="2353"/>
                    <a:pt x="1978" y="2259"/>
                    <a:pt x="2070" y="2238"/>
                  </a:cubicBezTo>
                  <a:cubicBezTo>
                    <a:pt x="2537" y="2134"/>
                    <a:pt x="2807" y="1823"/>
                    <a:pt x="2891" y="1717"/>
                  </a:cubicBezTo>
                  <a:cubicBezTo>
                    <a:pt x="2861" y="1705"/>
                    <a:pt x="2818" y="1685"/>
                    <a:pt x="2779" y="1647"/>
                  </a:cubicBezTo>
                  <a:cubicBezTo>
                    <a:pt x="2673" y="1542"/>
                    <a:pt x="2641" y="1352"/>
                    <a:pt x="2724" y="1203"/>
                  </a:cubicBezTo>
                  <a:cubicBezTo>
                    <a:pt x="2797" y="1071"/>
                    <a:pt x="2946" y="994"/>
                    <a:pt x="3103" y="10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noFill/>
              </a:endParaRPr>
            </a:p>
          </p:txBody>
        </p:sp>
        <p:sp>
          <p:nvSpPr>
            <p:cNvPr id="6" name="Freeform 6">
              <a:extLst>
                <a:ext uri="{FF2B5EF4-FFF2-40B4-BE49-F238E27FC236}">
                  <a16:creationId xmlns:a16="http://schemas.microsoft.com/office/drawing/2014/main" id="{6618C9E3-D6C3-4AF7-8C68-9BEDB44A70E6}"/>
                </a:ext>
              </a:extLst>
            </p:cNvPr>
            <p:cNvSpPr>
              <a:spLocks/>
            </p:cNvSpPr>
            <p:nvPr/>
          </p:nvSpPr>
          <p:spPr bwMode="auto">
            <a:xfrm>
              <a:off x="165" y="1230"/>
              <a:ext cx="6260" cy="3246"/>
            </a:xfrm>
            <a:custGeom>
              <a:avLst/>
              <a:gdLst>
                <a:gd name="T0" fmla="*/ 3611 w 3831"/>
                <a:gd name="T1" fmla="*/ 588 h 1986"/>
                <a:gd name="T2" fmla="*/ 3760 w 3831"/>
                <a:gd name="T3" fmla="*/ 529 h 1986"/>
                <a:gd name="T4" fmla="*/ 3817 w 3831"/>
                <a:gd name="T5" fmla="*/ 350 h 1986"/>
                <a:gd name="T6" fmla="*/ 3707 w 3831"/>
                <a:gd name="T7" fmla="*/ 195 h 1986"/>
                <a:gd name="T8" fmla="*/ 3560 w 3831"/>
                <a:gd name="T9" fmla="*/ 162 h 1986"/>
                <a:gd name="T10" fmla="*/ 3467 w 3831"/>
                <a:gd name="T11" fmla="*/ 53 h 1986"/>
                <a:gd name="T12" fmla="*/ 3248 w 3831"/>
                <a:gd name="T13" fmla="*/ 17 h 1986"/>
                <a:gd name="T14" fmla="*/ 3038 w 3831"/>
                <a:gd name="T15" fmla="*/ 315 h 1986"/>
                <a:gd name="T16" fmla="*/ 2874 w 3831"/>
                <a:gd name="T17" fmla="*/ 310 h 1986"/>
                <a:gd name="T18" fmla="*/ 2690 w 3831"/>
                <a:gd name="T19" fmla="*/ 471 h 1986"/>
                <a:gd name="T20" fmla="*/ 2670 w 3831"/>
                <a:gd name="T21" fmla="*/ 558 h 1986"/>
                <a:gd name="T22" fmla="*/ 2692 w 3831"/>
                <a:gd name="T23" fmla="*/ 743 h 1986"/>
                <a:gd name="T24" fmla="*/ 2750 w 3831"/>
                <a:gd name="T25" fmla="*/ 828 h 1986"/>
                <a:gd name="T26" fmla="*/ 2862 w 3831"/>
                <a:gd name="T27" fmla="*/ 876 h 1986"/>
                <a:gd name="T28" fmla="*/ 2999 w 3831"/>
                <a:gd name="T29" fmla="*/ 771 h 1986"/>
                <a:gd name="T30" fmla="*/ 2983 w 3831"/>
                <a:gd name="T31" fmla="*/ 661 h 1986"/>
                <a:gd name="T32" fmla="*/ 2912 w 3831"/>
                <a:gd name="T33" fmla="*/ 629 h 1986"/>
                <a:gd name="T34" fmla="*/ 2873 w 3831"/>
                <a:gd name="T35" fmla="*/ 661 h 1986"/>
                <a:gd name="T36" fmla="*/ 2880 w 3831"/>
                <a:gd name="T37" fmla="*/ 746 h 1986"/>
                <a:gd name="T38" fmla="*/ 2841 w 3831"/>
                <a:gd name="T39" fmla="*/ 711 h 1986"/>
                <a:gd name="T40" fmla="*/ 2825 w 3831"/>
                <a:gd name="T41" fmla="*/ 645 h 1986"/>
                <a:gd name="T42" fmla="*/ 2907 w 3831"/>
                <a:gd name="T43" fmla="*/ 551 h 1986"/>
                <a:gd name="T44" fmla="*/ 3022 w 3831"/>
                <a:gd name="T45" fmla="*/ 577 h 1986"/>
                <a:gd name="T46" fmla="*/ 3104 w 3831"/>
                <a:gd name="T47" fmla="*/ 705 h 1986"/>
                <a:gd name="T48" fmla="*/ 3040 w 3831"/>
                <a:gd name="T49" fmla="*/ 897 h 1986"/>
                <a:gd name="T50" fmla="*/ 2868 w 3831"/>
                <a:gd name="T51" fmla="*/ 970 h 1986"/>
                <a:gd name="T52" fmla="*/ 2569 w 3831"/>
                <a:gd name="T53" fmla="*/ 1305 h 1986"/>
                <a:gd name="T54" fmla="*/ 2226 w 3831"/>
                <a:gd name="T55" fmla="*/ 1495 h 1986"/>
                <a:gd name="T56" fmla="*/ 1568 w 3831"/>
                <a:gd name="T57" fmla="*/ 1591 h 1986"/>
                <a:gd name="T58" fmla="*/ 1166 w 3831"/>
                <a:gd name="T59" fmla="*/ 1519 h 1986"/>
                <a:gd name="T60" fmla="*/ 917 w 3831"/>
                <a:gd name="T61" fmla="*/ 1343 h 1986"/>
                <a:gd name="T62" fmla="*/ 0 w 3831"/>
                <a:gd name="T63" fmla="*/ 850 h 1986"/>
                <a:gd name="T64" fmla="*/ 476 w 3831"/>
                <a:gd name="T65" fmla="*/ 1111 h 1986"/>
                <a:gd name="T66" fmla="*/ 764 w 3831"/>
                <a:gd name="T67" fmla="*/ 1399 h 1986"/>
                <a:gd name="T68" fmla="*/ 1307 w 3831"/>
                <a:gd name="T69" fmla="*/ 1779 h 1986"/>
                <a:gd name="T70" fmla="*/ 1573 w 3831"/>
                <a:gd name="T71" fmla="*/ 1852 h 1986"/>
                <a:gd name="T72" fmla="*/ 3183 w 3831"/>
                <a:gd name="T73" fmla="*/ 1305 h 1986"/>
                <a:gd name="T74" fmla="*/ 3430 w 3831"/>
                <a:gd name="T75" fmla="*/ 1041 h 1986"/>
                <a:gd name="T76" fmla="*/ 3611 w 3831"/>
                <a:gd name="T77" fmla="*/ 588 h 19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831" h="1986">
                  <a:moveTo>
                    <a:pt x="3611" y="588"/>
                  </a:moveTo>
                  <a:cubicBezTo>
                    <a:pt x="3626" y="588"/>
                    <a:pt x="3701" y="587"/>
                    <a:pt x="3760" y="529"/>
                  </a:cubicBezTo>
                  <a:cubicBezTo>
                    <a:pt x="3831" y="457"/>
                    <a:pt x="3819" y="362"/>
                    <a:pt x="3817" y="350"/>
                  </a:cubicBezTo>
                  <a:cubicBezTo>
                    <a:pt x="3802" y="252"/>
                    <a:pt x="3722" y="204"/>
                    <a:pt x="3707" y="195"/>
                  </a:cubicBezTo>
                  <a:cubicBezTo>
                    <a:pt x="3644" y="157"/>
                    <a:pt x="3582" y="160"/>
                    <a:pt x="3560" y="162"/>
                  </a:cubicBezTo>
                  <a:cubicBezTo>
                    <a:pt x="3548" y="138"/>
                    <a:pt x="3521" y="90"/>
                    <a:pt x="3467" y="53"/>
                  </a:cubicBezTo>
                  <a:cubicBezTo>
                    <a:pt x="3395" y="5"/>
                    <a:pt x="3310" y="0"/>
                    <a:pt x="3248" y="17"/>
                  </a:cubicBezTo>
                  <a:cubicBezTo>
                    <a:pt x="3131" y="48"/>
                    <a:pt x="3044" y="169"/>
                    <a:pt x="3038" y="315"/>
                  </a:cubicBezTo>
                  <a:cubicBezTo>
                    <a:pt x="3010" y="306"/>
                    <a:pt x="2947" y="290"/>
                    <a:pt x="2874" y="310"/>
                  </a:cubicBezTo>
                  <a:cubicBezTo>
                    <a:pt x="2787" y="334"/>
                    <a:pt x="2721" y="399"/>
                    <a:pt x="2690" y="471"/>
                  </a:cubicBezTo>
                  <a:cubicBezTo>
                    <a:pt x="2676" y="505"/>
                    <a:pt x="2673" y="533"/>
                    <a:pt x="2670" y="558"/>
                  </a:cubicBezTo>
                  <a:cubicBezTo>
                    <a:pt x="2666" y="591"/>
                    <a:pt x="2658" y="664"/>
                    <a:pt x="2692" y="743"/>
                  </a:cubicBezTo>
                  <a:cubicBezTo>
                    <a:pt x="2704" y="769"/>
                    <a:pt x="2718" y="800"/>
                    <a:pt x="2750" y="828"/>
                  </a:cubicBezTo>
                  <a:cubicBezTo>
                    <a:pt x="2766" y="843"/>
                    <a:pt x="2806" y="877"/>
                    <a:pt x="2862" y="876"/>
                  </a:cubicBezTo>
                  <a:cubicBezTo>
                    <a:pt x="2923" y="874"/>
                    <a:pt x="2981" y="829"/>
                    <a:pt x="2999" y="771"/>
                  </a:cubicBezTo>
                  <a:cubicBezTo>
                    <a:pt x="3001" y="762"/>
                    <a:pt x="3018" y="703"/>
                    <a:pt x="2983" y="661"/>
                  </a:cubicBezTo>
                  <a:cubicBezTo>
                    <a:pt x="2979" y="657"/>
                    <a:pt x="2948" y="621"/>
                    <a:pt x="2912" y="629"/>
                  </a:cubicBezTo>
                  <a:cubicBezTo>
                    <a:pt x="2887" y="635"/>
                    <a:pt x="2875" y="657"/>
                    <a:pt x="2873" y="661"/>
                  </a:cubicBezTo>
                  <a:cubicBezTo>
                    <a:pt x="2852" y="700"/>
                    <a:pt x="2879" y="744"/>
                    <a:pt x="2880" y="746"/>
                  </a:cubicBezTo>
                  <a:cubicBezTo>
                    <a:pt x="2871" y="741"/>
                    <a:pt x="2854" y="731"/>
                    <a:pt x="2841" y="711"/>
                  </a:cubicBezTo>
                  <a:cubicBezTo>
                    <a:pt x="2839" y="708"/>
                    <a:pt x="2821" y="681"/>
                    <a:pt x="2825" y="645"/>
                  </a:cubicBezTo>
                  <a:cubicBezTo>
                    <a:pt x="2830" y="600"/>
                    <a:pt x="2867" y="564"/>
                    <a:pt x="2907" y="551"/>
                  </a:cubicBezTo>
                  <a:cubicBezTo>
                    <a:pt x="2959" y="536"/>
                    <a:pt x="3003" y="565"/>
                    <a:pt x="3022" y="577"/>
                  </a:cubicBezTo>
                  <a:cubicBezTo>
                    <a:pt x="3086" y="619"/>
                    <a:pt x="3101" y="690"/>
                    <a:pt x="3104" y="705"/>
                  </a:cubicBezTo>
                  <a:cubicBezTo>
                    <a:pt x="3123" y="808"/>
                    <a:pt x="3051" y="885"/>
                    <a:pt x="3040" y="897"/>
                  </a:cubicBezTo>
                  <a:cubicBezTo>
                    <a:pt x="2973" y="966"/>
                    <a:pt x="2887" y="970"/>
                    <a:pt x="2868" y="970"/>
                  </a:cubicBezTo>
                  <a:cubicBezTo>
                    <a:pt x="2815" y="1057"/>
                    <a:pt x="2720" y="1186"/>
                    <a:pt x="2569" y="1305"/>
                  </a:cubicBezTo>
                  <a:cubicBezTo>
                    <a:pt x="2542" y="1326"/>
                    <a:pt x="2418" y="1421"/>
                    <a:pt x="2226" y="1495"/>
                  </a:cubicBezTo>
                  <a:cubicBezTo>
                    <a:pt x="1953" y="1601"/>
                    <a:pt x="1721" y="1596"/>
                    <a:pt x="1568" y="1591"/>
                  </a:cubicBezTo>
                  <a:cubicBezTo>
                    <a:pt x="1424" y="1587"/>
                    <a:pt x="1305" y="1582"/>
                    <a:pt x="1166" y="1519"/>
                  </a:cubicBezTo>
                  <a:cubicBezTo>
                    <a:pt x="1030" y="1457"/>
                    <a:pt x="946" y="1372"/>
                    <a:pt x="917" y="1343"/>
                  </a:cubicBezTo>
                  <a:cubicBezTo>
                    <a:pt x="740" y="1166"/>
                    <a:pt x="365" y="833"/>
                    <a:pt x="0" y="850"/>
                  </a:cubicBezTo>
                  <a:cubicBezTo>
                    <a:pt x="197" y="917"/>
                    <a:pt x="352" y="1009"/>
                    <a:pt x="476" y="1111"/>
                  </a:cubicBezTo>
                  <a:cubicBezTo>
                    <a:pt x="599" y="1213"/>
                    <a:pt x="584" y="1234"/>
                    <a:pt x="764" y="1399"/>
                  </a:cubicBezTo>
                  <a:cubicBezTo>
                    <a:pt x="928" y="1551"/>
                    <a:pt x="1078" y="1688"/>
                    <a:pt x="1307" y="1779"/>
                  </a:cubicBezTo>
                  <a:cubicBezTo>
                    <a:pt x="1427" y="1826"/>
                    <a:pt x="1524" y="1843"/>
                    <a:pt x="1573" y="1852"/>
                  </a:cubicBezTo>
                  <a:cubicBezTo>
                    <a:pt x="2347" y="1986"/>
                    <a:pt x="3077" y="1391"/>
                    <a:pt x="3183" y="1305"/>
                  </a:cubicBezTo>
                  <a:cubicBezTo>
                    <a:pt x="3288" y="1220"/>
                    <a:pt x="3365" y="1138"/>
                    <a:pt x="3430" y="1041"/>
                  </a:cubicBezTo>
                  <a:cubicBezTo>
                    <a:pt x="3548" y="866"/>
                    <a:pt x="3592" y="694"/>
                    <a:pt x="3611"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noFill/>
              </a:endParaRPr>
            </a:p>
          </p:txBody>
        </p:sp>
      </p:grpSp>
      <p:cxnSp>
        <p:nvCxnSpPr>
          <p:cNvPr id="7" name="直接连接符 6">
            <a:extLst>
              <a:ext uri="{FF2B5EF4-FFF2-40B4-BE49-F238E27FC236}">
                <a16:creationId xmlns:a16="http://schemas.microsoft.com/office/drawing/2014/main" id="{1E469B4E-B484-4911-BB03-741DF9228068}"/>
              </a:ext>
            </a:extLst>
          </p:cNvPr>
          <p:cNvCxnSpPr>
            <a:cxnSpLocks/>
          </p:cNvCxnSpPr>
          <p:nvPr/>
        </p:nvCxnSpPr>
        <p:spPr>
          <a:xfrm>
            <a:off x="9224690" y="670351"/>
            <a:ext cx="2074681" cy="0"/>
          </a:xfrm>
          <a:prstGeom prst="line">
            <a:avLst/>
          </a:prstGeom>
          <a:ln>
            <a:solidFill>
              <a:srgbClr val="F16C06"/>
            </a:solidFill>
          </a:ln>
        </p:spPr>
        <p:style>
          <a:lnRef idx="1">
            <a:schemeClr val="accent1"/>
          </a:lnRef>
          <a:fillRef idx="0">
            <a:schemeClr val="accent1"/>
          </a:fillRef>
          <a:effectRef idx="0">
            <a:schemeClr val="accent1"/>
          </a:effectRef>
          <a:fontRef idx="minor">
            <a:schemeClr val="tx1"/>
          </a:fontRef>
        </p:style>
      </p:cxnSp>
      <p:grpSp>
        <p:nvGrpSpPr>
          <p:cNvPr id="8" name="Group 4">
            <a:extLst>
              <a:ext uri="{FF2B5EF4-FFF2-40B4-BE49-F238E27FC236}">
                <a16:creationId xmlns:a16="http://schemas.microsoft.com/office/drawing/2014/main" id="{810482A4-7122-45B4-8840-3242C45B68A2}"/>
              </a:ext>
            </a:extLst>
          </p:cNvPr>
          <p:cNvGrpSpPr>
            <a:grpSpLocks noChangeAspect="1"/>
          </p:cNvGrpSpPr>
          <p:nvPr/>
        </p:nvGrpSpPr>
        <p:grpSpPr bwMode="auto">
          <a:xfrm>
            <a:off x="2940653" y="487371"/>
            <a:ext cx="607778" cy="337494"/>
            <a:chOff x="2" y="-28"/>
            <a:chExt cx="8111" cy="4504"/>
          </a:xfrm>
          <a:gradFill>
            <a:gsLst>
              <a:gs pos="5000">
                <a:srgbClr val="F16C06"/>
              </a:gs>
              <a:gs pos="68000">
                <a:srgbClr val="DF2417"/>
              </a:gs>
            </a:gsLst>
            <a:lin ang="2700000" scaled="1"/>
          </a:gradFill>
        </p:grpSpPr>
        <p:sp>
          <p:nvSpPr>
            <p:cNvPr id="9" name="Freeform 5">
              <a:extLst>
                <a:ext uri="{FF2B5EF4-FFF2-40B4-BE49-F238E27FC236}">
                  <a16:creationId xmlns:a16="http://schemas.microsoft.com/office/drawing/2014/main" id="{32DBB995-9DEC-41E8-8F61-3F5725B1F7D3}"/>
                </a:ext>
              </a:extLst>
            </p:cNvPr>
            <p:cNvSpPr>
              <a:spLocks/>
            </p:cNvSpPr>
            <p:nvPr/>
          </p:nvSpPr>
          <p:spPr bwMode="auto">
            <a:xfrm>
              <a:off x="2" y="-28"/>
              <a:ext cx="8111" cy="3845"/>
            </a:xfrm>
            <a:custGeom>
              <a:avLst/>
              <a:gdLst>
                <a:gd name="T0" fmla="*/ 3708 w 4964"/>
                <a:gd name="T1" fmla="*/ 892 h 2353"/>
                <a:gd name="T2" fmla="*/ 3978 w 4964"/>
                <a:gd name="T3" fmla="*/ 1161 h 2353"/>
                <a:gd name="T4" fmla="*/ 3770 w 4964"/>
                <a:gd name="T5" fmla="*/ 1393 h 2353"/>
                <a:gd name="T6" fmla="*/ 3620 w 4964"/>
                <a:gd name="T7" fmla="*/ 2113 h 2353"/>
                <a:gd name="T8" fmla="*/ 4339 w 4964"/>
                <a:gd name="T9" fmla="*/ 1302 h 2353"/>
                <a:gd name="T10" fmla="*/ 4605 w 4964"/>
                <a:gd name="T11" fmla="*/ 1565 h 2353"/>
                <a:gd name="T12" fmla="*/ 4313 w 4964"/>
                <a:gd name="T13" fmla="*/ 1784 h 2353"/>
                <a:gd name="T14" fmla="*/ 4942 w 4964"/>
                <a:gd name="T15" fmla="*/ 1424 h 2353"/>
                <a:gd name="T16" fmla="*/ 4840 w 4964"/>
                <a:gd name="T17" fmla="*/ 983 h 2353"/>
                <a:gd name="T18" fmla="*/ 4445 w 4964"/>
                <a:gd name="T19" fmla="*/ 867 h 2353"/>
                <a:gd name="T20" fmla="*/ 4200 w 4964"/>
                <a:gd name="T21" fmla="*/ 1050 h 2353"/>
                <a:gd name="T22" fmla="*/ 4090 w 4964"/>
                <a:gd name="T23" fmla="*/ 619 h 2353"/>
                <a:gd name="T24" fmla="*/ 3970 w 4964"/>
                <a:gd name="T25" fmla="*/ 869 h 2353"/>
                <a:gd name="T26" fmla="*/ 4351 w 4964"/>
                <a:gd name="T27" fmla="*/ 843 h 2353"/>
                <a:gd name="T28" fmla="*/ 4281 w 4964"/>
                <a:gd name="T29" fmla="*/ 501 h 2353"/>
                <a:gd name="T30" fmla="*/ 4049 w 4964"/>
                <a:gd name="T31" fmla="*/ 245 h 2353"/>
                <a:gd name="T32" fmla="*/ 3626 w 4964"/>
                <a:gd name="T33" fmla="*/ 247 h 2353"/>
                <a:gd name="T34" fmla="*/ 3157 w 4964"/>
                <a:gd name="T35" fmla="*/ 84 h 2353"/>
                <a:gd name="T36" fmla="*/ 2919 w 4964"/>
                <a:gd name="T37" fmla="*/ 236 h 2353"/>
                <a:gd name="T38" fmla="*/ 2654 w 4964"/>
                <a:gd name="T39" fmla="*/ 599 h 2353"/>
                <a:gd name="T40" fmla="*/ 2922 w 4964"/>
                <a:gd name="T41" fmla="*/ 846 h 2353"/>
                <a:gd name="T42" fmla="*/ 2864 w 4964"/>
                <a:gd name="T43" fmla="*/ 528 h 2353"/>
                <a:gd name="T44" fmla="*/ 3065 w 4964"/>
                <a:gd name="T45" fmla="*/ 608 h 2353"/>
                <a:gd name="T46" fmla="*/ 2952 w 4964"/>
                <a:gd name="T47" fmla="*/ 906 h 2353"/>
                <a:gd name="T48" fmla="*/ 2651 w 4964"/>
                <a:gd name="T49" fmla="*/ 743 h 2353"/>
                <a:gd name="T50" fmla="*/ 2410 w 4964"/>
                <a:gd name="T51" fmla="*/ 538 h 2353"/>
                <a:gd name="T52" fmla="*/ 2250 w 4964"/>
                <a:gd name="T53" fmla="*/ 726 h 2353"/>
                <a:gd name="T54" fmla="*/ 2164 w 4964"/>
                <a:gd name="T55" fmla="*/ 1168 h 2353"/>
                <a:gd name="T56" fmla="*/ 2428 w 4964"/>
                <a:gd name="T57" fmla="*/ 1468 h 2353"/>
                <a:gd name="T58" fmla="*/ 2234 w 4964"/>
                <a:gd name="T59" fmla="*/ 1505 h 2353"/>
                <a:gd name="T60" fmla="*/ 2491 w 4964"/>
                <a:gd name="T61" fmla="*/ 1401 h 2353"/>
                <a:gd name="T62" fmla="*/ 2294 w 4964"/>
                <a:gd name="T63" fmla="*/ 1817 h 2353"/>
                <a:gd name="T64" fmla="*/ 1184 w 4964"/>
                <a:gd name="T65" fmla="*/ 1881 h 2353"/>
                <a:gd name="T66" fmla="*/ 669 w 4964"/>
                <a:gd name="T67" fmla="*/ 1533 h 2353"/>
                <a:gd name="T68" fmla="*/ 0 w 4964"/>
                <a:gd name="T69" fmla="*/ 1528 h 2353"/>
                <a:gd name="T70" fmla="*/ 1164 w 4964"/>
                <a:gd name="T71" fmla="*/ 2144 h 2353"/>
                <a:gd name="T72" fmla="*/ 2891 w 4964"/>
                <a:gd name="T73" fmla="*/ 1717 h 2353"/>
                <a:gd name="T74" fmla="*/ 2724 w 4964"/>
                <a:gd name="T75" fmla="*/ 1203 h 2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964" h="2353">
                  <a:moveTo>
                    <a:pt x="3103" y="1008"/>
                  </a:moveTo>
                  <a:cubicBezTo>
                    <a:pt x="3130" y="659"/>
                    <a:pt x="3633" y="632"/>
                    <a:pt x="3708" y="892"/>
                  </a:cubicBezTo>
                  <a:cubicBezTo>
                    <a:pt x="3789" y="890"/>
                    <a:pt x="3852" y="930"/>
                    <a:pt x="3898" y="984"/>
                  </a:cubicBezTo>
                  <a:cubicBezTo>
                    <a:pt x="3916" y="1006"/>
                    <a:pt x="3974" y="1066"/>
                    <a:pt x="3978" y="1161"/>
                  </a:cubicBezTo>
                  <a:cubicBezTo>
                    <a:pt x="3978" y="1187"/>
                    <a:pt x="3980" y="1255"/>
                    <a:pt x="3931" y="1315"/>
                  </a:cubicBezTo>
                  <a:cubicBezTo>
                    <a:pt x="3871" y="1387"/>
                    <a:pt x="3785" y="1392"/>
                    <a:pt x="3770" y="1393"/>
                  </a:cubicBezTo>
                  <a:cubicBezTo>
                    <a:pt x="3742" y="1790"/>
                    <a:pt x="3508" y="2071"/>
                    <a:pt x="3013" y="2344"/>
                  </a:cubicBezTo>
                  <a:cubicBezTo>
                    <a:pt x="3164" y="2327"/>
                    <a:pt x="3398" y="2276"/>
                    <a:pt x="3620" y="2113"/>
                  </a:cubicBezTo>
                  <a:cubicBezTo>
                    <a:pt x="3746" y="2020"/>
                    <a:pt x="3834" y="1915"/>
                    <a:pt x="3888" y="1851"/>
                  </a:cubicBezTo>
                  <a:cubicBezTo>
                    <a:pt x="4136" y="1554"/>
                    <a:pt x="4150" y="1354"/>
                    <a:pt x="4339" y="1302"/>
                  </a:cubicBezTo>
                  <a:cubicBezTo>
                    <a:pt x="4360" y="1297"/>
                    <a:pt x="4465" y="1268"/>
                    <a:pt x="4540" y="1327"/>
                  </a:cubicBezTo>
                  <a:cubicBezTo>
                    <a:pt x="4634" y="1401"/>
                    <a:pt x="4607" y="1554"/>
                    <a:pt x="4605" y="1565"/>
                  </a:cubicBezTo>
                  <a:cubicBezTo>
                    <a:pt x="4601" y="1227"/>
                    <a:pt x="4147" y="1338"/>
                    <a:pt x="4223" y="1628"/>
                  </a:cubicBezTo>
                  <a:cubicBezTo>
                    <a:pt x="4241" y="1695"/>
                    <a:pt x="4273" y="1747"/>
                    <a:pt x="4313" y="1784"/>
                  </a:cubicBezTo>
                  <a:cubicBezTo>
                    <a:pt x="4417" y="1881"/>
                    <a:pt x="4610" y="1917"/>
                    <a:pt x="4764" y="1824"/>
                  </a:cubicBezTo>
                  <a:cubicBezTo>
                    <a:pt x="4909" y="1736"/>
                    <a:pt x="4964" y="1566"/>
                    <a:pt x="4942" y="1424"/>
                  </a:cubicBezTo>
                  <a:cubicBezTo>
                    <a:pt x="4922" y="1292"/>
                    <a:pt x="4837" y="1209"/>
                    <a:pt x="4807" y="1182"/>
                  </a:cubicBezTo>
                  <a:cubicBezTo>
                    <a:pt x="4818" y="1164"/>
                    <a:pt x="4864" y="1082"/>
                    <a:pt x="4840" y="983"/>
                  </a:cubicBezTo>
                  <a:cubicBezTo>
                    <a:pt x="4817" y="893"/>
                    <a:pt x="4741" y="806"/>
                    <a:pt x="4641" y="794"/>
                  </a:cubicBezTo>
                  <a:cubicBezTo>
                    <a:pt x="4536" y="781"/>
                    <a:pt x="4456" y="857"/>
                    <a:pt x="4445" y="867"/>
                  </a:cubicBezTo>
                  <a:cubicBezTo>
                    <a:pt x="4405" y="906"/>
                    <a:pt x="4414" y="929"/>
                    <a:pt x="4372" y="969"/>
                  </a:cubicBezTo>
                  <a:cubicBezTo>
                    <a:pt x="4316" y="1020"/>
                    <a:pt x="4251" y="1043"/>
                    <a:pt x="4200" y="1050"/>
                  </a:cubicBezTo>
                  <a:cubicBezTo>
                    <a:pt x="4099" y="1062"/>
                    <a:pt x="3945" y="1027"/>
                    <a:pt x="3900" y="888"/>
                  </a:cubicBezTo>
                  <a:cubicBezTo>
                    <a:pt x="3827" y="664"/>
                    <a:pt x="4035" y="561"/>
                    <a:pt x="4090" y="619"/>
                  </a:cubicBezTo>
                  <a:cubicBezTo>
                    <a:pt x="4060" y="620"/>
                    <a:pt x="4032" y="629"/>
                    <a:pt x="4009" y="647"/>
                  </a:cubicBezTo>
                  <a:cubicBezTo>
                    <a:pt x="3946" y="695"/>
                    <a:pt x="3931" y="797"/>
                    <a:pt x="3970" y="869"/>
                  </a:cubicBezTo>
                  <a:cubicBezTo>
                    <a:pt x="4018" y="957"/>
                    <a:pt x="4126" y="964"/>
                    <a:pt x="4141" y="964"/>
                  </a:cubicBezTo>
                  <a:cubicBezTo>
                    <a:pt x="4270" y="969"/>
                    <a:pt x="4345" y="854"/>
                    <a:pt x="4351" y="843"/>
                  </a:cubicBezTo>
                  <a:cubicBezTo>
                    <a:pt x="4362" y="827"/>
                    <a:pt x="4406" y="751"/>
                    <a:pt x="4385" y="653"/>
                  </a:cubicBezTo>
                  <a:cubicBezTo>
                    <a:pt x="4365" y="565"/>
                    <a:pt x="4304" y="517"/>
                    <a:pt x="4281" y="501"/>
                  </a:cubicBezTo>
                  <a:cubicBezTo>
                    <a:pt x="4202" y="446"/>
                    <a:pt x="4120" y="453"/>
                    <a:pt x="4100" y="455"/>
                  </a:cubicBezTo>
                  <a:cubicBezTo>
                    <a:pt x="4103" y="434"/>
                    <a:pt x="4116" y="334"/>
                    <a:pt x="4049" y="245"/>
                  </a:cubicBezTo>
                  <a:cubicBezTo>
                    <a:pt x="3993" y="169"/>
                    <a:pt x="3892" y="120"/>
                    <a:pt x="3789" y="140"/>
                  </a:cubicBezTo>
                  <a:cubicBezTo>
                    <a:pt x="3693" y="158"/>
                    <a:pt x="3639" y="228"/>
                    <a:pt x="3626" y="247"/>
                  </a:cubicBezTo>
                  <a:cubicBezTo>
                    <a:pt x="3618" y="219"/>
                    <a:pt x="3589" y="123"/>
                    <a:pt x="3495" y="65"/>
                  </a:cubicBezTo>
                  <a:cubicBezTo>
                    <a:pt x="3396" y="4"/>
                    <a:pt x="3252" y="0"/>
                    <a:pt x="3157" y="84"/>
                  </a:cubicBezTo>
                  <a:cubicBezTo>
                    <a:pt x="3084" y="147"/>
                    <a:pt x="3070" y="236"/>
                    <a:pt x="3067" y="264"/>
                  </a:cubicBezTo>
                  <a:cubicBezTo>
                    <a:pt x="3042" y="252"/>
                    <a:pt x="2988" y="230"/>
                    <a:pt x="2919" y="236"/>
                  </a:cubicBezTo>
                  <a:cubicBezTo>
                    <a:pt x="2807" y="245"/>
                    <a:pt x="2739" y="317"/>
                    <a:pt x="2725" y="333"/>
                  </a:cubicBezTo>
                  <a:cubicBezTo>
                    <a:pt x="2629" y="439"/>
                    <a:pt x="2650" y="574"/>
                    <a:pt x="2654" y="599"/>
                  </a:cubicBezTo>
                  <a:cubicBezTo>
                    <a:pt x="2658" y="626"/>
                    <a:pt x="2683" y="763"/>
                    <a:pt x="2797" y="824"/>
                  </a:cubicBezTo>
                  <a:cubicBezTo>
                    <a:pt x="2820" y="836"/>
                    <a:pt x="2869" y="862"/>
                    <a:pt x="2922" y="846"/>
                  </a:cubicBezTo>
                  <a:cubicBezTo>
                    <a:pt x="2997" y="823"/>
                    <a:pt x="3059" y="721"/>
                    <a:pt x="3023" y="635"/>
                  </a:cubicBezTo>
                  <a:cubicBezTo>
                    <a:pt x="3003" y="586"/>
                    <a:pt x="2953" y="543"/>
                    <a:pt x="2864" y="528"/>
                  </a:cubicBezTo>
                  <a:cubicBezTo>
                    <a:pt x="2881" y="524"/>
                    <a:pt x="2914" y="519"/>
                    <a:pt x="2952" y="528"/>
                  </a:cubicBezTo>
                  <a:cubicBezTo>
                    <a:pt x="2971" y="533"/>
                    <a:pt x="3029" y="550"/>
                    <a:pt x="3065" y="608"/>
                  </a:cubicBezTo>
                  <a:cubicBezTo>
                    <a:pt x="3099" y="661"/>
                    <a:pt x="3093" y="716"/>
                    <a:pt x="3090" y="734"/>
                  </a:cubicBezTo>
                  <a:cubicBezTo>
                    <a:pt x="3081" y="809"/>
                    <a:pt x="3027" y="878"/>
                    <a:pt x="2952" y="906"/>
                  </a:cubicBezTo>
                  <a:cubicBezTo>
                    <a:pt x="2946" y="909"/>
                    <a:pt x="2866" y="937"/>
                    <a:pt x="2788" y="900"/>
                  </a:cubicBezTo>
                  <a:cubicBezTo>
                    <a:pt x="2730" y="873"/>
                    <a:pt x="2700" y="824"/>
                    <a:pt x="2651" y="743"/>
                  </a:cubicBezTo>
                  <a:cubicBezTo>
                    <a:pt x="2612" y="679"/>
                    <a:pt x="2621" y="675"/>
                    <a:pt x="2593" y="641"/>
                  </a:cubicBezTo>
                  <a:cubicBezTo>
                    <a:pt x="2574" y="618"/>
                    <a:pt x="2509" y="539"/>
                    <a:pt x="2410" y="538"/>
                  </a:cubicBezTo>
                  <a:cubicBezTo>
                    <a:pt x="2390" y="537"/>
                    <a:pt x="2320" y="536"/>
                    <a:pt x="2276" y="592"/>
                  </a:cubicBezTo>
                  <a:cubicBezTo>
                    <a:pt x="2232" y="648"/>
                    <a:pt x="2248" y="717"/>
                    <a:pt x="2250" y="726"/>
                  </a:cubicBezTo>
                  <a:cubicBezTo>
                    <a:pt x="2148" y="731"/>
                    <a:pt x="2055" y="798"/>
                    <a:pt x="2034" y="893"/>
                  </a:cubicBezTo>
                  <a:cubicBezTo>
                    <a:pt x="2011" y="1000"/>
                    <a:pt x="2046" y="1124"/>
                    <a:pt x="2164" y="1168"/>
                  </a:cubicBezTo>
                  <a:cubicBezTo>
                    <a:pt x="1932" y="1200"/>
                    <a:pt x="1938" y="1554"/>
                    <a:pt x="2134" y="1630"/>
                  </a:cubicBezTo>
                  <a:cubicBezTo>
                    <a:pt x="2329" y="1706"/>
                    <a:pt x="2450" y="1591"/>
                    <a:pt x="2428" y="1468"/>
                  </a:cubicBezTo>
                  <a:cubicBezTo>
                    <a:pt x="2401" y="1308"/>
                    <a:pt x="2262" y="1292"/>
                    <a:pt x="2202" y="1359"/>
                  </a:cubicBezTo>
                  <a:cubicBezTo>
                    <a:pt x="2155" y="1410"/>
                    <a:pt x="2179" y="1466"/>
                    <a:pt x="2234" y="1505"/>
                  </a:cubicBezTo>
                  <a:cubicBezTo>
                    <a:pt x="2127" y="1528"/>
                    <a:pt x="2117" y="1357"/>
                    <a:pt x="2182" y="1293"/>
                  </a:cubicBezTo>
                  <a:cubicBezTo>
                    <a:pt x="2247" y="1230"/>
                    <a:pt x="2448" y="1255"/>
                    <a:pt x="2491" y="1401"/>
                  </a:cubicBezTo>
                  <a:cubicBezTo>
                    <a:pt x="2506" y="1455"/>
                    <a:pt x="2505" y="1502"/>
                    <a:pt x="2499" y="1533"/>
                  </a:cubicBezTo>
                  <a:cubicBezTo>
                    <a:pt x="2494" y="1561"/>
                    <a:pt x="2467" y="1684"/>
                    <a:pt x="2294" y="1817"/>
                  </a:cubicBezTo>
                  <a:cubicBezTo>
                    <a:pt x="2080" y="1983"/>
                    <a:pt x="1844" y="2008"/>
                    <a:pt x="1780" y="2013"/>
                  </a:cubicBezTo>
                  <a:cubicBezTo>
                    <a:pt x="1711" y="2019"/>
                    <a:pt x="1430" y="2039"/>
                    <a:pt x="1184" y="1881"/>
                  </a:cubicBezTo>
                  <a:cubicBezTo>
                    <a:pt x="1108" y="1833"/>
                    <a:pt x="915" y="1690"/>
                    <a:pt x="859" y="1648"/>
                  </a:cubicBezTo>
                  <a:cubicBezTo>
                    <a:pt x="804" y="1607"/>
                    <a:pt x="751" y="1568"/>
                    <a:pt x="669" y="1533"/>
                  </a:cubicBezTo>
                  <a:cubicBezTo>
                    <a:pt x="649" y="1525"/>
                    <a:pt x="568" y="1492"/>
                    <a:pt x="443" y="1479"/>
                  </a:cubicBezTo>
                  <a:cubicBezTo>
                    <a:pt x="266" y="1460"/>
                    <a:pt x="111" y="1492"/>
                    <a:pt x="0" y="1528"/>
                  </a:cubicBezTo>
                  <a:cubicBezTo>
                    <a:pt x="114" y="1530"/>
                    <a:pt x="281" y="1546"/>
                    <a:pt x="462" y="1621"/>
                  </a:cubicBezTo>
                  <a:cubicBezTo>
                    <a:pt x="818" y="1766"/>
                    <a:pt x="858" y="1981"/>
                    <a:pt x="1164" y="2144"/>
                  </a:cubicBezTo>
                  <a:cubicBezTo>
                    <a:pt x="1556" y="2353"/>
                    <a:pt x="1978" y="2259"/>
                    <a:pt x="2070" y="2238"/>
                  </a:cubicBezTo>
                  <a:cubicBezTo>
                    <a:pt x="2537" y="2134"/>
                    <a:pt x="2807" y="1823"/>
                    <a:pt x="2891" y="1717"/>
                  </a:cubicBezTo>
                  <a:cubicBezTo>
                    <a:pt x="2861" y="1705"/>
                    <a:pt x="2818" y="1685"/>
                    <a:pt x="2779" y="1647"/>
                  </a:cubicBezTo>
                  <a:cubicBezTo>
                    <a:pt x="2673" y="1542"/>
                    <a:pt x="2641" y="1352"/>
                    <a:pt x="2724" y="1203"/>
                  </a:cubicBezTo>
                  <a:cubicBezTo>
                    <a:pt x="2797" y="1071"/>
                    <a:pt x="2946" y="994"/>
                    <a:pt x="3103" y="10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noFill/>
              </a:endParaRPr>
            </a:p>
          </p:txBody>
        </p:sp>
        <p:sp>
          <p:nvSpPr>
            <p:cNvPr id="10" name="Freeform 6">
              <a:extLst>
                <a:ext uri="{FF2B5EF4-FFF2-40B4-BE49-F238E27FC236}">
                  <a16:creationId xmlns:a16="http://schemas.microsoft.com/office/drawing/2014/main" id="{7FB53955-B832-4603-9C71-E7D7D7903B76}"/>
                </a:ext>
              </a:extLst>
            </p:cNvPr>
            <p:cNvSpPr>
              <a:spLocks/>
            </p:cNvSpPr>
            <p:nvPr/>
          </p:nvSpPr>
          <p:spPr bwMode="auto">
            <a:xfrm>
              <a:off x="165" y="1230"/>
              <a:ext cx="6260" cy="3246"/>
            </a:xfrm>
            <a:custGeom>
              <a:avLst/>
              <a:gdLst>
                <a:gd name="T0" fmla="*/ 3611 w 3831"/>
                <a:gd name="T1" fmla="*/ 588 h 1986"/>
                <a:gd name="T2" fmla="*/ 3760 w 3831"/>
                <a:gd name="T3" fmla="*/ 529 h 1986"/>
                <a:gd name="T4" fmla="*/ 3817 w 3831"/>
                <a:gd name="T5" fmla="*/ 350 h 1986"/>
                <a:gd name="T6" fmla="*/ 3707 w 3831"/>
                <a:gd name="T7" fmla="*/ 195 h 1986"/>
                <a:gd name="T8" fmla="*/ 3560 w 3831"/>
                <a:gd name="T9" fmla="*/ 162 h 1986"/>
                <a:gd name="T10" fmla="*/ 3467 w 3831"/>
                <a:gd name="T11" fmla="*/ 53 h 1986"/>
                <a:gd name="T12" fmla="*/ 3248 w 3831"/>
                <a:gd name="T13" fmla="*/ 17 h 1986"/>
                <a:gd name="T14" fmla="*/ 3038 w 3831"/>
                <a:gd name="T15" fmla="*/ 315 h 1986"/>
                <a:gd name="T16" fmla="*/ 2874 w 3831"/>
                <a:gd name="T17" fmla="*/ 310 h 1986"/>
                <a:gd name="T18" fmla="*/ 2690 w 3831"/>
                <a:gd name="T19" fmla="*/ 471 h 1986"/>
                <a:gd name="T20" fmla="*/ 2670 w 3831"/>
                <a:gd name="T21" fmla="*/ 558 h 1986"/>
                <a:gd name="T22" fmla="*/ 2692 w 3831"/>
                <a:gd name="T23" fmla="*/ 743 h 1986"/>
                <a:gd name="T24" fmla="*/ 2750 w 3831"/>
                <a:gd name="T25" fmla="*/ 828 h 1986"/>
                <a:gd name="T26" fmla="*/ 2862 w 3831"/>
                <a:gd name="T27" fmla="*/ 876 h 1986"/>
                <a:gd name="T28" fmla="*/ 2999 w 3831"/>
                <a:gd name="T29" fmla="*/ 771 h 1986"/>
                <a:gd name="T30" fmla="*/ 2983 w 3831"/>
                <a:gd name="T31" fmla="*/ 661 h 1986"/>
                <a:gd name="T32" fmla="*/ 2912 w 3831"/>
                <a:gd name="T33" fmla="*/ 629 h 1986"/>
                <a:gd name="T34" fmla="*/ 2873 w 3831"/>
                <a:gd name="T35" fmla="*/ 661 h 1986"/>
                <a:gd name="T36" fmla="*/ 2880 w 3831"/>
                <a:gd name="T37" fmla="*/ 746 h 1986"/>
                <a:gd name="T38" fmla="*/ 2841 w 3831"/>
                <a:gd name="T39" fmla="*/ 711 h 1986"/>
                <a:gd name="T40" fmla="*/ 2825 w 3831"/>
                <a:gd name="T41" fmla="*/ 645 h 1986"/>
                <a:gd name="T42" fmla="*/ 2907 w 3831"/>
                <a:gd name="T43" fmla="*/ 551 h 1986"/>
                <a:gd name="T44" fmla="*/ 3022 w 3831"/>
                <a:gd name="T45" fmla="*/ 577 h 1986"/>
                <a:gd name="T46" fmla="*/ 3104 w 3831"/>
                <a:gd name="T47" fmla="*/ 705 h 1986"/>
                <a:gd name="T48" fmla="*/ 3040 w 3831"/>
                <a:gd name="T49" fmla="*/ 897 h 1986"/>
                <a:gd name="T50" fmla="*/ 2868 w 3831"/>
                <a:gd name="T51" fmla="*/ 970 h 1986"/>
                <a:gd name="T52" fmla="*/ 2569 w 3831"/>
                <a:gd name="T53" fmla="*/ 1305 h 1986"/>
                <a:gd name="T54" fmla="*/ 2226 w 3831"/>
                <a:gd name="T55" fmla="*/ 1495 h 1986"/>
                <a:gd name="T56" fmla="*/ 1568 w 3831"/>
                <a:gd name="T57" fmla="*/ 1591 h 1986"/>
                <a:gd name="T58" fmla="*/ 1166 w 3831"/>
                <a:gd name="T59" fmla="*/ 1519 h 1986"/>
                <a:gd name="T60" fmla="*/ 917 w 3831"/>
                <a:gd name="T61" fmla="*/ 1343 h 1986"/>
                <a:gd name="T62" fmla="*/ 0 w 3831"/>
                <a:gd name="T63" fmla="*/ 850 h 1986"/>
                <a:gd name="T64" fmla="*/ 476 w 3831"/>
                <a:gd name="T65" fmla="*/ 1111 h 1986"/>
                <a:gd name="T66" fmla="*/ 764 w 3831"/>
                <a:gd name="T67" fmla="*/ 1399 h 1986"/>
                <a:gd name="T68" fmla="*/ 1307 w 3831"/>
                <a:gd name="T69" fmla="*/ 1779 h 1986"/>
                <a:gd name="T70" fmla="*/ 1573 w 3831"/>
                <a:gd name="T71" fmla="*/ 1852 h 1986"/>
                <a:gd name="T72" fmla="*/ 3183 w 3831"/>
                <a:gd name="T73" fmla="*/ 1305 h 1986"/>
                <a:gd name="T74" fmla="*/ 3430 w 3831"/>
                <a:gd name="T75" fmla="*/ 1041 h 1986"/>
                <a:gd name="T76" fmla="*/ 3611 w 3831"/>
                <a:gd name="T77" fmla="*/ 588 h 19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831" h="1986">
                  <a:moveTo>
                    <a:pt x="3611" y="588"/>
                  </a:moveTo>
                  <a:cubicBezTo>
                    <a:pt x="3626" y="588"/>
                    <a:pt x="3701" y="587"/>
                    <a:pt x="3760" y="529"/>
                  </a:cubicBezTo>
                  <a:cubicBezTo>
                    <a:pt x="3831" y="457"/>
                    <a:pt x="3819" y="362"/>
                    <a:pt x="3817" y="350"/>
                  </a:cubicBezTo>
                  <a:cubicBezTo>
                    <a:pt x="3802" y="252"/>
                    <a:pt x="3722" y="204"/>
                    <a:pt x="3707" y="195"/>
                  </a:cubicBezTo>
                  <a:cubicBezTo>
                    <a:pt x="3644" y="157"/>
                    <a:pt x="3582" y="160"/>
                    <a:pt x="3560" y="162"/>
                  </a:cubicBezTo>
                  <a:cubicBezTo>
                    <a:pt x="3548" y="138"/>
                    <a:pt x="3521" y="90"/>
                    <a:pt x="3467" y="53"/>
                  </a:cubicBezTo>
                  <a:cubicBezTo>
                    <a:pt x="3395" y="5"/>
                    <a:pt x="3310" y="0"/>
                    <a:pt x="3248" y="17"/>
                  </a:cubicBezTo>
                  <a:cubicBezTo>
                    <a:pt x="3131" y="48"/>
                    <a:pt x="3044" y="169"/>
                    <a:pt x="3038" y="315"/>
                  </a:cubicBezTo>
                  <a:cubicBezTo>
                    <a:pt x="3010" y="306"/>
                    <a:pt x="2947" y="290"/>
                    <a:pt x="2874" y="310"/>
                  </a:cubicBezTo>
                  <a:cubicBezTo>
                    <a:pt x="2787" y="334"/>
                    <a:pt x="2721" y="399"/>
                    <a:pt x="2690" y="471"/>
                  </a:cubicBezTo>
                  <a:cubicBezTo>
                    <a:pt x="2676" y="505"/>
                    <a:pt x="2673" y="533"/>
                    <a:pt x="2670" y="558"/>
                  </a:cubicBezTo>
                  <a:cubicBezTo>
                    <a:pt x="2666" y="591"/>
                    <a:pt x="2658" y="664"/>
                    <a:pt x="2692" y="743"/>
                  </a:cubicBezTo>
                  <a:cubicBezTo>
                    <a:pt x="2704" y="769"/>
                    <a:pt x="2718" y="800"/>
                    <a:pt x="2750" y="828"/>
                  </a:cubicBezTo>
                  <a:cubicBezTo>
                    <a:pt x="2766" y="843"/>
                    <a:pt x="2806" y="877"/>
                    <a:pt x="2862" y="876"/>
                  </a:cubicBezTo>
                  <a:cubicBezTo>
                    <a:pt x="2923" y="874"/>
                    <a:pt x="2981" y="829"/>
                    <a:pt x="2999" y="771"/>
                  </a:cubicBezTo>
                  <a:cubicBezTo>
                    <a:pt x="3001" y="762"/>
                    <a:pt x="3018" y="703"/>
                    <a:pt x="2983" y="661"/>
                  </a:cubicBezTo>
                  <a:cubicBezTo>
                    <a:pt x="2979" y="657"/>
                    <a:pt x="2948" y="621"/>
                    <a:pt x="2912" y="629"/>
                  </a:cubicBezTo>
                  <a:cubicBezTo>
                    <a:pt x="2887" y="635"/>
                    <a:pt x="2875" y="657"/>
                    <a:pt x="2873" y="661"/>
                  </a:cubicBezTo>
                  <a:cubicBezTo>
                    <a:pt x="2852" y="700"/>
                    <a:pt x="2879" y="744"/>
                    <a:pt x="2880" y="746"/>
                  </a:cubicBezTo>
                  <a:cubicBezTo>
                    <a:pt x="2871" y="741"/>
                    <a:pt x="2854" y="731"/>
                    <a:pt x="2841" y="711"/>
                  </a:cubicBezTo>
                  <a:cubicBezTo>
                    <a:pt x="2839" y="708"/>
                    <a:pt x="2821" y="681"/>
                    <a:pt x="2825" y="645"/>
                  </a:cubicBezTo>
                  <a:cubicBezTo>
                    <a:pt x="2830" y="600"/>
                    <a:pt x="2867" y="564"/>
                    <a:pt x="2907" y="551"/>
                  </a:cubicBezTo>
                  <a:cubicBezTo>
                    <a:pt x="2959" y="536"/>
                    <a:pt x="3003" y="565"/>
                    <a:pt x="3022" y="577"/>
                  </a:cubicBezTo>
                  <a:cubicBezTo>
                    <a:pt x="3086" y="619"/>
                    <a:pt x="3101" y="690"/>
                    <a:pt x="3104" y="705"/>
                  </a:cubicBezTo>
                  <a:cubicBezTo>
                    <a:pt x="3123" y="808"/>
                    <a:pt x="3051" y="885"/>
                    <a:pt x="3040" y="897"/>
                  </a:cubicBezTo>
                  <a:cubicBezTo>
                    <a:pt x="2973" y="966"/>
                    <a:pt x="2887" y="970"/>
                    <a:pt x="2868" y="970"/>
                  </a:cubicBezTo>
                  <a:cubicBezTo>
                    <a:pt x="2815" y="1057"/>
                    <a:pt x="2720" y="1186"/>
                    <a:pt x="2569" y="1305"/>
                  </a:cubicBezTo>
                  <a:cubicBezTo>
                    <a:pt x="2542" y="1326"/>
                    <a:pt x="2418" y="1421"/>
                    <a:pt x="2226" y="1495"/>
                  </a:cubicBezTo>
                  <a:cubicBezTo>
                    <a:pt x="1953" y="1601"/>
                    <a:pt x="1721" y="1596"/>
                    <a:pt x="1568" y="1591"/>
                  </a:cubicBezTo>
                  <a:cubicBezTo>
                    <a:pt x="1424" y="1587"/>
                    <a:pt x="1305" y="1582"/>
                    <a:pt x="1166" y="1519"/>
                  </a:cubicBezTo>
                  <a:cubicBezTo>
                    <a:pt x="1030" y="1457"/>
                    <a:pt x="946" y="1372"/>
                    <a:pt x="917" y="1343"/>
                  </a:cubicBezTo>
                  <a:cubicBezTo>
                    <a:pt x="740" y="1166"/>
                    <a:pt x="365" y="833"/>
                    <a:pt x="0" y="850"/>
                  </a:cubicBezTo>
                  <a:cubicBezTo>
                    <a:pt x="197" y="917"/>
                    <a:pt x="352" y="1009"/>
                    <a:pt x="476" y="1111"/>
                  </a:cubicBezTo>
                  <a:cubicBezTo>
                    <a:pt x="599" y="1213"/>
                    <a:pt x="584" y="1234"/>
                    <a:pt x="764" y="1399"/>
                  </a:cubicBezTo>
                  <a:cubicBezTo>
                    <a:pt x="928" y="1551"/>
                    <a:pt x="1078" y="1688"/>
                    <a:pt x="1307" y="1779"/>
                  </a:cubicBezTo>
                  <a:cubicBezTo>
                    <a:pt x="1427" y="1826"/>
                    <a:pt x="1524" y="1843"/>
                    <a:pt x="1573" y="1852"/>
                  </a:cubicBezTo>
                  <a:cubicBezTo>
                    <a:pt x="2347" y="1986"/>
                    <a:pt x="3077" y="1391"/>
                    <a:pt x="3183" y="1305"/>
                  </a:cubicBezTo>
                  <a:cubicBezTo>
                    <a:pt x="3288" y="1220"/>
                    <a:pt x="3365" y="1138"/>
                    <a:pt x="3430" y="1041"/>
                  </a:cubicBezTo>
                  <a:cubicBezTo>
                    <a:pt x="3548" y="866"/>
                    <a:pt x="3592" y="694"/>
                    <a:pt x="3611"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noFill/>
              </a:endParaRPr>
            </a:p>
          </p:txBody>
        </p:sp>
      </p:grpSp>
      <p:cxnSp>
        <p:nvCxnSpPr>
          <p:cNvPr id="11" name="直接连接符 10">
            <a:extLst>
              <a:ext uri="{FF2B5EF4-FFF2-40B4-BE49-F238E27FC236}">
                <a16:creationId xmlns:a16="http://schemas.microsoft.com/office/drawing/2014/main" id="{7766579E-031E-457A-A881-F8C8FC2FEED3}"/>
              </a:ext>
            </a:extLst>
          </p:cNvPr>
          <p:cNvCxnSpPr>
            <a:cxnSpLocks/>
          </p:cNvCxnSpPr>
          <p:nvPr/>
        </p:nvCxnSpPr>
        <p:spPr>
          <a:xfrm flipH="1">
            <a:off x="870857" y="670351"/>
            <a:ext cx="2082010" cy="0"/>
          </a:xfrm>
          <a:prstGeom prst="line">
            <a:avLst/>
          </a:prstGeom>
          <a:ln>
            <a:solidFill>
              <a:srgbClr val="F16C06"/>
            </a:solidFill>
          </a:ln>
        </p:spPr>
        <p:style>
          <a:lnRef idx="1">
            <a:schemeClr val="accent1"/>
          </a:lnRef>
          <a:fillRef idx="0">
            <a:schemeClr val="accent1"/>
          </a:fillRef>
          <a:effectRef idx="0">
            <a:schemeClr val="accent1"/>
          </a:effectRef>
          <a:fontRef idx="minor">
            <a:schemeClr val="tx1"/>
          </a:fontRef>
        </p:style>
      </p:cxnSp>
      <p:pic>
        <p:nvPicPr>
          <p:cNvPr id="12" name="图片 11"/>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0" y="5342467"/>
            <a:ext cx="12192000" cy="1515210"/>
          </a:xfrm>
          <a:prstGeom prst="rect">
            <a:avLst/>
          </a:prstGeom>
        </p:spPr>
      </p:pic>
      <p:sp>
        <p:nvSpPr>
          <p:cNvPr id="24" name="文本框 23">
            <a:extLst>
              <a:ext uri="{FF2B5EF4-FFF2-40B4-BE49-F238E27FC236}">
                <a16:creationId xmlns:a16="http://schemas.microsoft.com/office/drawing/2014/main" id="{6645FDE9-198E-19BC-7015-2C7E0CB64413}"/>
              </a:ext>
            </a:extLst>
          </p:cNvPr>
          <p:cNvSpPr txBox="1"/>
          <p:nvPr/>
        </p:nvSpPr>
        <p:spPr>
          <a:xfrm>
            <a:off x="6095999" y="1262856"/>
            <a:ext cx="4647534" cy="4465068"/>
          </a:xfrm>
          <a:prstGeom prst="rect">
            <a:avLst/>
          </a:prstGeom>
          <a:noFill/>
        </p:spPr>
        <p:txBody>
          <a:bodyPr wrap="square">
            <a:spAutoFit/>
          </a:bodyPr>
          <a:lstStyle/>
          <a:p>
            <a:pPr>
              <a:lnSpc>
                <a:spcPct val="150000"/>
              </a:lnSpc>
            </a:pPr>
            <a:r>
              <a:rPr lang="zh-CN" altLang="en-US" sz="2400" dirty="0">
                <a:latin typeface="仓耳今楷03 W03" panose="02020400000000000000" pitchFamily="18" charset="-122"/>
                <a:ea typeface="仓耳今楷03 W03" panose="02020400000000000000" pitchFamily="18" charset="-122"/>
              </a:rPr>
              <a:t>实现民族复兴的“中国梦”，当代青年不可能置身事外，更不应该将此作为负担。青年人不仅是“中国梦”的建设者，而且也会成为“中国梦”建设成果的收获者、享用者。每一个中国人需要把个人的梦想和“中国梦”结合起来，把个人的梦想融入到“中国梦”中去。</a:t>
            </a:r>
          </a:p>
        </p:txBody>
      </p:sp>
      <p:pic>
        <p:nvPicPr>
          <p:cNvPr id="75" name="图片 74">
            <a:extLst>
              <a:ext uri="{FF2B5EF4-FFF2-40B4-BE49-F238E27FC236}">
                <a16:creationId xmlns:a16="http://schemas.microsoft.com/office/drawing/2014/main" id="{4AA40C6C-E8AF-CC95-4CFF-A94D12E94C55}"/>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12539" y="2013406"/>
            <a:ext cx="4740698" cy="3068390"/>
          </a:xfrm>
          <a:prstGeom prst="rect">
            <a:avLst/>
          </a:prstGeom>
        </p:spPr>
      </p:pic>
    </p:spTree>
    <p:extLst>
      <p:ext uri="{BB962C8B-B14F-4D97-AF65-F5344CB8AC3E}">
        <p14:creationId xmlns:p14="http://schemas.microsoft.com/office/powerpoint/2010/main" val="1126045479"/>
      </p:ext>
    </p:extLst>
  </p:cSld>
  <p:clrMapOvr>
    <a:masterClrMapping/>
  </p:clrMapOvr>
  <p:transition spd="slow" advClick="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75"/>
                                        </p:tgtEl>
                                        <p:attrNameLst>
                                          <p:attrName>style.visibility</p:attrName>
                                        </p:attrNameLst>
                                      </p:cBhvr>
                                      <p:to>
                                        <p:strVal val="visible"/>
                                      </p:to>
                                    </p:set>
                                    <p:anim calcmode="lin" valueType="num">
                                      <p:cBhvr additive="base">
                                        <p:cTn id="7" dur="1000" fill="hold"/>
                                        <p:tgtEl>
                                          <p:spTgt spid="75"/>
                                        </p:tgtEl>
                                        <p:attrNameLst>
                                          <p:attrName>ppt_x</p:attrName>
                                        </p:attrNameLst>
                                      </p:cBhvr>
                                      <p:tavLst>
                                        <p:tav tm="0">
                                          <p:val>
                                            <p:strVal val="#ppt_x"/>
                                          </p:val>
                                        </p:tav>
                                        <p:tav tm="100000">
                                          <p:val>
                                            <p:strVal val="#ppt_x"/>
                                          </p:val>
                                        </p:tav>
                                      </p:tavLst>
                                    </p:anim>
                                    <p:anim calcmode="lin" valueType="num">
                                      <p:cBhvr additive="base">
                                        <p:cTn id="8" dur="1000" fill="hold"/>
                                        <p:tgtEl>
                                          <p:spTgt spid="7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3" cstate="screen">
            <a:extLst>
              <a:ext uri="{28A0092B-C50C-407E-A947-70E740481C1C}">
                <a14:useLocalDpi xmlns:a14="http://schemas.microsoft.com/office/drawing/2010/main"/>
              </a:ext>
            </a:extLst>
          </a:blip>
          <a:srcRect l="-2"/>
          <a:stretch/>
        </p:blipFill>
        <p:spPr>
          <a:xfrm>
            <a:off x="1" y="0"/>
            <a:ext cx="12191999" cy="6858000"/>
          </a:xfrm>
          <a:prstGeom prst="rect">
            <a:avLst/>
          </a:prstGeom>
        </p:spPr>
      </p:pic>
      <p:sp>
        <p:nvSpPr>
          <p:cNvPr id="3" name="矩形 2">
            <a:extLst>
              <a:ext uri="{FF2B5EF4-FFF2-40B4-BE49-F238E27FC236}">
                <a16:creationId xmlns:a16="http://schemas.microsoft.com/office/drawing/2014/main" id="{29EF2EC5-EE7F-4874-BF62-4A5449E0A99B}"/>
              </a:ext>
            </a:extLst>
          </p:cNvPr>
          <p:cNvSpPr/>
          <p:nvPr/>
        </p:nvSpPr>
        <p:spPr>
          <a:xfrm>
            <a:off x="3246595" y="355854"/>
            <a:ext cx="5723234" cy="646331"/>
          </a:xfrm>
          <a:prstGeom prst="rect">
            <a:avLst/>
          </a:prstGeom>
          <a:noFill/>
        </p:spPr>
        <p:txBody>
          <a:bodyPr wrap="square" rtlCol="0">
            <a:spAutoFit/>
          </a:bodyPr>
          <a:lstStyle/>
          <a:p>
            <a:pPr algn="ctr"/>
            <a:r>
              <a:rPr lang="zh-CN" altLang="en-US" sz="3600" dirty="0">
                <a:gradFill flip="none" rotWithShape="1">
                  <a:gsLst>
                    <a:gs pos="0">
                      <a:srgbClr val="F16C06"/>
                    </a:gs>
                    <a:gs pos="30000">
                      <a:srgbClr val="EA3C10"/>
                    </a:gs>
                    <a:gs pos="60000">
                      <a:srgbClr val="DF2417"/>
                    </a:gs>
                    <a:gs pos="100000">
                      <a:srgbClr val="D7271E"/>
                    </a:gs>
                  </a:gsLst>
                  <a:lin ang="10800000" scaled="1"/>
                  <a:tileRect/>
                </a:gradFill>
                <a:effectLst>
                  <a:outerShdw blurRad="12700" dist="38100" dir="2700000" algn="tl" rotWithShape="0">
                    <a:schemeClr val="tx1">
                      <a:lumMod val="85000"/>
                      <a:lumOff val="15000"/>
                      <a:alpha val="14000"/>
                    </a:schemeClr>
                  </a:outerShdw>
                </a:effectLst>
                <a:latin typeface="华文隶书" panose="02010800040101010101" pitchFamily="2" charset="-122"/>
                <a:ea typeface="华文隶书" panose="02010800040101010101" pitchFamily="2" charset="-122"/>
              </a:rPr>
              <a:t>青春心向党 建功新时代</a:t>
            </a:r>
          </a:p>
        </p:txBody>
      </p:sp>
      <p:grpSp>
        <p:nvGrpSpPr>
          <p:cNvPr id="4" name="Group 4">
            <a:extLst>
              <a:ext uri="{FF2B5EF4-FFF2-40B4-BE49-F238E27FC236}">
                <a16:creationId xmlns:a16="http://schemas.microsoft.com/office/drawing/2014/main" id="{B36919EA-45DD-4F0B-B6AD-8DE8CCC9D55E}"/>
              </a:ext>
            </a:extLst>
          </p:cNvPr>
          <p:cNvGrpSpPr>
            <a:grpSpLocks noChangeAspect="1"/>
          </p:cNvGrpSpPr>
          <p:nvPr/>
        </p:nvGrpSpPr>
        <p:grpSpPr bwMode="auto">
          <a:xfrm flipH="1">
            <a:off x="8655779" y="487371"/>
            <a:ext cx="607778" cy="337494"/>
            <a:chOff x="2" y="-28"/>
            <a:chExt cx="8111" cy="4504"/>
          </a:xfrm>
          <a:gradFill>
            <a:gsLst>
              <a:gs pos="5000">
                <a:srgbClr val="F16C06"/>
              </a:gs>
              <a:gs pos="68000">
                <a:srgbClr val="DF2417"/>
              </a:gs>
            </a:gsLst>
            <a:lin ang="2700000" scaled="1"/>
          </a:gradFill>
        </p:grpSpPr>
        <p:sp>
          <p:nvSpPr>
            <p:cNvPr id="5" name="Freeform 5">
              <a:extLst>
                <a:ext uri="{FF2B5EF4-FFF2-40B4-BE49-F238E27FC236}">
                  <a16:creationId xmlns:a16="http://schemas.microsoft.com/office/drawing/2014/main" id="{F91DD144-1361-4A9A-B2D5-7A8B204B20A8}"/>
                </a:ext>
              </a:extLst>
            </p:cNvPr>
            <p:cNvSpPr>
              <a:spLocks/>
            </p:cNvSpPr>
            <p:nvPr/>
          </p:nvSpPr>
          <p:spPr bwMode="auto">
            <a:xfrm>
              <a:off x="2" y="-28"/>
              <a:ext cx="8111" cy="3845"/>
            </a:xfrm>
            <a:custGeom>
              <a:avLst/>
              <a:gdLst>
                <a:gd name="T0" fmla="*/ 3708 w 4964"/>
                <a:gd name="T1" fmla="*/ 892 h 2353"/>
                <a:gd name="T2" fmla="*/ 3978 w 4964"/>
                <a:gd name="T3" fmla="*/ 1161 h 2353"/>
                <a:gd name="T4" fmla="*/ 3770 w 4964"/>
                <a:gd name="T5" fmla="*/ 1393 h 2353"/>
                <a:gd name="T6" fmla="*/ 3620 w 4964"/>
                <a:gd name="T7" fmla="*/ 2113 h 2353"/>
                <a:gd name="T8" fmla="*/ 4339 w 4964"/>
                <a:gd name="T9" fmla="*/ 1302 h 2353"/>
                <a:gd name="T10" fmla="*/ 4605 w 4964"/>
                <a:gd name="T11" fmla="*/ 1565 h 2353"/>
                <a:gd name="T12" fmla="*/ 4313 w 4964"/>
                <a:gd name="T13" fmla="*/ 1784 h 2353"/>
                <a:gd name="T14" fmla="*/ 4942 w 4964"/>
                <a:gd name="T15" fmla="*/ 1424 h 2353"/>
                <a:gd name="T16" fmla="*/ 4840 w 4964"/>
                <a:gd name="T17" fmla="*/ 983 h 2353"/>
                <a:gd name="T18" fmla="*/ 4445 w 4964"/>
                <a:gd name="T19" fmla="*/ 867 h 2353"/>
                <a:gd name="T20" fmla="*/ 4200 w 4964"/>
                <a:gd name="T21" fmla="*/ 1050 h 2353"/>
                <a:gd name="T22" fmla="*/ 4090 w 4964"/>
                <a:gd name="T23" fmla="*/ 619 h 2353"/>
                <a:gd name="T24" fmla="*/ 3970 w 4964"/>
                <a:gd name="T25" fmla="*/ 869 h 2353"/>
                <a:gd name="T26" fmla="*/ 4351 w 4964"/>
                <a:gd name="T27" fmla="*/ 843 h 2353"/>
                <a:gd name="T28" fmla="*/ 4281 w 4964"/>
                <a:gd name="T29" fmla="*/ 501 h 2353"/>
                <a:gd name="T30" fmla="*/ 4049 w 4964"/>
                <a:gd name="T31" fmla="*/ 245 h 2353"/>
                <a:gd name="T32" fmla="*/ 3626 w 4964"/>
                <a:gd name="T33" fmla="*/ 247 h 2353"/>
                <a:gd name="T34" fmla="*/ 3157 w 4964"/>
                <a:gd name="T35" fmla="*/ 84 h 2353"/>
                <a:gd name="T36" fmla="*/ 2919 w 4964"/>
                <a:gd name="T37" fmla="*/ 236 h 2353"/>
                <a:gd name="T38" fmla="*/ 2654 w 4964"/>
                <a:gd name="T39" fmla="*/ 599 h 2353"/>
                <a:gd name="T40" fmla="*/ 2922 w 4964"/>
                <a:gd name="T41" fmla="*/ 846 h 2353"/>
                <a:gd name="T42" fmla="*/ 2864 w 4964"/>
                <a:gd name="T43" fmla="*/ 528 h 2353"/>
                <a:gd name="T44" fmla="*/ 3065 w 4964"/>
                <a:gd name="T45" fmla="*/ 608 h 2353"/>
                <a:gd name="T46" fmla="*/ 2952 w 4964"/>
                <a:gd name="T47" fmla="*/ 906 h 2353"/>
                <a:gd name="T48" fmla="*/ 2651 w 4964"/>
                <a:gd name="T49" fmla="*/ 743 h 2353"/>
                <a:gd name="T50" fmla="*/ 2410 w 4964"/>
                <a:gd name="T51" fmla="*/ 538 h 2353"/>
                <a:gd name="T52" fmla="*/ 2250 w 4964"/>
                <a:gd name="T53" fmla="*/ 726 h 2353"/>
                <a:gd name="T54" fmla="*/ 2164 w 4964"/>
                <a:gd name="T55" fmla="*/ 1168 h 2353"/>
                <a:gd name="T56" fmla="*/ 2428 w 4964"/>
                <a:gd name="T57" fmla="*/ 1468 h 2353"/>
                <a:gd name="T58" fmla="*/ 2234 w 4964"/>
                <a:gd name="T59" fmla="*/ 1505 h 2353"/>
                <a:gd name="T60" fmla="*/ 2491 w 4964"/>
                <a:gd name="T61" fmla="*/ 1401 h 2353"/>
                <a:gd name="T62" fmla="*/ 2294 w 4964"/>
                <a:gd name="T63" fmla="*/ 1817 h 2353"/>
                <a:gd name="T64" fmla="*/ 1184 w 4964"/>
                <a:gd name="T65" fmla="*/ 1881 h 2353"/>
                <a:gd name="T66" fmla="*/ 669 w 4964"/>
                <a:gd name="T67" fmla="*/ 1533 h 2353"/>
                <a:gd name="T68" fmla="*/ 0 w 4964"/>
                <a:gd name="T69" fmla="*/ 1528 h 2353"/>
                <a:gd name="T70" fmla="*/ 1164 w 4964"/>
                <a:gd name="T71" fmla="*/ 2144 h 2353"/>
                <a:gd name="T72" fmla="*/ 2891 w 4964"/>
                <a:gd name="T73" fmla="*/ 1717 h 2353"/>
                <a:gd name="T74" fmla="*/ 2724 w 4964"/>
                <a:gd name="T75" fmla="*/ 1203 h 2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964" h="2353">
                  <a:moveTo>
                    <a:pt x="3103" y="1008"/>
                  </a:moveTo>
                  <a:cubicBezTo>
                    <a:pt x="3130" y="659"/>
                    <a:pt x="3633" y="632"/>
                    <a:pt x="3708" y="892"/>
                  </a:cubicBezTo>
                  <a:cubicBezTo>
                    <a:pt x="3789" y="890"/>
                    <a:pt x="3852" y="930"/>
                    <a:pt x="3898" y="984"/>
                  </a:cubicBezTo>
                  <a:cubicBezTo>
                    <a:pt x="3916" y="1006"/>
                    <a:pt x="3974" y="1066"/>
                    <a:pt x="3978" y="1161"/>
                  </a:cubicBezTo>
                  <a:cubicBezTo>
                    <a:pt x="3978" y="1187"/>
                    <a:pt x="3980" y="1255"/>
                    <a:pt x="3931" y="1315"/>
                  </a:cubicBezTo>
                  <a:cubicBezTo>
                    <a:pt x="3871" y="1387"/>
                    <a:pt x="3785" y="1392"/>
                    <a:pt x="3770" y="1393"/>
                  </a:cubicBezTo>
                  <a:cubicBezTo>
                    <a:pt x="3742" y="1790"/>
                    <a:pt x="3508" y="2071"/>
                    <a:pt x="3013" y="2344"/>
                  </a:cubicBezTo>
                  <a:cubicBezTo>
                    <a:pt x="3164" y="2327"/>
                    <a:pt x="3398" y="2276"/>
                    <a:pt x="3620" y="2113"/>
                  </a:cubicBezTo>
                  <a:cubicBezTo>
                    <a:pt x="3746" y="2020"/>
                    <a:pt x="3834" y="1915"/>
                    <a:pt x="3888" y="1851"/>
                  </a:cubicBezTo>
                  <a:cubicBezTo>
                    <a:pt x="4136" y="1554"/>
                    <a:pt x="4150" y="1354"/>
                    <a:pt x="4339" y="1302"/>
                  </a:cubicBezTo>
                  <a:cubicBezTo>
                    <a:pt x="4360" y="1297"/>
                    <a:pt x="4465" y="1268"/>
                    <a:pt x="4540" y="1327"/>
                  </a:cubicBezTo>
                  <a:cubicBezTo>
                    <a:pt x="4634" y="1401"/>
                    <a:pt x="4607" y="1554"/>
                    <a:pt x="4605" y="1565"/>
                  </a:cubicBezTo>
                  <a:cubicBezTo>
                    <a:pt x="4601" y="1227"/>
                    <a:pt x="4147" y="1338"/>
                    <a:pt x="4223" y="1628"/>
                  </a:cubicBezTo>
                  <a:cubicBezTo>
                    <a:pt x="4241" y="1695"/>
                    <a:pt x="4273" y="1747"/>
                    <a:pt x="4313" y="1784"/>
                  </a:cubicBezTo>
                  <a:cubicBezTo>
                    <a:pt x="4417" y="1881"/>
                    <a:pt x="4610" y="1917"/>
                    <a:pt x="4764" y="1824"/>
                  </a:cubicBezTo>
                  <a:cubicBezTo>
                    <a:pt x="4909" y="1736"/>
                    <a:pt x="4964" y="1566"/>
                    <a:pt x="4942" y="1424"/>
                  </a:cubicBezTo>
                  <a:cubicBezTo>
                    <a:pt x="4922" y="1292"/>
                    <a:pt x="4837" y="1209"/>
                    <a:pt x="4807" y="1182"/>
                  </a:cubicBezTo>
                  <a:cubicBezTo>
                    <a:pt x="4818" y="1164"/>
                    <a:pt x="4864" y="1082"/>
                    <a:pt x="4840" y="983"/>
                  </a:cubicBezTo>
                  <a:cubicBezTo>
                    <a:pt x="4817" y="893"/>
                    <a:pt x="4741" y="806"/>
                    <a:pt x="4641" y="794"/>
                  </a:cubicBezTo>
                  <a:cubicBezTo>
                    <a:pt x="4536" y="781"/>
                    <a:pt x="4456" y="857"/>
                    <a:pt x="4445" y="867"/>
                  </a:cubicBezTo>
                  <a:cubicBezTo>
                    <a:pt x="4405" y="906"/>
                    <a:pt x="4414" y="929"/>
                    <a:pt x="4372" y="969"/>
                  </a:cubicBezTo>
                  <a:cubicBezTo>
                    <a:pt x="4316" y="1020"/>
                    <a:pt x="4251" y="1043"/>
                    <a:pt x="4200" y="1050"/>
                  </a:cubicBezTo>
                  <a:cubicBezTo>
                    <a:pt x="4099" y="1062"/>
                    <a:pt x="3945" y="1027"/>
                    <a:pt x="3900" y="888"/>
                  </a:cubicBezTo>
                  <a:cubicBezTo>
                    <a:pt x="3827" y="664"/>
                    <a:pt x="4035" y="561"/>
                    <a:pt x="4090" y="619"/>
                  </a:cubicBezTo>
                  <a:cubicBezTo>
                    <a:pt x="4060" y="620"/>
                    <a:pt x="4032" y="629"/>
                    <a:pt x="4009" y="647"/>
                  </a:cubicBezTo>
                  <a:cubicBezTo>
                    <a:pt x="3946" y="695"/>
                    <a:pt x="3931" y="797"/>
                    <a:pt x="3970" y="869"/>
                  </a:cubicBezTo>
                  <a:cubicBezTo>
                    <a:pt x="4018" y="957"/>
                    <a:pt x="4126" y="964"/>
                    <a:pt x="4141" y="964"/>
                  </a:cubicBezTo>
                  <a:cubicBezTo>
                    <a:pt x="4270" y="969"/>
                    <a:pt x="4345" y="854"/>
                    <a:pt x="4351" y="843"/>
                  </a:cubicBezTo>
                  <a:cubicBezTo>
                    <a:pt x="4362" y="827"/>
                    <a:pt x="4406" y="751"/>
                    <a:pt x="4385" y="653"/>
                  </a:cubicBezTo>
                  <a:cubicBezTo>
                    <a:pt x="4365" y="565"/>
                    <a:pt x="4304" y="517"/>
                    <a:pt x="4281" y="501"/>
                  </a:cubicBezTo>
                  <a:cubicBezTo>
                    <a:pt x="4202" y="446"/>
                    <a:pt x="4120" y="453"/>
                    <a:pt x="4100" y="455"/>
                  </a:cubicBezTo>
                  <a:cubicBezTo>
                    <a:pt x="4103" y="434"/>
                    <a:pt x="4116" y="334"/>
                    <a:pt x="4049" y="245"/>
                  </a:cubicBezTo>
                  <a:cubicBezTo>
                    <a:pt x="3993" y="169"/>
                    <a:pt x="3892" y="120"/>
                    <a:pt x="3789" y="140"/>
                  </a:cubicBezTo>
                  <a:cubicBezTo>
                    <a:pt x="3693" y="158"/>
                    <a:pt x="3639" y="228"/>
                    <a:pt x="3626" y="247"/>
                  </a:cubicBezTo>
                  <a:cubicBezTo>
                    <a:pt x="3618" y="219"/>
                    <a:pt x="3589" y="123"/>
                    <a:pt x="3495" y="65"/>
                  </a:cubicBezTo>
                  <a:cubicBezTo>
                    <a:pt x="3396" y="4"/>
                    <a:pt x="3252" y="0"/>
                    <a:pt x="3157" y="84"/>
                  </a:cubicBezTo>
                  <a:cubicBezTo>
                    <a:pt x="3084" y="147"/>
                    <a:pt x="3070" y="236"/>
                    <a:pt x="3067" y="264"/>
                  </a:cubicBezTo>
                  <a:cubicBezTo>
                    <a:pt x="3042" y="252"/>
                    <a:pt x="2988" y="230"/>
                    <a:pt x="2919" y="236"/>
                  </a:cubicBezTo>
                  <a:cubicBezTo>
                    <a:pt x="2807" y="245"/>
                    <a:pt x="2739" y="317"/>
                    <a:pt x="2725" y="333"/>
                  </a:cubicBezTo>
                  <a:cubicBezTo>
                    <a:pt x="2629" y="439"/>
                    <a:pt x="2650" y="574"/>
                    <a:pt x="2654" y="599"/>
                  </a:cubicBezTo>
                  <a:cubicBezTo>
                    <a:pt x="2658" y="626"/>
                    <a:pt x="2683" y="763"/>
                    <a:pt x="2797" y="824"/>
                  </a:cubicBezTo>
                  <a:cubicBezTo>
                    <a:pt x="2820" y="836"/>
                    <a:pt x="2869" y="862"/>
                    <a:pt x="2922" y="846"/>
                  </a:cubicBezTo>
                  <a:cubicBezTo>
                    <a:pt x="2997" y="823"/>
                    <a:pt x="3059" y="721"/>
                    <a:pt x="3023" y="635"/>
                  </a:cubicBezTo>
                  <a:cubicBezTo>
                    <a:pt x="3003" y="586"/>
                    <a:pt x="2953" y="543"/>
                    <a:pt x="2864" y="528"/>
                  </a:cubicBezTo>
                  <a:cubicBezTo>
                    <a:pt x="2881" y="524"/>
                    <a:pt x="2914" y="519"/>
                    <a:pt x="2952" y="528"/>
                  </a:cubicBezTo>
                  <a:cubicBezTo>
                    <a:pt x="2971" y="533"/>
                    <a:pt x="3029" y="550"/>
                    <a:pt x="3065" y="608"/>
                  </a:cubicBezTo>
                  <a:cubicBezTo>
                    <a:pt x="3099" y="661"/>
                    <a:pt x="3093" y="716"/>
                    <a:pt x="3090" y="734"/>
                  </a:cubicBezTo>
                  <a:cubicBezTo>
                    <a:pt x="3081" y="809"/>
                    <a:pt x="3027" y="878"/>
                    <a:pt x="2952" y="906"/>
                  </a:cubicBezTo>
                  <a:cubicBezTo>
                    <a:pt x="2946" y="909"/>
                    <a:pt x="2866" y="937"/>
                    <a:pt x="2788" y="900"/>
                  </a:cubicBezTo>
                  <a:cubicBezTo>
                    <a:pt x="2730" y="873"/>
                    <a:pt x="2700" y="824"/>
                    <a:pt x="2651" y="743"/>
                  </a:cubicBezTo>
                  <a:cubicBezTo>
                    <a:pt x="2612" y="679"/>
                    <a:pt x="2621" y="675"/>
                    <a:pt x="2593" y="641"/>
                  </a:cubicBezTo>
                  <a:cubicBezTo>
                    <a:pt x="2574" y="618"/>
                    <a:pt x="2509" y="539"/>
                    <a:pt x="2410" y="538"/>
                  </a:cubicBezTo>
                  <a:cubicBezTo>
                    <a:pt x="2390" y="537"/>
                    <a:pt x="2320" y="536"/>
                    <a:pt x="2276" y="592"/>
                  </a:cubicBezTo>
                  <a:cubicBezTo>
                    <a:pt x="2232" y="648"/>
                    <a:pt x="2248" y="717"/>
                    <a:pt x="2250" y="726"/>
                  </a:cubicBezTo>
                  <a:cubicBezTo>
                    <a:pt x="2148" y="731"/>
                    <a:pt x="2055" y="798"/>
                    <a:pt x="2034" y="893"/>
                  </a:cubicBezTo>
                  <a:cubicBezTo>
                    <a:pt x="2011" y="1000"/>
                    <a:pt x="2046" y="1124"/>
                    <a:pt x="2164" y="1168"/>
                  </a:cubicBezTo>
                  <a:cubicBezTo>
                    <a:pt x="1932" y="1200"/>
                    <a:pt x="1938" y="1554"/>
                    <a:pt x="2134" y="1630"/>
                  </a:cubicBezTo>
                  <a:cubicBezTo>
                    <a:pt x="2329" y="1706"/>
                    <a:pt x="2450" y="1591"/>
                    <a:pt x="2428" y="1468"/>
                  </a:cubicBezTo>
                  <a:cubicBezTo>
                    <a:pt x="2401" y="1308"/>
                    <a:pt x="2262" y="1292"/>
                    <a:pt x="2202" y="1359"/>
                  </a:cubicBezTo>
                  <a:cubicBezTo>
                    <a:pt x="2155" y="1410"/>
                    <a:pt x="2179" y="1466"/>
                    <a:pt x="2234" y="1505"/>
                  </a:cubicBezTo>
                  <a:cubicBezTo>
                    <a:pt x="2127" y="1528"/>
                    <a:pt x="2117" y="1357"/>
                    <a:pt x="2182" y="1293"/>
                  </a:cubicBezTo>
                  <a:cubicBezTo>
                    <a:pt x="2247" y="1230"/>
                    <a:pt x="2448" y="1255"/>
                    <a:pt x="2491" y="1401"/>
                  </a:cubicBezTo>
                  <a:cubicBezTo>
                    <a:pt x="2506" y="1455"/>
                    <a:pt x="2505" y="1502"/>
                    <a:pt x="2499" y="1533"/>
                  </a:cubicBezTo>
                  <a:cubicBezTo>
                    <a:pt x="2494" y="1561"/>
                    <a:pt x="2467" y="1684"/>
                    <a:pt x="2294" y="1817"/>
                  </a:cubicBezTo>
                  <a:cubicBezTo>
                    <a:pt x="2080" y="1983"/>
                    <a:pt x="1844" y="2008"/>
                    <a:pt x="1780" y="2013"/>
                  </a:cubicBezTo>
                  <a:cubicBezTo>
                    <a:pt x="1711" y="2019"/>
                    <a:pt x="1430" y="2039"/>
                    <a:pt x="1184" y="1881"/>
                  </a:cubicBezTo>
                  <a:cubicBezTo>
                    <a:pt x="1108" y="1833"/>
                    <a:pt x="915" y="1690"/>
                    <a:pt x="859" y="1648"/>
                  </a:cubicBezTo>
                  <a:cubicBezTo>
                    <a:pt x="804" y="1607"/>
                    <a:pt x="751" y="1568"/>
                    <a:pt x="669" y="1533"/>
                  </a:cubicBezTo>
                  <a:cubicBezTo>
                    <a:pt x="649" y="1525"/>
                    <a:pt x="568" y="1492"/>
                    <a:pt x="443" y="1479"/>
                  </a:cubicBezTo>
                  <a:cubicBezTo>
                    <a:pt x="266" y="1460"/>
                    <a:pt x="111" y="1492"/>
                    <a:pt x="0" y="1528"/>
                  </a:cubicBezTo>
                  <a:cubicBezTo>
                    <a:pt x="114" y="1530"/>
                    <a:pt x="281" y="1546"/>
                    <a:pt x="462" y="1621"/>
                  </a:cubicBezTo>
                  <a:cubicBezTo>
                    <a:pt x="818" y="1766"/>
                    <a:pt x="858" y="1981"/>
                    <a:pt x="1164" y="2144"/>
                  </a:cubicBezTo>
                  <a:cubicBezTo>
                    <a:pt x="1556" y="2353"/>
                    <a:pt x="1978" y="2259"/>
                    <a:pt x="2070" y="2238"/>
                  </a:cubicBezTo>
                  <a:cubicBezTo>
                    <a:pt x="2537" y="2134"/>
                    <a:pt x="2807" y="1823"/>
                    <a:pt x="2891" y="1717"/>
                  </a:cubicBezTo>
                  <a:cubicBezTo>
                    <a:pt x="2861" y="1705"/>
                    <a:pt x="2818" y="1685"/>
                    <a:pt x="2779" y="1647"/>
                  </a:cubicBezTo>
                  <a:cubicBezTo>
                    <a:pt x="2673" y="1542"/>
                    <a:pt x="2641" y="1352"/>
                    <a:pt x="2724" y="1203"/>
                  </a:cubicBezTo>
                  <a:cubicBezTo>
                    <a:pt x="2797" y="1071"/>
                    <a:pt x="2946" y="994"/>
                    <a:pt x="3103" y="10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noFill/>
              </a:endParaRPr>
            </a:p>
          </p:txBody>
        </p:sp>
        <p:sp>
          <p:nvSpPr>
            <p:cNvPr id="6" name="Freeform 6">
              <a:extLst>
                <a:ext uri="{FF2B5EF4-FFF2-40B4-BE49-F238E27FC236}">
                  <a16:creationId xmlns:a16="http://schemas.microsoft.com/office/drawing/2014/main" id="{6618C9E3-D6C3-4AF7-8C68-9BEDB44A70E6}"/>
                </a:ext>
              </a:extLst>
            </p:cNvPr>
            <p:cNvSpPr>
              <a:spLocks/>
            </p:cNvSpPr>
            <p:nvPr/>
          </p:nvSpPr>
          <p:spPr bwMode="auto">
            <a:xfrm>
              <a:off x="165" y="1230"/>
              <a:ext cx="6260" cy="3246"/>
            </a:xfrm>
            <a:custGeom>
              <a:avLst/>
              <a:gdLst>
                <a:gd name="T0" fmla="*/ 3611 w 3831"/>
                <a:gd name="T1" fmla="*/ 588 h 1986"/>
                <a:gd name="T2" fmla="*/ 3760 w 3831"/>
                <a:gd name="T3" fmla="*/ 529 h 1986"/>
                <a:gd name="T4" fmla="*/ 3817 w 3831"/>
                <a:gd name="T5" fmla="*/ 350 h 1986"/>
                <a:gd name="T6" fmla="*/ 3707 w 3831"/>
                <a:gd name="T7" fmla="*/ 195 h 1986"/>
                <a:gd name="T8" fmla="*/ 3560 w 3831"/>
                <a:gd name="T9" fmla="*/ 162 h 1986"/>
                <a:gd name="T10" fmla="*/ 3467 w 3831"/>
                <a:gd name="T11" fmla="*/ 53 h 1986"/>
                <a:gd name="T12" fmla="*/ 3248 w 3831"/>
                <a:gd name="T13" fmla="*/ 17 h 1986"/>
                <a:gd name="T14" fmla="*/ 3038 w 3831"/>
                <a:gd name="T15" fmla="*/ 315 h 1986"/>
                <a:gd name="T16" fmla="*/ 2874 w 3831"/>
                <a:gd name="T17" fmla="*/ 310 h 1986"/>
                <a:gd name="T18" fmla="*/ 2690 w 3831"/>
                <a:gd name="T19" fmla="*/ 471 h 1986"/>
                <a:gd name="T20" fmla="*/ 2670 w 3831"/>
                <a:gd name="T21" fmla="*/ 558 h 1986"/>
                <a:gd name="T22" fmla="*/ 2692 w 3831"/>
                <a:gd name="T23" fmla="*/ 743 h 1986"/>
                <a:gd name="T24" fmla="*/ 2750 w 3831"/>
                <a:gd name="T25" fmla="*/ 828 h 1986"/>
                <a:gd name="T26" fmla="*/ 2862 w 3831"/>
                <a:gd name="T27" fmla="*/ 876 h 1986"/>
                <a:gd name="T28" fmla="*/ 2999 w 3831"/>
                <a:gd name="T29" fmla="*/ 771 h 1986"/>
                <a:gd name="T30" fmla="*/ 2983 w 3831"/>
                <a:gd name="T31" fmla="*/ 661 h 1986"/>
                <a:gd name="T32" fmla="*/ 2912 w 3831"/>
                <a:gd name="T33" fmla="*/ 629 h 1986"/>
                <a:gd name="T34" fmla="*/ 2873 w 3831"/>
                <a:gd name="T35" fmla="*/ 661 h 1986"/>
                <a:gd name="T36" fmla="*/ 2880 w 3831"/>
                <a:gd name="T37" fmla="*/ 746 h 1986"/>
                <a:gd name="T38" fmla="*/ 2841 w 3831"/>
                <a:gd name="T39" fmla="*/ 711 h 1986"/>
                <a:gd name="T40" fmla="*/ 2825 w 3831"/>
                <a:gd name="T41" fmla="*/ 645 h 1986"/>
                <a:gd name="T42" fmla="*/ 2907 w 3831"/>
                <a:gd name="T43" fmla="*/ 551 h 1986"/>
                <a:gd name="T44" fmla="*/ 3022 w 3831"/>
                <a:gd name="T45" fmla="*/ 577 h 1986"/>
                <a:gd name="T46" fmla="*/ 3104 w 3831"/>
                <a:gd name="T47" fmla="*/ 705 h 1986"/>
                <a:gd name="T48" fmla="*/ 3040 w 3831"/>
                <a:gd name="T49" fmla="*/ 897 h 1986"/>
                <a:gd name="T50" fmla="*/ 2868 w 3831"/>
                <a:gd name="T51" fmla="*/ 970 h 1986"/>
                <a:gd name="T52" fmla="*/ 2569 w 3831"/>
                <a:gd name="T53" fmla="*/ 1305 h 1986"/>
                <a:gd name="T54" fmla="*/ 2226 w 3831"/>
                <a:gd name="T55" fmla="*/ 1495 h 1986"/>
                <a:gd name="T56" fmla="*/ 1568 w 3831"/>
                <a:gd name="T57" fmla="*/ 1591 h 1986"/>
                <a:gd name="T58" fmla="*/ 1166 w 3831"/>
                <a:gd name="T59" fmla="*/ 1519 h 1986"/>
                <a:gd name="T60" fmla="*/ 917 w 3831"/>
                <a:gd name="T61" fmla="*/ 1343 h 1986"/>
                <a:gd name="T62" fmla="*/ 0 w 3831"/>
                <a:gd name="T63" fmla="*/ 850 h 1986"/>
                <a:gd name="T64" fmla="*/ 476 w 3831"/>
                <a:gd name="T65" fmla="*/ 1111 h 1986"/>
                <a:gd name="T66" fmla="*/ 764 w 3831"/>
                <a:gd name="T67" fmla="*/ 1399 h 1986"/>
                <a:gd name="T68" fmla="*/ 1307 w 3831"/>
                <a:gd name="T69" fmla="*/ 1779 h 1986"/>
                <a:gd name="T70" fmla="*/ 1573 w 3831"/>
                <a:gd name="T71" fmla="*/ 1852 h 1986"/>
                <a:gd name="T72" fmla="*/ 3183 w 3831"/>
                <a:gd name="T73" fmla="*/ 1305 h 1986"/>
                <a:gd name="T74" fmla="*/ 3430 w 3831"/>
                <a:gd name="T75" fmla="*/ 1041 h 1986"/>
                <a:gd name="T76" fmla="*/ 3611 w 3831"/>
                <a:gd name="T77" fmla="*/ 588 h 19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831" h="1986">
                  <a:moveTo>
                    <a:pt x="3611" y="588"/>
                  </a:moveTo>
                  <a:cubicBezTo>
                    <a:pt x="3626" y="588"/>
                    <a:pt x="3701" y="587"/>
                    <a:pt x="3760" y="529"/>
                  </a:cubicBezTo>
                  <a:cubicBezTo>
                    <a:pt x="3831" y="457"/>
                    <a:pt x="3819" y="362"/>
                    <a:pt x="3817" y="350"/>
                  </a:cubicBezTo>
                  <a:cubicBezTo>
                    <a:pt x="3802" y="252"/>
                    <a:pt x="3722" y="204"/>
                    <a:pt x="3707" y="195"/>
                  </a:cubicBezTo>
                  <a:cubicBezTo>
                    <a:pt x="3644" y="157"/>
                    <a:pt x="3582" y="160"/>
                    <a:pt x="3560" y="162"/>
                  </a:cubicBezTo>
                  <a:cubicBezTo>
                    <a:pt x="3548" y="138"/>
                    <a:pt x="3521" y="90"/>
                    <a:pt x="3467" y="53"/>
                  </a:cubicBezTo>
                  <a:cubicBezTo>
                    <a:pt x="3395" y="5"/>
                    <a:pt x="3310" y="0"/>
                    <a:pt x="3248" y="17"/>
                  </a:cubicBezTo>
                  <a:cubicBezTo>
                    <a:pt x="3131" y="48"/>
                    <a:pt x="3044" y="169"/>
                    <a:pt x="3038" y="315"/>
                  </a:cubicBezTo>
                  <a:cubicBezTo>
                    <a:pt x="3010" y="306"/>
                    <a:pt x="2947" y="290"/>
                    <a:pt x="2874" y="310"/>
                  </a:cubicBezTo>
                  <a:cubicBezTo>
                    <a:pt x="2787" y="334"/>
                    <a:pt x="2721" y="399"/>
                    <a:pt x="2690" y="471"/>
                  </a:cubicBezTo>
                  <a:cubicBezTo>
                    <a:pt x="2676" y="505"/>
                    <a:pt x="2673" y="533"/>
                    <a:pt x="2670" y="558"/>
                  </a:cubicBezTo>
                  <a:cubicBezTo>
                    <a:pt x="2666" y="591"/>
                    <a:pt x="2658" y="664"/>
                    <a:pt x="2692" y="743"/>
                  </a:cubicBezTo>
                  <a:cubicBezTo>
                    <a:pt x="2704" y="769"/>
                    <a:pt x="2718" y="800"/>
                    <a:pt x="2750" y="828"/>
                  </a:cubicBezTo>
                  <a:cubicBezTo>
                    <a:pt x="2766" y="843"/>
                    <a:pt x="2806" y="877"/>
                    <a:pt x="2862" y="876"/>
                  </a:cubicBezTo>
                  <a:cubicBezTo>
                    <a:pt x="2923" y="874"/>
                    <a:pt x="2981" y="829"/>
                    <a:pt x="2999" y="771"/>
                  </a:cubicBezTo>
                  <a:cubicBezTo>
                    <a:pt x="3001" y="762"/>
                    <a:pt x="3018" y="703"/>
                    <a:pt x="2983" y="661"/>
                  </a:cubicBezTo>
                  <a:cubicBezTo>
                    <a:pt x="2979" y="657"/>
                    <a:pt x="2948" y="621"/>
                    <a:pt x="2912" y="629"/>
                  </a:cubicBezTo>
                  <a:cubicBezTo>
                    <a:pt x="2887" y="635"/>
                    <a:pt x="2875" y="657"/>
                    <a:pt x="2873" y="661"/>
                  </a:cubicBezTo>
                  <a:cubicBezTo>
                    <a:pt x="2852" y="700"/>
                    <a:pt x="2879" y="744"/>
                    <a:pt x="2880" y="746"/>
                  </a:cubicBezTo>
                  <a:cubicBezTo>
                    <a:pt x="2871" y="741"/>
                    <a:pt x="2854" y="731"/>
                    <a:pt x="2841" y="711"/>
                  </a:cubicBezTo>
                  <a:cubicBezTo>
                    <a:pt x="2839" y="708"/>
                    <a:pt x="2821" y="681"/>
                    <a:pt x="2825" y="645"/>
                  </a:cubicBezTo>
                  <a:cubicBezTo>
                    <a:pt x="2830" y="600"/>
                    <a:pt x="2867" y="564"/>
                    <a:pt x="2907" y="551"/>
                  </a:cubicBezTo>
                  <a:cubicBezTo>
                    <a:pt x="2959" y="536"/>
                    <a:pt x="3003" y="565"/>
                    <a:pt x="3022" y="577"/>
                  </a:cubicBezTo>
                  <a:cubicBezTo>
                    <a:pt x="3086" y="619"/>
                    <a:pt x="3101" y="690"/>
                    <a:pt x="3104" y="705"/>
                  </a:cubicBezTo>
                  <a:cubicBezTo>
                    <a:pt x="3123" y="808"/>
                    <a:pt x="3051" y="885"/>
                    <a:pt x="3040" y="897"/>
                  </a:cubicBezTo>
                  <a:cubicBezTo>
                    <a:pt x="2973" y="966"/>
                    <a:pt x="2887" y="970"/>
                    <a:pt x="2868" y="970"/>
                  </a:cubicBezTo>
                  <a:cubicBezTo>
                    <a:pt x="2815" y="1057"/>
                    <a:pt x="2720" y="1186"/>
                    <a:pt x="2569" y="1305"/>
                  </a:cubicBezTo>
                  <a:cubicBezTo>
                    <a:pt x="2542" y="1326"/>
                    <a:pt x="2418" y="1421"/>
                    <a:pt x="2226" y="1495"/>
                  </a:cubicBezTo>
                  <a:cubicBezTo>
                    <a:pt x="1953" y="1601"/>
                    <a:pt x="1721" y="1596"/>
                    <a:pt x="1568" y="1591"/>
                  </a:cubicBezTo>
                  <a:cubicBezTo>
                    <a:pt x="1424" y="1587"/>
                    <a:pt x="1305" y="1582"/>
                    <a:pt x="1166" y="1519"/>
                  </a:cubicBezTo>
                  <a:cubicBezTo>
                    <a:pt x="1030" y="1457"/>
                    <a:pt x="946" y="1372"/>
                    <a:pt x="917" y="1343"/>
                  </a:cubicBezTo>
                  <a:cubicBezTo>
                    <a:pt x="740" y="1166"/>
                    <a:pt x="365" y="833"/>
                    <a:pt x="0" y="850"/>
                  </a:cubicBezTo>
                  <a:cubicBezTo>
                    <a:pt x="197" y="917"/>
                    <a:pt x="352" y="1009"/>
                    <a:pt x="476" y="1111"/>
                  </a:cubicBezTo>
                  <a:cubicBezTo>
                    <a:pt x="599" y="1213"/>
                    <a:pt x="584" y="1234"/>
                    <a:pt x="764" y="1399"/>
                  </a:cubicBezTo>
                  <a:cubicBezTo>
                    <a:pt x="928" y="1551"/>
                    <a:pt x="1078" y="1688"/>
                    <a:pt x="1307" y="1779"/>
                  </a:cubicBezTo>
                  <a:cubicBezTo>
                    <a:pt x="1427" y="1826"/>
                    <a:pt x="1524" y="1843"/>
                    <a:pt x="1573" y="1852"/>
                  </a:cubicBezTo>
                  <a:cubicBezTo>
                    <a:pt x="2347" y="1986"/>
                    <a:pt x="3077" y="1391"/>
                    <a:pt x="3183" y="1305"/>
                  </a:cubicBezTo>
                  <a:cubicBezTo>
                    <a:pt x="3288" y="1220"/>
                    <a:pt x="3365" y="1138"/>
                    <a:pt x="3430" y="1041"/>
                  </a:cubicBezTo>
                  <a:cubicBezTo>
                    <a:pt x="3548" y="866"/>
                    <a:pt x="3592" y="694"/>
                    <a:pt x="3611"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noFill/>
              </a:endParaRPr>
            </a:p>
          </p:txBody>
        </p:sp>
      </p:grpSp>
      <p:cxnSp>
        <p:nvCxnSpPr>
          <p:cNvPr id="7" name="直接连接符 6">
            <a:extLst>
              <a:ext uri="{FF2B5EF4-FFF2-40B4-BE49-F238E27FC236}">
                <a16:creationId xmlns:a16="http://schemas.microsoft.com/office/drawing/2014/main" id="{1E469B4E-B484-4911-BB03-741DF9228068}"/>
              </a:ext>
            </a:extLst>
          </p:cNvPr>
          <p:cNvCxnSpPr>
            <a:cxnSpLocks/>
          </p:cNvCxnSpPr>
          <p:nvPr/>
        </p:nvCxnSpPr>
        <p:spPr>
          <a:xfrm>
            <a:off x="9224690" y="670351"/>
            <a:ext cx="2074681" cy="0"/>
          </a:xfrm>
          <a:prstGeom prst="line">
            <a:avLst/>
          </a:prstGeom>
          <a:ln>
            <a:solidFill>
              <a:srgbClr val="F16C06"/>
            </a:solidFill>
          </a:ln>
        </p:spPr>
        <p:style>
          <a:lnRef idx="1">
            <a:schemeClr val="accent1"/>
          </a:lnRef>
          <a:fillRef idx="0">
            <a:schemeClr val="accent1"/>
          </a:fillRef>
          <a:effectRef idx="0">
            <a:schemeClr val="accent1"/>
          </a:effectRef>
          <a:fontRef idx="minor">
            <a:schemeClr val="tx1"/>
          </a:fontRef>
        </p:style>
      </p:cxnSp>
      <p:grpSp>
        <p:nvGrpSpPr>
          <p:cNvPr id="8" name="Group 4">
            <a:extLst>
              <a:ext uri="{FF2B5EF4-FFF2-40B4-BE49-F238E27FC236}">
                <a16:creationId xmlns:a16="http://schemas.microsoft.com/office/drawing/2014/main" id="{810482A4-7122-45B4-8840-3242C45B68A2}"/>
              </a:ext>
            </a:extLst>
          </p:cNvPr>
          <p:cNvGrpSpPr>
            <a:grpSpLocks noChangeAspect="1"/>
          </p:cNvGrpSpPr>
          <p:nvPr/>
        </p:nvGrpSpPr>
        <p:grpSpPr bwMode="auto">
          <a:xfrm>
            <a:off x="2940653" y="487371"/>
            <a:ext cx="607778" cy="337494"/>
            <a:chOff x="2" y="-28"/>
            <a:chExt cx="8111" cy="4504"/>
          </a:xfrm>
          <a:gradFill>
            <a:gsLst>
              <a:gs pos="5000">
                <a:srgbClr val="F16C06"/>
              </a:gs>
              <a:gs pos="68000">
                <a:srgbClr val="DF2417"/>
              </a:gs>
            </a:gsLst>
            <a:lin ang="2700000" scaled="1"/>
          </a:gradFill>
        </p:grpSpPr>
        <p:sp>
          <p:nvSpPr>
            <p:cNvPr id="9" name="Freeform 5">
              <a:extLst>
                <a:ext uri="{FF2B5EF4-FFF2-40B4-BE49-F238E27FC236}">
                  <a16:creationId xmlns:a16="http://schemas.microsoft.com/office/drawing/2014/main" id="{32DBB995-9DEC-41E8-8F61-3F5725B1F7D3}"/>
                </a:ext>
              </a:extLst>
            </p:cNvPr>
            <p:cNvSpPr>
              <a:spLocks/>
            </p:cNvSpPr>
            <p:nvPr/>
          </p:nvSpPr>
          <p:spPr bwMode="auto">
            <a:xfrm>
              <a:off x="2" y="-28"/>
              <a:ext cx="8111" cy="3845"/>
            </a:xfrm>
            <a:custGeom>
              <a:avLst/>
              <a:gdLst>
                <a:gd name="T0" fmla="*/ 3708 w 4964"/>
                <a:gd name="T1" fmla="*/ 892 h 2353"/>
                <a:gd name="T2" fmla="*/ 3978 w 4964"/>
                <a:gd name="T3" fmla="*/ 1161 h 2353"/>
                <a:gd name="T4" fmla="*/ 3770 w 4964"/>
                <a:gd name="T5" fmla="*/ 1393 h 2353"/>
                <a:gd name="T6" fmla="*/ 3620 w 4964"/>
                <a:gd name="T7" fmla="*/ 2113 h 2353"/>
                <a:gd name="T8" fmla="*/ 4339 w 4964"/>
                <a:gd name="T9" fmla="*/ 1302 h 2353"/>
                <a:gd name="T10" fmla="*/ 4605 w 4964"/>
                <a:gd name="T11" fmla="*/ 1565 h 2353"/>
                <a:gd name="T12" fmla="*/ 4313 w 4964"/>
                <a:gd name="T13" fmla="*/ 1784 h 2353"/>
                <a:gd name="T14" fmla="*/ 4942 w 4964"/>
                <a:gd name="T15" fmla="*/ 1424 h 2353"/>
                <a:gd name="T16" fmla="*/ 4840 w 4964"/>
                <a:gd name="T17" fmla="*/ 983 h 2353"/>
                <a:gd name="T18" fmla="*/ 4445 w 4964"/>
                <a:gd name="T19" fmla="*/ 867 h 2353"/>
                <a:gd name="T20" fmla="*/ 4200 w 4964"/>
                <a:gd name="T21" fmla="*/ 1050 h 2353"/>
                <a:gd name="T22" fmla="*/ 4090 w 4964"/>
                <a:gd name="T23" fmla="*/ 619 h 2353"/>
                <a:gd name="T24" fmla="*/ 3970 w 4964"/>
                <a:gd name="T25" fmla="*/ 869 h 2353"/>
                <a:gd name="T26" fmla="*/ 4351 w 4964"/>
                <a:gd name="T27" fmla="*/ 843 h 2353"/>
                <a:gd name="T28" fmla="*/ 4281 w 4964"/>
                <a:gd name="T29" fmla="*/ 501 h 2353"/>
                <a:gd name="T30" fmla="*/ 4049 w 4964"/>
                <a:gd name="T31" fmla="*/ 245 h 2353"/>
                <a:gd name="T32" fmla="*/ 3626 w 4964"/>
                <a:gd name="T33" fmla="*/ 247 h 2353"/>
                <a:gd name="T34" fmla="*/ 3157 w 4964"/>
                <a:gd name="T35" fmla="*/ 84 h 2353"/>
                <a:gd name="T36" fmla="*/ 2919 w 4964"/>
                <a:gd name="T37" fmla="*/ 236 h 2353"/>
                <a:gd name="T38" fmla="*/ 2654 w 4964"/>
                <a:gd name="T39" fmla="*/ 599 h 2353"/>
                <a:gd name="T40" fmla="*/ 2922 w 4964"/>
                <a:gd name="T41" fmla="*/ 846 h 2353"/>
                <a:gd name="T42" fmla="*/ 2864 w 4964"/>
                <a:gd name="T43" fmla="*/ 528 h 2353"/>
                <a:gd name="T44" fmla="*/ 3065 w 4964"/>
                <a:gd name="T45" fmla="*/ 608 h 2353"/>
                <a:gd name="T46" fmla="*/ 2952 w 4964"/>
                <a:gd name="T47" fmla="*/ 906 h 2353"/>
                <a:gd name="T48" fmla="*/ 2651 w 4964"/>
                <a:gd name="T49" fmla="*/ 743 h 2353"/>
                <a:gd name="T50" fmla="*/ 2410 w 4964"/>
                <a:gd name="T51" fmla="*/ 538 h 2353"/>
                <a:gd name="T52" fmla="*/ 2250 w 4964"/>
                <a:gd name="T53" fmla="*/ 726 h 2353"/>
                <a:gd name="T54" fmla="*/ 2164 w 4964"/>
                <a:gd name="T55" fmla="*/ 1168 h 2353"/>
                <a:gd name="T56" fmla="*/ 2428 w 4964"/>
                <a:gd name="T57" fmla="*/ 1468 h 2353"/>
                <a:gd name="T58" fmla="*/ 2234 w 4964"/>
                <a:gd name="T59" fmla="*/ 1505 h 2353"/>
                <a:gd name="T60" fmla="*/ 2491 w 4964"/>
                <a:gd name="T61" fmla="*/ 1401 h 2353"/>
                <a:gd name="T62" fmla="*/ 2294 w 4964"/>
                <a:gd name="T63" fmla="*/ 1817 h 2353"/>
                <a:gd name="T64" fmla="*/ 1184 w 4964"/>
                <a:gd name="T65" fmla="*/ 1881 h 2353"/>
                <a:gd name="T66" fmla="*/ 669 w 4964"/>
                <a:gd name="T67" fmla="*/ 1533 h 2353"/>
                <a:gd name="T68" fmla="*/ 0 w 4964"/>
                <a:gd name="T69" fmla="*/ 1528 h 2353"/>
                <a:gd name="T70" fmla="*/ 1164 w 4964"/>
                <a:gd name="T71" fmla="*/ 2144 h 2353"/>
                <a:gd name="T72" fmla="*/ 2891 w 4964"/>
                <a:gd name="T73" fmla="*/ 1717 h 2353"/>
                <a:gd name="T74" fmla="*/ 2724 w 4964"/>
                <a:gd name="T75" fmla="*/ 1203 h 2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964" h="2353">
                  <a:moveTo>
                    <a:pt x="3103" y="1008"/>
                  </a:moveTo>
                  <a:cubicBezTo>
                    <a:pt x="3130" y="659"/>
                    <a:pt x="3633" y="632"/>
                    <a:pt x="3708" y="892"/>
                  </a:cubicBezTo>
                  <a:cubicBezTo>
                    <a:pt x="3789" y="890"/>
                    <a:pt x="3852" y="930"/>
                    <a:pt x="3898" y="984"/>
                  </a:cubicBezTo>
                  <a:cubicBezTo>
                    <a:pt x="3916" y="1006"/>
                    <a:pt x="3974" y="1066"/>
                    <a:pt x="3978" y="1161"/>
                  </a:cubicBezTo>
                  <a:cubicBezTo>
                    <a:pt x="3978" y="1187"/>
                    <a:pt x="3980" y="1255"/>
                    <a:pt x="3931" y="1315"/>
                  </a:cubicBezTo>
                  <a:cubicBezTo>
                    <a:pt x="3871" y="1387"/>
                    <a:pt x="3785" y="1392"/>
                    <a:pt x="3770" y="1393"/>
                  </a:cubicBezTo>
                  <a:cubicBezTo>
                    <a:pt x="3742" y="1790"/>
                    <a:pt x="3508" y="2071"/>
                    <a:pt x="3013" y="2344"/>
                  </a:cubicBezTo>
                  <a:cubicBezTo>
                    <a:pt x="3164" y="2327"/>
                    <a:pt x="3398" y="2276"/>
                    <a:pt x="3620" y="2113"/>
                  </a:cubicBezTo>
                  <a:cubicBezTo>
                    <a:pt x="3746" y="2020"/>
                    <a:pt x="3834" y="1915"/>
                    <a:pt x="3888" y="1851"/>
                  </a:cubicBezTo>
                  <a:cubicBezTo>
                    <a:pt x="4136" y="1554"/>
                    <a:pt x="4150" y="1354"/>
                    <a:pt x="4339" y="1302"/>
                  </a:cubicBezTo>
                  <a:cubicBezTo>
                    <a:pt x="4360" y="1297"/>
                    <a:pt x="4465" y="1268"/>
                    <a:pt x="4540" y="1327"/>
                  </a:cubicBezTo>
                  <a:cubicBezTo>
                    <a:pt x="4634" y="1401"/>
                    <a:pt x="4607" y="1554"/>
                    <a:pt x="4605" y="1565"/>
                  </a:cubicBezTo>
                  <a:cubicBezTo>
                    <a:pt x="4601" y="1227"/>
                    <a:pt x="4147" y="1338"/>
                    <a:pt x="4223" y="1628"/>
                  </a:cubicBezTo>
                  <a:cubicBezTo>
                    <a:pt x="4241" y="1695"/>
                    <a:pt x="4273" y="1747"/>
                    <a:pt x="4313" y="1784"/>
                  </a:cubicBezTo>
                  <a:cubicBezTo>
                    <a:pt x="4417" y="1881"/>
                    <a:pt x="4610" y="1917"/>
                    <a:pt x="4764" y="1824"/>
                  </a:cubicBezTo>
                  <a:cubicBezTo>
                    <a:pt x="4909" y="1736"/>
                    <a:pt x="4964" y="1566"/>
                    <a:pt x="4942" y="1424"/>
                  </a:cubicBezTo>
                  <a:cubicBezTo>
                    <a:pt x="4922" y="1292"/>
                    <a:pt x="4837" y="1209"/>
                    <a:pt x="4807" y="1182"/>
                  </a:cubicBezTo>
                  <a:cubicBezTo>
                    <a:pt x="4818" y="1164"/>
                    <a:pt x="4864" y="1082"/>
                    <a:pt x="4840" y="983"/>
                  </a:cubicBezTo>
                  <a:cubicBezTo>
                    <a:pt x="4817" y="893"/>
                    <a:pt x="4741" y="806"/>
                    <a:pt x="4641" y="794"/>
                  </a:cubicBezTo>
                  <a:cubicBezTo>
                    <a:pt x="4536" y="781"/>
                    <a:pt x="4456" y="857"/>
                    <a:pt x="4445" y="867"/>
                  </a:cubicBezTo>
                  <a:cubicBezTo>
                    <a:pt x="4405" y="906"/>
                    <a:pt x="4414" y="929"/>
                    <a:pt x="4372" y="969"/>
                  </a:cubicBezTo>
                  <a:cubicBezTo>
                    <a:pt x="4316" y="1020"/>
                    <a:pt x="4251" y="1043"/>
                    <a:pt x="4200" y="1050"/>
                  </a:cubicBezTo>
                  <a:cubicBezTo>
                    <a:pt x="4099" y="1062"/>
                    <a:pt x="3945" y="1027"/>
                    <a:pt x="3900" y="888"/>
                  </a:cubicBezTo>
                  <a:cubicBezTo>
                    <a:pt x="3827" y="664"/>
                    <a:pt x="4035" y="561"/>
                    <a:pt x="4090" y="619"/>
                  </a:cubicBezTo>
                  <a:cubicBezTo>
                    <a:pt x="4060" y="620"/>
                    <a:pt x="4032" y="629"/>
                    <a:pt x="4009" y="647"/>
                  </a:cubicBezTo>
                  <a:cubicBezTo>
                    <a:pt x="3946" y="695"/>
                    <a:pt x="3931" y="797"/>
                    <a:pt x="3970" y="869"/>
                  </a:cubicBezTo>
                  <a:cubicBezTo>
                    <a:pt x="4018" y="957"/>
                    <a:pt x="4126" y="964"/>
                    <a:pt x="4141" y="964"/>
                  </a:cubicBezTo>
                  <a:cubicBezTo>
                    <a:pt x="4270" y="969"/>
                    <a:pt x="4345" y="854"/>
                    <a:pt x="4351" y="843"/>
                  </a:cubicBezTo>
                  <a:cubicBezTo>
                    <a:pt x="4362" y="827"/>
                    <a:pt x="4406" y="751"/>
                    <a:pt x="4385" y="653"/>
                  </a:cubicBezTo>
                  <a:cubicBezTo>
                    <a:pt x="4365" y="565"/>
                    <a:pt x="4304" y="517"/>
                    <a:pt x="4281" y="501"/>
                  </a:cubicBezTo>
                  <a:cubicBezTo>
                    <a:pt x="4202" y="446"/>
                    <a:pt x="4120" y="453"/>
                    <a:pt x="4100" y="455"/>
                  </a:cubicBezTo>
                  <a:cubicBezTo>
                    <a:pt x="4103" y="434"/>
                    <a:pt x="4116" y="334"/>
                    <a:pt x="4049" y="245"/>
                  </a:cubicBezTo>
                  <a:cubicBezTo>
                    <a:pt x="3993" y="169"/>
                    <a:pt x="3892" y="120"/>
                    <a:pt x="3789" y="140"/>
                  </a:cubicBezTo>
                  <a:cubicBezTo>
                    <a:pt x="3693" y="158"/>
                    <a:pt x="3639" y="228"/>
                    <a:pt x="3626" y="247"/>
                  </a:cubicBezTo>
                  <a:cubicBezTo>
                    <a:pt x="3618" y="219"/>
                    <a:pt x="3589" y="123"/>
                    <a:pt x="3495" y="65"/>
                  </a:cubicBezTo>
                  <a:cubicBezTo>
                    <a:pt x="3396" y="4"/>
                    <a:pt x="3252" y="0"/>
                    <a:pt x="3157" y="84"/>
                  </a:cubicBezTo>
                  <a:cubicBezTo>
                    <a:pt x="3084" y="147"/>
                    <a:pt x="3070" y="236"/>
                    <a:pt x="3067" y="264"/>
                  </a:cubicBezTo>
                  <a:cubicBezTo>
                    <a:pt x="3042" y="252"/>
                    <a:pt x="2988" y="230"/>
                    <a:pt x="2919" y="236"/>
                  </a:cubicBezTo>
                  <a:cubicBezTo>
                    <a:pt x="2807" y="245"/>
                    <a:pt x="2739" y="317"/>
                    <a:pt x="2725" y="333"/>
                  </a:cubicBezTo>
                  <a:cubicBezTo>
                    <a:pt x="2629" y="439"/>
                    <a:pt x="2650" y="574"/>
                    <a:pt x="2654" y="599"/>
                  </a:cubicBezTo>
                  <a:cubicBezTo>
                    <a:pt x="2658" y="626"/>
                    <a:pt x="2683" y="763"/>
                    <a:pt x="2797" y="824"/>
                  </a:cubicBezTo>
                  <a:cubicBezTo>
                    <a:pt x="2820" y="836"/>
                    <a:pt x="2869" y="862"/>
                    <a:pt x="2922" y="846"/>
                  </a:cubicBezTo>
                  <a:cubicBezTo>
                    <a:pt x="2997" y="823"/>
                    <a:pt x="3059" y="721"/>
                    <a:pt x="3023" y="635"/>
                  </a:cubicBezTo>
                  <a:cubicBezTo>
                    <a:pt x="3003" y="586"/>
                    <a:pt x="2953" y="543"/>
                    <a:pt x="2864" y="528"/>
                  </a:cubicBezTo>
                  <a:cubicBezTo>
                    <a:pt x="2881" y="524"/>
                    <a:pt x="2914" y="519"/>
                    <a:pt x="2952" y="528"/>
                  </a:cubicBezTo>
                  <a:cubicBezTo>
                    <a:pt x="2971" y="533"/>
                    <a:pt x="3029" y="550"/>
                    <a:pt x="3065" y="608"/>
                  </a:cubicBezTo>
                  <a:cubicBezTo>
                    <a:pt x="3099" y="661"/>
                    <a:pt x="3093" y="716"/>
                    <a:pt x="3090" y="734"/>
                  </a:cubicBezTo>
                  <a:cubicBezTo>
                    <a:pt x="3081" y="809"/>
                    <a:pt x="3027" y="878"/>
                    <a:pt x="2952" y="906"/>
                  </a:cubicBezTo>
                  <a:cubicBezTo>
                    <a:pt x="2946" y="909"/>
                    <a:pt x="2866" y="937"/>
                    <a:pt x="2788" y="900"/>
                  </a:cubicBezTo>
                  <a:cubicBezTo>
                    <a:pt x="2730" y="873"/>
                    <a:pt x="2700" y="824"/>
                    <a:pt x="2651" y="743"/>
                  </a:cubicBezTo>
                  <a:cubicBezTo>
                    <a:pt x="2612" y="679"/>
                    <a:pt x="2621" y="675"/>
                    <a:pt x="2593" y="641"/>
                  </a:cubicBezTo>
                  <a:cubicBezTo>
                    <a:pt x="2574" y="618"/>
                    <a:pt x="2509" y="539"/>
                    <a:pt x="2410" y="538"/>
                  </a:cubicBezTo>
                  <a:cubicBezTo>
                    <a:pt x="2390" y="537"/>
                    <a:pt x="2320" y="536"/>
                    <a:pt x="2276" y="592"/>
                  </a:cubicBezTo>
                  <a:cubicBezTo>
                    <a:pt x="2232" y="648"/>
                    <a:pt x="2248" y="717"/>
                    <a:pt x="2250" y="726"/>
                  </a:cubicBezTo>
                  <a:cubicBezTo>
                    <a:pt x="2148" y="731"/>
                    <a:pt x="2055" y="798"/>
                    <a:pt x="2034" y="893"/>
                  </a:cubicBezTo>
                  <a:cubicBezTo>
                    <a:pt x="2011" y="1000"/>
                    <a:pt x="2046" y="1124"/>
                    <a:pt x="2164" y="1168"/>
                  </a:cubicBezTo>
                  <a:cubicBezTo>
                    <a:pt x="1932" y="1200"/>
                    <a:pt x="1938" y="1554"/>
                    <a:pt x="2134" y="1630"/>
                  </a:cubicBezTo>
                  <a:cubicBezTo>
                    <a:pt x="2329" y="1706"/>
                    <a:pt x="2450" y="1591"/>
                    <a:pt x="2428" y="1468"/>
                  </a:cubicBezTo>
                  <a:cubicBezTo>
                    <a:pt x="2401" y="1308"/>
                    <a:pt x="2262" y="1292"/>
                    <a:pt x="2202" y="1359"/>
                  </a:cubicBezTo>
                  <a:cubicBezTo>
                    <a:pt x="2155" y="1410"/>
                    <a:pt x="2179" y="1466"/>
                    <a:pt x="2234" y="1505"/>
                  </a:cubicBezTo>
                  <a:cubicBezTo>
                    <a:pt x="2127" y="1528"/>
                    <a:pt x="2117" y="1357"/>
                    <a:pt x="2182" y="1293"/>
                  </a:cubicBezTo>
                  <a:cubicBezTo>
                    <a:pt x="2247" y="1230"/>
                    <a:pt x="2448" y="1255"/>
                    <a:pt x="2491" y="1401"/>
                  </a:cubicBezTo>
                  <a:cubicBezTo>
                    <a:pt x="2506" y="1455"/>
                    <a:pt x="2505" y="1502"/>
                    <a:pt x="2499" y="1533"/>
                  </a:cubicBezTo>
                  <a:cubicBezTo>
                    <a:pt x="2494" y="1561"/>
                    <a:pt x="2467" y="1684"/>
                    <a:pt x="2294" y="1817"/>
                  </a:cubicBezTo>
                  <a:cubicBezTo>
                    <a:pt x="2080" y="1983"/>
                    <a:pt x="1844" y="2008"/>
                    <a:pt x="1780" y="2013"/>
                  </a:cubicBezTo>
                  <a:cubicBezTo>
                    <a:pt x="1711" y="2019"/>
                    <a:pt x="1430" y="2039"/>
                    <a:pt x="1184" y="1881"/>
                  </a:cubicBezTo>
                  <a:cubicBezTo>
                    <a:pt x="1108" y="1833"/>
                    <a:pt x="915" y="1690"/>
                    <a:pt x="859" y="1648"/>
                  </a:cubicBezTo>
                  <a:cubicBezTo>
                    <a:pt x="804" y="1607"/>
                    <a:pt x="751" y="1568"/>
                    <a:pt x="669" y="1533"/>
                  </a:cubicBezTo>
                  <a:cubicBezTo>
                    <a:pt x="649" y="1525"/>
                    <a:pt x="568" y="1492"/>
                    <a:pt x="443" y="1479"/>
                  </a:cubicBezTo>
                  <a:cubicBezTo>
                    <a:pt x="266" y="1460"/>
                    <a:pt x="111" y="1492"/>
                    <a:pt x="0" y="1528"/>
                  </a:cubicBezTo>
                  <a:cubicBezTo>
                    <a:pt x="114" y="1530"/>
                    <a:pt x="281" y="1546"/>
                    <a:pt x="462" y="1621"/>
                  </a:cubicBezTo>
                  <a:cubicBezTo>
                    <a:pt x="818" y="1766"/>
                    <a:pt x="858" y="1981"/>
                    <a:pt x="1164" y="2144"/>
                  </a:cubicBezTo>
                  <a:cubicBezTo>
                    <a:pt x="1556" y="2353"/>
                    <a:pt x="1978" y="2259"/>
                    <a:pt x="2070" y="2238"/>
                  </a:cubicBezTo>
                  <a:cubicBezTo>
                    <a:pt x="2537" y="2134"/>
                    <a:pt x="2807" y="1823"/>
                    <a:pt x="2891" y="1717"/>
                  </a:cubicBezTo>
                  <a:cubicBezTo>
                    <a:pt x="2861" y="1705"/>
                    <a:pt x="2818" y="1685"/>
                    <a:pt x="2779" y="1647"/>
                  </a:cubicBezTo>
                  <a:cubicBezTo>
                    <a:pt x="2673" y="1542"/>
                    <a:pt x="2641" y="1352"/>
                    <a:pt x="2724" y="1203"/>
                  </a:cubicBezTo>
                  <a:cubicBezTo>
                    <a:pt x="2797" y="1071"/>
                    <a:pt x="2946" y="994"/>
                    <a:pt x="3103" y="10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noFill/>
              </a:endParaRPr>
            </a:p>
          </p:txBody>
        </p:sp>
        <p:sp>
          <p:nvSpPr>
            <p:cNvPr id="10" name="Freeform 6">
              <a:extLst>
                <a:ext uri="{FF2B5EF4-FFF2-40B4-BE49-F238E27FC236}">
                  <a16:creationId xmlns:a16="http://schemas.microsoft.com/office/drawing/2014/main" id="{7FB53955-B832-4603-9C71-E7D7D7903B76}"/>
                </a:ext>
              </a:extLst>
            </p:cNvPr>
            <p:cNvSpPr>
              <a:spLocks/>
            </p:cNvSpPr>
            <p:nvPr/>
          </p:nvSpPr>
          <p:spPr bwMode="auto">
            <a:xfrm>
              <a:off x="165" y="1230"/>
              <a:ext cx="6260" cy="3246"/>
            </a:xfrm>
            <a:custGeom>
              <a:avLst/>
              <a:gdLst>
                <a:gd name="T0" fmla="*/ 3611 w 3831"/>
                <a:gd name="T1" fmla="*/ 588 h 1986"/>
                <a:gd name="T2" fmla="*/ 3760 w 3831"/>
                <a:gd name="T3" fmla="*/ 529 h 1986"/>
                <a:gd name="T4" fmla="*/ 3817 w 3831"/>
                <a:gd name="T5" fmla="*/ 350 h 1986"/>
                <a:gd name="T6" fmla="*/ 3707 w 3831"/>
                <a:gd name="T7" fmla="*/ 195 h 1986"/>
                <a:gd name="T8" fmla="*/ 3560 w 3831"/>
                <a:gd name="T9" fmla="*/ 162 h 1986"/>
                <a:gd name="T10" fmla="*/ 3467 w 3831"/>
                <a:gd name="T11" fmla="*/ 53 h 1986"/>
                <a:gd name="T12" fmla="*/ 3248 w 3831"/>
                <a:gd name="T13" fmla="*/ 17 h 1986"/>
                <a:gd name="T14" fmla="*/ 3038 w 3831"/>
                <a:gd name="T15" fmla="*/ 315 h 1986"/>
                <a:gd name="T16" fmla="*/ 2874 w 3831"/>
                <a:gd name="T17" fmla="*/ 310 h 1986"/>
                <a:gd name="T18" fmla="*/ 2690 w 3831"/>
                <a:gd name="T19" fmla="*/ 471 h 1986"/>
                <a:gd name="T20" fmla="*/ 2670 w 3831"/>
                <a:gd name="T21" fmla="*/ 558 h 1986"/>
                <a:gd name="T22" fmla="*/ 2692 w 3831"/>
                <a:gd name="T23" fmla="*/ 743 h 1986"/>
                <a:gd name="T24" fmla="*/ 2750 w 3831"/>
                <a:gd name="T25" fmla="*/ 828 h 1986"/>
                <a:gd name="T26" fmla="*/ 2862 w 3831"/>
                <a:gd name="T27" fmla="*/ 876 h 1986"/>
                <a:gd name="T28" fmla="*/ 2999 w 3831"/>
                <a:gd name="T29" fmla="*/ 771 h 1986"/>
                <a:gd name="T30" fmla="*/ 2983 w 3831"/>
                <a:gd name="T31" fmla="*/ 661 h 1986"/>
                <a:gd name="T32" fmla="*/ 2912 w 3831"/>
                <a:gd name="T33" fmla="*/ 629 h 1986"/>
                <a:gd name="T34" fmla="*/ 2873 w 3831"/>
                <a:gd name="T35" fmla="*/ 661 h 1986"/>
                <a:gd name="T36" fmla="*/ 2880 w 3831"/>
                <a:gd name="T37" fmla="*/ 746 h 1986"/>
                <a:gd name="T38" fmla="*/ 2841 w 3831"/>
                <a:gd name="T39" fmla="*/ 711 h 1986"/>
                <a:gd name="T40" fmla="*/ 2825 w 3831"/>
                <a:gd name="T41" fmla="*/ 645 h 1986"/>
                <a:gd name="T42" fmla="*/ 2907 w 3831"/>
                <a:gd name="T43" fmla="*/ 551 h 1986"/>
                <a:gd name="T44" fmla="*/ 3022 w 3831"/>
                <a:gd name="T45" fmla="*/ 577 h 1986"/>
                <a:gd name="T46" fmla="*/ 3104 w 3831"/>
                <a:gd name="T47" fmla="*/ 705 h 1986"/>
                <a:gd name="T48" fmla="*/ 3040 w 3831"/>
                <a:gd name="T49" fmla="*/ 897 h 1986"/>
                <a:gd name="T50" fmla="*/ 2868 w 3831"/>
                <a:gd name="T51" fmla="*/ 970 h 1986"/>
                <a:gd name="T52" fmla="*/ 2569 w 3831"/>
                <a:gd name="T53" fmla="*/ 1305 h 1986"/>
                <a:gd name="T54" fmla="*/ 2226 w 3831"/>
                <a:gd name="T55" fmla="*/ 1495 h 1986"/>
                <a:gd name="T56" fmla="*/ 1568 w 3831"/>
                <a:gd name="T57" fmla="*/ 1591 h 1986"/>
                <a:gd name="T58" fmla="*/ 1166 w 3831"/>
                <a:gd name="T59" fmla="*/ 1519 h 1986"/>
                <a:gd name="T60" fmla="*/ 917 w 3831"/>
                <a:gd name="T61" fmla="*/ 1343 h 1986"/>
                <a:gd name="T62" fmla="*/ 0 w 3831"/>
                <a:gd name="T63" fmla="*/ 850 h 1986"/>
                <a:gd name="T64" fmla="*/ 476 w 3831"/>
                <a:gd name="T65" fmla="*/ 1111 h 1986"/>
                <a:gd name="T66" fmla="*/ 764 w 3831"/>
                <a:gd name="T67" fmla="*/ 1399 h 1986"/>
                <a:gd name="T68" fmla="*/ 1307 w 3831"/>
                <a:gd name="T69" fmla="*/ 1779 h 1986"/>
                <a:gd name="T70" fmla="*/ 1573 w 3831"/>
                <a:gd name="T71" fmla="*/ 1852 h 1986"/>
                <a:gd name="T72" fmla="*/ 3183 w 3831"/>
                <a:gd name="T73" fmla="*/ 1305 h 1986"/>
                <a:gd name="T74" fmla="*/ 3430 w 3831"/>
                <a:gd name="T75" fmla="*/ 1041 h 1986"/>
                <a:gd name="T76" fmla="*/ 3611 w 3831"/>
                <a:gd name="T77" fmla="*/ 588 h 19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831" h="1986">
                  <a:moveTo>
                    <a:pt x="3611" y="588"/>
                  </a:moveTo>
                  <a:cubicBezTo>
                    <a:pt x="3626" y="588"/>
                    <a:pt x="3701" y="587"/>
                    <a:pt x="3760" y="529"/>
                  </a:cubicBezTo>
                  <a:cubicBezTo>
                    <a:pt x="3831" y="457"/>
                    <a:pt x="3819" y="362"/>
                    <a:pt x="3817" y="350"/>
                  </a:cubicBezTo>
                  <a:cubicBezTo>
                    <a:pt x="3802" y="252"/>
                    <a:pt x="3722" y="204"/>
                    <a:pt x="3707" y="195"/>
                  </a:cubicBezTo>
                  <a:cubicBezTo>
                    <a:pt x="3644" y="157"/>
                    <a:pt x="3582" y="160"/>
                    <a:pt x="3560" y="162"/>
                  </a:cubicBezTo>
                  <a:cubicBezTo>
                    <a:pt x="3548" y="138"/>
                    <a:pt x="3521" y="90"/>
                    <a:pt x="3467" y="53"/>
                  </a:cubicBezTo>
                  <a:cubicBezTo>
                    <a:pt x="3395" y="5"/>
                    <a:pt x="3310" y="0"/>
                    <a:pt x="3248" y="17"/>
                  </a:cubicBezTo>
                  <a:cubicBezTo>
                    <a:pt x="3131" y="48"/>
                    <a:pt x="3044" y="169"/>
                    <a:pt x="3038" y="315"/>
                  </a:cubicBezTo>
                  <a:cubicBezTo>
                    <a:pt x="3010" y="306"/>
                    <a:pt x="2947" y="290"/>
                    <a:pt x="2874" y="310"/>
                  </a:cubicBezTo>
                  <a:cubicBezTo>
                    <a:pt x="2787" y="334"/>
                    <a:pt x="2721" y="399"/>
                    <a:pt x="2690" y="471"/>
                  </a:cubicBezTo>
                  <a:cubicBezTo>
                    <a:pt x="2676" y="505"/>
                    <a:pt x="2673" y="533"/>
                    <a:pt x="2670" y="558"/>
                  </a:cubicBezTo>
                  <a:cubicBezTo>
                    <a:pt x="2666" y="591"/>
                    <a:pt x="2658" y="664"/>
                    <a:pt x="2692" y="743"/>
                  </a:cubicBezTo>
                  <a:cubicBezTo>
                    <a:pt x="2704" y="769"/>
                    <a:pt x="2718" y="800"/>
                    <a:pt x="2750" y="828"/>
                  </a:cubicBezTo>
                  <a:cubicBezTo>
                    <a:pt x="2766" y="843"/>
                    <a:pt x="2806" y="877"/>
                    <a:pt x="2862" y="876"/>
                  </a:cubicBezTo>
                  <a:cubicBezTo>
                    <a:pt x="2923" y="874"/>
                    <a:pt x="2981" y="829"/>
                    <a:pt x="2999" y="771"/>
                  </a:cubicBezTo>
                  <a:cubicBezTo>
                    <a:pt x="3001" y="762"/>
                    <a:pt x="3018" y="703"/>
                    <a:pt x="2983" y="661"/>
                  </a:cubicBezTo>
                  <a:cubicBezTo>
                    <a:pt x="2979" y="657"/>
                    <a:pt x="2948" y="621"/>
                    <a:pt x="2912" y="629"/>
                  </a:cubicBezTo>
                  <a:cubicBezTo>
                    <a:pt x="2887" y="635"/>
                    <a:pt x="2875" y="657"/>
                    <a:pt x="2873" y="661"/>
                  </a:cubicBezTo>
                  <a:cubicBezTo>
                    <a:pt x="2852" y="700"/>
                    <a:pt x="2879" y="744"/>
                    <a:pt x="2880" y="746"/>
                  </a:cubicBezTo>
                  <a:cubicBezTo>
                    <a:pt x="2871" y="741"/>
                    <a:pt x="2854" y="731"/>
                    <a:pt x="2841" y="711"/>
                  </a:cubicBezTo>
                  <a:cubicBezTo>
                    <a:pt x="2839" y="708"/>
                    <a:pt x="2821" y="681"/>
                    <a:pt x="2825" y="645"/>
                  </a:cubicBezTo>
                  <a:cubicBezTo>
                    <a:pt x="2830" y="600"/>
                    <a:pt x="2867" y="564"/>
                    <a:pt x="2907" y="551"/>
                  </a:cubicBezTo>
                  <a:cubicBezTo>
                    <a:pt x="2959" y="536"/>
                    <a:pt x="3003" y="565"/>
                    <a:pt x="3022" y="577"/>
                  </a:cubicBezTo>
                  <a:cubicBezTo>
                    <a:pt x="3086" y="619"/>
                    <a:pt x="3101" y="690"/>
                    <a:pt x="3104" y="705"/>
                  </a:cubicBezTo>
                  <a:cubicBezTo>
                    <a:pt x="3123" y="808"/>
                    <a:pt x="3051" y="885"/>
                    <a:pt x="3040" y="897"/>
                  </a:cubicBezTo>
                  <a:cubicBezTo>
                    <a:pt x="2973" y="966"/>
                    <a:pt x="2887" y="970"/>
                    <a:pt x="2868" y="970"/>
                  </a:cubicBezTo>
                  <a:cubicBezTo>
                    <a:pt x="2815" y="1057"/>
                    <a:pt x="2720" y="1186"/>
                    <a:pt x="2569" y="1305"/>
                  </a:cubicBezTo>
                  <a:cubicBezTo>
                    <a:pt x="2542" y="1326"/>
                    <a:pt x="2418" y="1421"/>
                    <a:pt x="2226" y="1495"/>
                  </a:cubicBezTo>
                  <a:cubicBezTo>
                    <a:pt x="1953" y="1601"/>
                    <a:pt x="1721" y="1596"/>
                    <a:pt x="1568" y="1591"/>
                  </a:cubicBezTo>
                  <a:cubicBezTo>
                    <a:pt x="1424" y="1587"/>
                    <a:pt x="1305" y="1582"/>
                    <a:pt x="1166" y="1519"/>
                  </a:cubicBezTo>
                  <a:cubicBezTo>
                    <a:pt x="1030" y="1457"/>
                    <a:pt x="946" y="1372"/>
                    <a:pt x="917" y="1343"/>
                  </a:cubicBezTo>
                  <a:cubicBezTo>
                    <a:pt x="740" y="1166"/>
                    <a:pt x="365" y="833"/>
                    <a:pt x="0" y="850"/>
                  </a:cubicBezTo>
                  <a:cubicBezTo>
                    <a:pt x="197" y="917"/>
                    <a:pt x="352" y="1009"/>
                    <a:pt x="476" y="1111"/>
                  </a:cubicBezTo>
                  <a:cubicBezTo>
                    <a:pt x="599" y="1213"/>
                    <a:pt x="584" y="1234"/>
                    <a:pt x="764" y="1399"/>
                  </a:cubicBezTo>
                  <a:cubicBezTo>
                    <a:pt x="928" y="1551"/>
                    <a:pt x="1078" y="1688"/>
                    <a:pt x="1307" y="1779"/>
                  </a:cubicBezTo>
                  <a:cubicBezTo>
                    <a:pt x="1427" y="1826"/>
                    <a:pt x="1524" y="1843"/>
                    <a:pt x="1573" y="1852"/>
                  </a:cubicBezTo>
                  <a:cubicBezTo>
                    <a:pt x="2347" y="1986"/>
                    <a:pt x="3077" y="1391"/>
                    <a:pt x="3183" y="1305"/>
                  </a:cubicBezTo>
                  <a:cubicBezTo>
                    <a:pt x="3288" y="1220"/>
                    <a:pt x="3365" y="1138"/>
                    <a:pt x="3430" y="1041"/>
                  </a:cubicBezTo>
                  <a:cubicBezTo>
                    <a:pt x="3548" y="866"/>
                    <a:pt x="3592" y="694"/>
                    <a:pt x="3611"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noFill/>
              </a:endParaRPr>
            </a:p>
          </p:txBody>
        </p:sp>
      </p:grpSp>
      <p:cxnSp>
        <p:nvCxnSpPr>
          <p:cNvPr id="11" name="直接连接符 10">
            <a:extLst>
              <a:ext uri="{FF2B5EF4-FFF2-40B4-BE49-F238E27FC236}">
                <a16:creationId xmlns:a16="http://schemas.microsoft.com/office/drawing/2014/main" id="{7766579E-031E-457A-A881-F8C8FC2FEED3}"/>
              </a:ext>
            </a:extLst>
          </p:cNvPr>
          <p:cNvCxnSpPr>
            <a:cxnSpLocks/>
          </p:cNvCxnSpPr>
          <p:nvPr/>
        </p:nvCxnSpPr>
        <p:spPr>
          <a:xfrm flipH="1">
            <a:off x="870857" y="670351"/>
            <a:ext cx="2082010" cy="0"/>
          </a:xfrm>
          <a:prstGeom prst="line">
            <a:avLst/>
          </a:prstGeom>
          <a:ln>
            <a:solidFill>
              <a:srgbClr val="F16C06"/>
            </a:solidFill>
          </a:ln>
        </p:spPr>
        <p:style>
          <a:lnRef idx="1">
            <a:schemeClr val="accent1"/>
          </a:lnRef>
          <a:fillRef idx="0">
            <a:schemeClr val="accent1"/>
          </a:fillRef>
          <a:effectRef idx="0">
            <a:schemeClr val="accent1"/>
          </a:effectRef>
          <a:fontRef idx="minor">
            <a:schemeClr val="tx1"/>
          </a:fontRef>
        </p:style>
      </p:cxnSp>
      <p:pic>
        <p:nvPicPr>
          <p:cNvPr id="12" name="图片 11"/>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0" y="5342467"/>
            <a:ext cx="12192000" cy="1515210"/>
          </a:xfrm>
          <a:prstGeom prst="rect">
            <a:avLst/>
          </a:prstGeom>
        </p:spPr>
      </p:pic>
      <p:pic>
        <p:nvPicPr>
          <p:cNvPr id="2050" name="Picture 2" descr="查看源图像">
            <a:extLst>
              <a:ext uri="{FF2B5EF4-FFF2-40B4-BE49-F238E27FC236}">
                <a16:creationId xmlns:a16="http://schemas.microsoft.com/office/drawing/2014/main" id="{AFF517C1-07BC-0EBB-C01A-591A505F5C6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33543"/>
          <a:stretch/>
        </p:blipFill>
        <p:spPr bwMode="auto">
          <a:xfrm>
            <a:off x="-2273589" y="4475580"/>
            <a:ext cx="7747000" cy="4557584"/>
          </a:xfrm>
          <a:prstGeom prst="rect">
            <a:avLst/>
          </a:prstGeom>
          <a:noFill/>
          <a:extLst>
            <a:ext uri="{909E8E84-426E-40DD-AFC4-6F175D3DCCD1}">
              <a14:hiddenFill xmlns:a14="http://schemas.microsoft.com/office/drawing/2010/main">
                <a:solidFill>
                  <a:srgbClr val="FFFFFF"/>
                </a:solidFill>
              </a14:hiddenFill>
            </a:ext>
          </a:extLst>
        </p:spPr>
      </p:pic>
      <p:sp>
        <p:nvSpPr>
          <p:cNvPr id="24" name="文本框 23">
            <a:extLst>
              <a:ext uri="{FF2B5EF4-FFF2-40B4-BE49-F238E27FC236}">
                <a16:creationId xmlns:a16="http://schemas.microsoft.com/office/drawing/2014/main" id="{6645FDE9-198E-19BC-7015-2C7E0CB64413}"/>
              </a:ext>
            </a:extLst>
          </p:cNvPr>
          <p:cNvSpPr txBox="1"/>
          <p:nvPr/>
        </p:nvSpPr>
        <p:spPr>
          <a:xfrm>
            <a:off x="1500620" y="1354070"/>
            <a:ext cx="9616697" cy="3337260"/>
          </a:xfrm>
          <a:prstGeom prst="rect">
            <a:avLst/>
          </a:prstGeom>
          <a:noFill/>
        </p:spPr>
        <p:txBody>
          <a:bodyPr wrap="square">
            <a:spAutoFit/>
          </a:bodyPr>
          <a:lstStyle/>
          <a:p>
            <a:pPr algn="just">
              <a:lnSpc>
                <a:spcPct val="200000"/>
              </a:lnSpc>
            </a:pPr>
            <a:r>
              <a:rPr lang="zh-CN" altLang="en-US" dirty="0">
                <a:latin typeface="仓耳今楷03 W03" panose="02020400000000000000" pitchFamily="18" charset="-122"/>
                <a:ea typeface="仓耳今楷03 W03" panose="02020400000000000000" pitchFamily="18" charset="-122"/>
              </a:rPr>
              <a:t>党的十九大已经给我们指明了奋斗方向和目标，作为一名新时代青年，我们必须站在时代与历史的高度，深感责任重大，使命光荣，既有历史自豪感，也有时代紧迫感。“雄关漫道真如铁，而今迈步从头越”，历史上青年先辈们创造的辉煌历史已成为过去，我们作为新时代的青年，要在青年先辈创造的辉煌历史上，“百尺竿头更进一步”，书写新的辉煌篇章。我们应不忘初心，牢记使命，以“我们都是追梦人”的姿态，响应时代的号召，为了美好的明天，为了辉煌的未来，无论前途是布满鲜花还是荆棘密布，我们都应勇往直前，义无反顾。</a:t>
            </a:r>
            <a:endParaRPr lang="en-US" altLang="zh-CN" dirty="0">
              <a:latin typeface="仓耳今楷03 W03" panose="02020400000000000000" pitchFamily="18" charset="-122"/>
              <a:ea typeface="仓耳今楷03 W03" panose="02020400000000000000" pitchFamily="18" charset="-122"/>
            </a:endParaRPr>
          </a:p>
        </p:txBody>
      </p:sp>
      <p:sp>
        <p:nvSpPr>
          <p:cNvPr id="13" name="文本框 12">
            <a:extLst>
              <a:ext uri="{FF2B5EF4-FFF2-40B4-BE49-F238E27FC236}">
                <a16:creationId xmlns:a16="http://schemas.microsoft.com/office/drawing/2014/main" id="{BEBDE265-9E60-6A97-026F-8E65341227D3}"/>
              </a:ext>
            </a:extLst>
          </p:cNvPr>
          <p:cNvSpPr txBox="1"/>
          <p:nvPr/>
        </p:nvSpPr>
        <p:spPr>
          <a:xfrm>
            <a:off x="5228216" y="5180764"/>
            <a:ext cx="6647974" cy="523220"/>
          </a:xfrm>
          <a:prstGeom prst="rect">
            <a:avLst/>
          </a:prstGeom>
          <a:noFill/>
        </p:spPr>
        <p:txBody>
          <a:bodyPr wrap="none" rtlCol="0">
            <a:spAutoFit/>
          </a:bodyPr>
          <a:lstStyle/>
          <a:p>
            <a:r>
              <a:rPr lang="zh-CN" altLang="en-US" sz="2800" b="0" i="0" dirty="0">
                <a:solidFill>
                  <a:srgbClr val="FF0000"/>
                </a:solidFill>
                <a:effectLst/>
                <a:latin typeface="华文行楷" panose="02010800040101010101" pitchFamily="2" charset="-122"/>
                <a:ea typeface="华文行楷" panose="02010800040101010101" pitchFamily="2" charset="-122"/>
              </a:rPr>
              <a:t>中国梦，青年的梦，我的梦，我们的梦！</a:t>
            </a:r>
            <a:endParaRPr lang="zh-CN" altLang="en-US" sz="2800" dirty="0">
              <a:solidFill>
                <a:srgbClr val="FF0000"/>
              </a:solidFill>
              <a:latin typeface="华文行楷" panose="02010800040101010101" pitchFamily="2" charset="-122"/>
              <a:ea typeface="华文行楷" panose="02010800040101010101" pitchFamily="2" charset="-122"/>
            </a:endParaRPr>
          </a:p>
        </p:txBody>
      </p:sp>
    </p:spTree>
    <p:extLst>
      <p:ext uri="{BB962C8B-B14F-4D97-AF65-F5344CB8AC3E}">
        <p14:creationId xmlns:p14="http://schemas.microsoft.com/office/powerpoint/2010/main" val="3113825062"/>
      </p:ext>
    </p:extLst>
  </p:cSld>
  <p:clrMapOvr>
    <a:masterClrMapping/>
  </p:clrMapOvr>
  <p:transition spd="slow" advClick="0">
    <p:push dir="u"/>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1" cy="6858000"/>
          </a:xfrm>
          <a:prstGeom prst="rect">
            <a:avLst/>
          </a:prstGeom>
        </p:spPr>
      </p:pic>
      <p:pic>
        <p:nvPicPr>
          <p:cNvPr id="3" name="图片 2"/>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363462" y="528393"/>
            <a:ext cx="5045190" cy="3366552"/>
          </a:xfrm>
          <a:prstGeom prst="rect">
            <a:avLst/>
          </a:prstGeom>
        </p:spPr>
      </p:pic>
      <p:pic>
        <p:nvPicPr>
          <p:cNvPr id="5" name="图片 4"/>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8594436" y="319568"/>
            <a:ext cx="1743075" cy="1190625"/>
          </a:xfrm>
          <a:prstGeom prst="rect">
            <a:avLst/>
          </a:prstGeom>
        </p:spPr>
      </p:pic>
      <p:pic>
        <p:nvPicPr>
          <p:cNvPr id="7" name="图片 6"/>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2895634" y="3765042"/>
            <a:ext cx="6101378" cy="2639200"/>
          </a:xfrm>
          <a:prstGeom prst="rect">
            <a:avLst/>
          </a:prstGeom>
        </p:spPr>
      </p:pic>
      <p:pic>
        <p:nvPicPr>
          <p:cNvPr id="6" name="图片 5"/>
          <p:cNvPicPr>
            <a:picLocks noChangeAspect="1"/>
          </p:cNvPicPr>
          <p:nvPr/>
        </p:nvPicPr>
        <p:blipFill rotWithShape="1">
          <a:blip r:embed="rId7" cstate="screen">
            <a:extLst>
              <a:ext uri="{28A0092B-C50C-407E-A947-70E740481C1C}">
                <a14:useLocalDpi xmlns:a14="http://schemas.microsoft.com/office/drawing/2010/main"/>
              </a:ext>
            </a:extLst>
          </a:blip>
          <a:srcRect l="5065" r="5154"/>
          <a:stretch/>
        </p:blipFill>
        <p:spPr>
          <a:xfrm>
            <a:off x="0" y="4690630"/>
            <a:ext cx="12181115" cy="2149082"/>
          </a:xfrm>
          <a:prstGeom prst="rect">
            <a:avLst/>
          </a:prstGeom>
        </p:spPr>
      </p:pic>
      <p:sp>
        <p:nvSpPr>
          <p:cNvPr id="9" name="矩形 8"/>
          <p:cNvSpPr/>
          <p:nvPr/>
        </p:nvSpPr>
        <p:spPr>
          <a:xfrm>
            <a:off x="0" y="6282000"/>
            <a:ext cx="12191999" cy="576000"/>
          </a:xfrm>
          <a:prstGeom prst="rect">
            <a:avLst/>
          </a:prstGeom>
          <a:solidFill>
            <a:srgbClr val="AE1B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p:cNvSpPr txBox="1"/>
          <p:nvPr/>
        </p:nvSpPr>
        <p:spPr>
          <a:xfrm>
            <a:off x="2344562" y="2116989"/>
            <a:ext cx="3502473" cy="1446550"/>
          </a:xfrm>
          <a:prstGeom prst="rect">
            <a:avLst/>
          </a:prstGeom>
          <a:noFill/>
        </p:spPr>
        <p:txBody>
          <a:bodyPr wrap="square" rtlCol="0">
            <a:spAutoFit/>
          </a:bodyPr>
          <a:lstStyle/>
          <a:p>
            <a:r>
              <a:rPr lang="zh-CN" altLang="en-US" sz="8800" spc="-1800" dirty="0">
                <a:solidFill>
                  <a:srgbClr val="D7271E"/>
                </a:solidFill>
                <a:effectLst>
                  <a:outerShdw blurRad="12700" dist="38100" dir="2700000" algn="tl" rotWithShape="0">
                    <a:schemeClr val="tx1">
                      <a:lumMod val="85000"/>
                      <a:lumOff val="15000"/>
                      <a:alpha val="14000"/>
                    </a:schemeClr>
                  </a:outerShdw>
                </a:effectLst>
                <a:latin typeface="华文行楷" panose="02010800040101010101" pitchFamily="2" charset="-122"/>
                <a:ea typeface="华文行楷" panose="02010800040101010101" pitchFamily="2" charset="-122"/>
              </a:rPr>
              <a:t>俱往矣</a:t>
            </a:r>
          </a:p>
        </p:txBody>
      </p:sp>
      <p:sp>
        <p:nvSpPr>
          <p:cNvPr id="22" name="文本框 21"/>
          <p:cNvSpPr txBox="1"/>
          <p:nvPr/>
        </p:nvSpPr>
        <p:spPr>
          <a:xfrm>
            <a:off x="5114168" y="2169820"/>
            <a:ext cx="1969423" cy="2015936"/>
          </a:xfrm>
          <a:prstGeom prst="rect">
            <a:avLst/>
          </a:prstGeom>
          <a:noFill/>
        </p:spPr>
        <p:txBody>
          <a:bodyPr wrap="square" rtlCol="0">
            <a:spAutoFit/>
          </a:bodyPr>
          <a:lstStyle/>
          <a:p>
            <a:pPr algn="ctr"/>
            <a:r>
              <a:rPr lang="zh-CN" altLang="en-US" sz="12500" dirty="0">
                <a:gradFill flip="none" rotWithShape="1">
                  <a:gsLst>
                    <a:gs pos="0">
                      <a:srgbClr val="F16C06"/>
                    </a:gs>
                    <a:gs pos="30000">
                      <a:srgbClr val="EA3C10"/>
                    </a:gs>
                    <a:gs pos="60000">
                      <a:srgbClr val="DF2417"/>
                    </a:gs>
                    <a:gs pos="100000">
                      <a:srgbClr val="D7271E"/>
                    </a:gs>
                  </a:gsLst>
                  <a:lin ang="0" scaled="1"/>
                  <a:tileRect/>
                </a:gradFill>
                <a:effectLst>
                  <a:outerShdw blurRad="12700" dist="38100" dir="2700000" algn="tl" rotWithShape="0">
                    <a:schemeClr val="tx1">
                      <a:lumMod val="85000"/>
                      <a:lumOff val="15000"/>
                      <a:alpha val="14000"/>
                    </a:schemeClr>
                  </a:outerShdw>
                </a:effectLst>
                <a:latin typeface="华文行楷" panose="02010800040101010101" pitchFamily="2" charset="-122"/>
                <a:ea typeface="华文行楷" panose="02010800040101010101" pitchFamily="2" charset="-122"/>
              </a:rPr>
              <a:t>还</a:t>
            </a:r>
          </a:p>
        </p:txBody>
      </p:sp>
      <p:sp>
        <p:nvSpPr>
          <p:cNvPr id="23" name="文本框 22"/>
          <p:cNvSpPr txBox="1"/>
          <p:nvPr/>
        </p:nvSpPr>
        <p:spPr>
          <a:xfrm>
            <a:off x="6228395" y="2530427"/>
            <a:ext cx="1790385" cy="1708160"/>
          </a:xfrm>
          <a:prstGeom prst="rect">
            <a:avLst/>
          </a:prstGeom>
          <a:noFill/>
        </p:spPr>
        <p:txBody>
          <a:bodyPr wrap="square" rtlCol="0">
            <a:spAutoFit/>
          </a:bodyPr>
          <a:lstStyle/>
          <a:p>
            <a:pPr algn="ctr"/>
            <a:r>
              <a:rPr lang="zh-CN" altLang="en-US" sz="10500" dirty="0">
                <a:solidFill>
                  <a:srgbClr val="D7271E"/>
                </a:solidFill>
                <a:effectLst>
                  <a:outerShdw blurRad="12700" dist="38100" dir="2700000" algn="tl" rotWithShape="0">
                    <a:schemeClr val="tx1">
                      <a:lumMod val="85000"/>
                      <a:lumOff val="15000"/>
                      <a:alpha val="14000"/>
                    </a:schemeClr>
                  </a:outerShdw>
                </a:effectLst>
                <a:latin typeface="华文行楷" panose="02010800040101010101" pitchFamily="2" charset="-122"/>
                <a:ea typeface="华文行楷" panose="02010800040101010101" pitchFamily="2" charset="-122"/>
              </a:rPr>
              <a:t>看</a:t>
            </a:r>
          </a:p>
        </p:txBody>
      </p:sp>
      <p:sp>
        <p:nvSpPr>
          <p:cNvPr id="24" name="文本框 23"/>
          <p:cNvSpPr txBox="1"/>
          <p:nvPr/>
        </p:nvSpPr>
        <p:spPr>
          <a:xfrm>
            <a:off x="7326943" y="1954952"/>
            <a:ext cx="1969423" cy="2554545"/>
          </a:xfrm>
          <a:prstGeom prst="rect">
            <a:avLst/>
          </a:prstGeom>
          <a:noFill/>
        </p:spPr>
        <p:txBody>
          <a:bodyPr wrap="square" rtlCol="0">
            <a:spAutoFit/>
          </a:bodyPr>
          <a:lstStyle/>
          <a:p>
            <a:pPr algn="ctr"/>
            <a:r>
              <a:rPr lang="zh-CN" altLang="en-US" sz="16000" dirty="0">
                <a:gradFill flip="none" rotWithShape="1">
                  <a:gsLst>
                    <a:gs pos="0">
                      <a:srgbClr val="F16C06"/>
                    </a:gs>
                    <a:gs pos="30000">
                      <a:srgbClr val="EA3C10"/>
                    </a:gs>
                    <a:gs pos="60000">
                      <a:srgbClr val="DF2417"/>
                    </a:gs>
                    <a:gs pos="100000">
                      <a:srgbClr val="D7271E"/>
                    </a:gs>
                  </a:gsLst>
                  <a:lin ang="10800000" scaled="1"/>
                  <a:tileRect/>
                </a:gradFill>
                <a:effectLst>
                  <a:outerShdw blurRad="12700" dist="38100" dir="2700000" algn="tl" rotWithShape="0">
                    <a:schemeClr val="tx1">
                      <a:lumMod val="85000"/>
                      <a:lumOff val="15000"/>
                      <a:alpha val="14000"/>
                    </a:schemeClr>
                  </a:outerShdw>
                </a:effectLst>
                <a:latin typeface="华文行楷" panose="02010800040101010101" pitchFamily="2" charset="-122"/>
                <a:ea typeface="华文行楷" panose="02010800040101010101" pitchFamily="2" charset="-122"/>
              </a:rPr>
              <a:t>今</a:t>
            </a:r>
          </a:p>
        </p:txBody>
      </p:sp>
      <p:sp>
        <p:nvSpPr>
          <p:cNvPr id="27" name="文本框 26"/>
          <p:cNvSpPr txBox="1"/>
          <p:nvPr/>
        </p:nvSpPr>
        <p:spPr>
          <a:xfrm>
            <a:off x="3663868" y="1077279"/>
            <a:ext cx="4864265" cy="784830"/>
          </a:xfrm>
          <a:prstGeom prst="rect">
            <a:avLst/>
          </a:prstGeom>
          <a:noFill/>
        </p:spPr>
        <p:txBody>
          <a:bodyPr wrap="square" rtlCol="0">
            <a:spAutoFit/>
          </a:bodyPr>
          <a:lstStyle/>
          <a:p>
            <a:pPr algn="ctr"/>
            <a:r>
              <a:rPr lang="zh-CN" altLang="en-US" sz="4500" dirty="0">
                <a:gradFill>
                  <a:gsLst>
                    <a:gs pos="0">
                      <a:srgbClr val="F78C8B">
                        <a:alpha val="88000"/>
                      </a:srgbClr>
                    </a:gs>
                    <a:gs pos="30000">
                      <a:srgbClr val="A04545"/>
                    </a:gs>
                    <a:gs pos="60000">
                      <a:srgbClr val="492020"/>
                    </a:gs>
                    <a:gs pos="100000">
                      <a:srgbClr val="070606"/>
                    </a:gs>
                  </a:gsLst>
                  <a:lin ang="5400000" scaled="1"/>
                </a:gradFill>
                <a:latin typeface="华文中宋" panose="02010600040101010101" pitchFamily="2" charset="-122"/>
                <a:ea typeface="华文中宋" panose="02010600040101010101" pitchFamily="2" charset="-122"/>
              </a:rPr>
              <a:t>感谢各位观看</a:t>
            </a:r>
          </a:p>
        </p:txBody>
      </p:sp>
      <p:sp>
        <p:nvSpPr>
          <p:cNvPr id="15" name="文本框 14"/>
          <p:cNvSpPr txBox="1"/>
          <p:nvPr/>
        </p:nvSpPr>
        <p:spPr>
          <a:xfrm>
            <a:off x="7035534" y="6400281"/>
            <a:ext cx="1961478" cy="292388"/>
          </a:xfrm>
          <a:prstGeom prst="rect">
            <a:avLst/>
          </a:prstGeom>
          <a:noFill/>
        </p:spPr>
        <p:txBody>
          <a:bodyPr wrap="square" rtlCol="0">
            <a:spAutoFit/>
          </a:bodyPr>
          <a:lstStyle/>
          <a:p>
            <a:r>
              <a:rPr lang="zh-CN" altLang="en-US" sz="1300" b="1" spc="130" dirty="0">
                <a:solidFill>
                  <a:schemeClr val="accent4">
                    <a:lumMod val="40000"/>
                    <a:lumOff val="60000"/>
                  </a:schemeClr>
                </a:solidFill>
                <a:latin typeface="微软雅黑" panose="020B0503020204020204" pitchFamily="34" charset="-122"/>
                <a:ea typeface="微软雅黑" panose="020B0503020204020204" pitchFamily="34" charset="-122"/>
              </a:rPr>
              <a:t>汇报人：严中圣</a:t>
            </a:r>
          </a:p>
        </p:txBody>
      </p:sp>
      <p:sp>
        <p:nvSpPr>
          <p:cNvPr id="29" name="文本框 28">
            <a:extLst>
              <a:ext uri="{FF2B5EF4-FFF2-40B4-BE49-F238E27FC236}">
                <a16:creationId xmlns:a16="http://schemas.microsoft.com/office/drawing/2014/main" id="{952490B4-12C0-F7F8-4C20-9D00F6332748}"/>
              </a:ext>
            </a:extLst>
          </p:cNvPr>
          <p:cNvSpPr txBox="1"/>
          <p:nvPr/>
        </p:nvSpPr>
        <p:spPr>
          <a:xfrm>
            <a:off x="2895632" y="6410274"/>
            <a:ext cx="3721624" cy="292388"/>
          </a:xfrm>
          <a:prstGeom prst="rect">
            <a:avLst/>
          </a:prstGeom>
          <a:noFill/>
        </p:spPr>
        <p:txBody>
          <a:bodyPr wrap="square" rtlCol="0">
            <a:spAutoFit/>
          </a:bodyPr>
          <a:lstStyle/>
          <a:p>
            <a:r>
              <a:rPr lang="zh-CN" altLang="en-US" sz="1300" b="1" spc="130" dirty="0">
                <a:solidFill>
                  <a:schemeClr val="accent4">
                    <a:lumMod val="40000"/>
                    <a:lumOff val="60000"/>
                  </a:schemeClr>
                </a:solidFill>
                <a:latin typeface="微软雅黑" panose="020B0503020204020204" pitchFamily="34" charset="-122"/>
                <a:ea typeface="微软雅黑" panose="020B0503020204020204" pitchFamily="34" charset="-122"/>
              </a:rPr>
              <a:t>人工智能学院 智能科学与技术  第</a:t>
            </a:r>
            <a:r>
              <a:rPr lang="en-US" altLang="zh-CN" sz="1300" b="1" spc="130" dirty="0">
                <a:solidFill>
                  <a:schemeClr val="accent4">
                    <a:lumMod val="40000"/>
                    <a:lumOff val="60000"/>
                  </a:schemeClr>
                </a:solidFill>
                <a:latin typeface="微软雅黑" panose="020B0503020204020204" pitchFamily="34" charset="-122"/>
                <a:ea typeface="微软雅黑" panose="020B0503020204020204" pitchFamily="34" charset="-122"/>
              </a:rPr>
              <a:t>9</a:t>
            </a:r>
            <a:r>
              <a:rPr lang="zh-CN" altLang="en-US" sz="1300" b="1" spc="130" dirty="0">
                <a:solidFill>
                  <a:schemeClr val="accent4">
                    <a:lumMod val="40000"/>
                    <a:lumOff val="60000"/>
                  </a:schemeClr>
                </a:solidFill>
                <a:latin typeface="微软雅黑" panose="020B0503020204020204" pitchFamily="34" charset="-122"/>
                <a:ea typeface="微软雅黑" panose="020B0503020204020204" pitchFamily="34" charset="-122"/>
              </a:rPr>
              <a:t>组</a:t>
            </a:r>
          </a:p>
        </p:txBody>
      </p:sp>
      <p:sp>
        <p:nvSpPr>
          <p:cNvPr id="17" name="文本框 16">
            <a:extLst>
              <a:ext uri="{FF2B5EF4-FFF2-40B4-BE49-F238E27FC236}">
                <a16:creationId xmlns:a16="http://schemas.microsoft.com/office/drawing/2014/main" id="{93F085DA-DDA9-5BFA-58ED-DC37ABA94D94}"/>
              </a:ext>
            </a:extLst>
          </p:cNvPr>
          <p:cNvSpPr txBox="1"/>
          <p:nvPr/>
        </p:nvSpPr>
        <p:spPr>
          <a:xfrm>
            <a:off x="8633407" y="2435781"/>
            <a:ext cx="1790386" cy="2139047"/>
          </a:xfrm>
          <a:prstGeom prst="rect">
            <a:avLst/>
          </a:prstGeom>
          <a:noFill/>
        </p:spPr>
        <p:txBody>
          <a:bodyPr wrap="square" rtlCol="0">
            <a:spAutoFit/>
          </a:bodyPr>
          <a:lstStyle/>
          <a:p>
            <a:pPr algn="ctr"/>
            <a:r>
              <a:rPr lang="zh-CN" altLang="en-US" sz="13300" dirty="0">
                <a:gradFill flip="none" rotWithShape="1">
                  <a:gsLst>
                    <a:gs pos="0">
                      <a:srgbClr val="F16C06"/>
                    </a:gs>
                    <a:gs pos="30000">
                      <a:srgbClr val="EA3C10"/>
                    </a:gs>
                    <a:gs pos="60000">
                      <a:srgbClr val="DF2417"/>
                    </a:gs>
                    <a:gs pos="100000">
                      <a:srgbClr val="D7271E"/>
                    </a:gs>
                  </a:gsLst>
                  <a:lin ang="10800000" scaled="1"/>
                  <a:tileRect/>
                </a:gradFill>
                <a:effectLst>
                  <a:outerShdw blurRad="12700" dist="38100" dir="2700000" algn="tl" rotWithShape="0">
                    <a:schemeClr val="tx1">
                      <a:lumMod val="85000"/>
                      <a:lumOff val="15000"/>
                      <a:alpha val="14000"/>
                    </a:schemeClr>
                  </a:outerShdw>
                </a:effectLst>
                <a:latin typeface="华文行楷" panose="02010800040101010101" pitchFamily="2" charset="-122"/>
                <a:ea typeface="华文行楷" panose="02010800040101010101" pitchFamily="2" charset="-122"/>
              </a:rPr>
              <a:t>朝</a:t>
            </a:r>
          </a:p>
        </p:txBody>
      </p:sp>
    </p:spTree>
    <p:extLst>
      <p:ext uri="{BB962C8B-B14F-4D97-AF65-F5344CB8AC3E}">
        <p14:creationId xmlns:p14="http://schemas.microsoft.com/office/powerpoint/2010/main" val="2221063155"/>
      </p:ext>
    </p:extLst>
  </p:cSld>
  <p:clrMapOvr>
    <a:masterClrMapping/>
  </p:clrMapOvr>
  <p:transition spd="slow" advClick="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left)">
                                      <p:cBhvr>
                                        <p:cTn id="7" dur="500"/>
                                        <p:tgtEl>
                                          <p:spTgt spid="27"/>
                                        </p:tgtEl>
                                      </p:cBhvr>
                                    </p:animEffect>
                                  </p:childTnLst>
                                </p:cTn>
                              </p:par>
                              <p:par>
                                <p:cTn id="8" presetID="42"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1500"/>
                                        <p:tgtEl>
                                          <p:spTgt spid="7"/>
                                        </p:tgtEl>
                                      </p:cBhvr>
                                    </p:animEffect>
                                    <p:anim calcmode="lin" valueType="num">
                                      <p:cBhvr>
                                        <p:cTn id="11" dur="1500" fill="hold"/>
                                        <p:tgtEl>
                                          <p:spTgt spid="7"/>
                                        </p:tgtEl>
                                        <p:attrNameLst>
                                          <p:attrName>ppt_x</p:attrName>
                                        </p:attrNameLst>
                                      </p:cBhvr>
                                      <p:tavLst>
                                        <p:tav tm="0">
                                          <p:val>
                                            <p:strVal val="#ppt_x"/>
                                          </p:val>
                                        </p:tav>
                                        <p:tav tm="100000">
                                          <p:val>
                                            <p:strVal val="#ppt_x"/>
                                          </p:val>
                                        </p:tav>
                                      </p:tavLst>
                                    </p:anim>
                                    <p:anim calcmode="lin" valueType="num">
                                      <p:cBhvr>
                                        <p:cTn id="12" dur="1500" fill="hold"/>
                                        <p:tgtEl>
                                          <p:spTgt spid="7"/>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1000"/>
                                        <p:tgtEl>
                                          <p:spTgt spid="18"/>
                                        </p:tgtEl>
                                      </p:cBhvr>
                                    </p:animEffect>
                                    <p:anim calcmode="lin" valueType="num">
                                      <p:cBhvr>
                                        <p:cTn id="16" dur="1000" fill="hold"/>
                                        <p:tgtEl>
                                          <p:spTgt spid="18"/>
                                        </p:tgtEl>
                                        <p:attrNameLst>
                                          <p:attrName>ppt_x</p:attrName>
                                        </p:attrNameLst>
                                      </p:cBhvr>
                                      <p:tavLst>
                                        <p:tav tm="0">
                                          <p:val>
                                            <p:strVal val="#ppt_x"/>
                                          </p:val>
                                        </p:tav>
                                        <p:tav tm="100000">
                                          <p:val>
                                            <p:strVal val="#ppt_x"/>
                                          </p:val>
                                        </p:tav>
                                      </p:tavLst>
                                    </p:anim>
                                    <p:anim calcmode="lin" valueType="num">
                                      <p:cBhvr>
                                        <p:cTn id="17" dur="1000" fill="hold"/>
                                        <p:tgtEl>
                                          <p:spTgt spid="18"/>
                                        </p:tgtEl>
                                        <p:attrNameLst>
                                          <p:attrName>ppt_y</p:attrName>
                                        </p:attrNameLst>
                                      </p:cBhvr>
                                      <p:tavLst>
                                        <p:tav tm="0">
                                          <p:val>
                                            <p:strVal val="#ppt_y+.1"/>
                                          </p:val>
                                        </p:tav>
                                        <p:tav tm="100000">
                                          <p:val>
                                            <p:strVal val="#ppt_y"/>
                                          </p:val>
                                        </p:tav>
                                      </p:tavLst>
                                    </p:anim>
                                  </p:childTnLst>
                                </p:cTn>
                              </p:par>
                            </p:childTnLst>
                          </p:cTn>
                        </p:par>
                        <p:par>
                          <p:cTn id="18" fill="hold">
                            <p:stCondLst>
                              <p:cond delay="1500"/>
                            </p:stCondLst>
                            <p:childTnLst>
                              <p:par>
                                <p:cTn id="19" presetID="22" presetClass="entr" presetSubtype="8" fill="hold" grpId="0" nodeType="after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wipe(left)">
                                      <p:cBhvr>
                                        <p:cTn id="21" dur="500"/>
                                        <p:tgtEl>
                                          <p:spTgt spid="15"/>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29"/>
                                        </p:tgtEl>
                                        <p:attrNameLst>
                                          <p:attrName>style.visibility</p:attrName>
                                        </p:attrNameLst>
                                      </p:cBhvr>
                                      <p:to>
                                        <p:strVal val="visible"/>
                                      </p:to>
                                    </p:set>
                                    <p:animEffect transition="in" filter="wipe(left)">
                                      <p:cBhvr>
                                        <p:cTn id="24"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7" grpId="0"/>
      <p:bldP spid="15" grpId="0"/>
      <p:bldP spid="2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3" cstate="screen">
            <a:extLst>
              <a:ext uri="{28A0092B-C50C-407E-A947-70E740481C1C}">
                <a14:useLocalDpi xmlns:a14="http://schemas.microsoft.com/office/drawing/2010/main"/>
              </a:ext>
            </a:extLst>
          </a:blip>
          <a:srcRect l="-2"/>
          <a:stretch/>
        </p:blipFill>
        <p:spPr>
          <a:xfrm>
            <a:off x="0" y="0"/>
            <a:ext cx="12191999" cy="6858000"/>
          </a:xfrm>
          <a:prstGeom prst="rect">
            <a:avLst/>
          </a:prstGeom>
        </p:spPr>
      </p:pic>
      <p:grpSp>
        <p:nvGrpSpPr>
          <p:cNvPr id="19" name="组合 18">
            <a:extLst>
              <a:ext uri="{FF2B5EF4-FFF2-40B4-BE49-F238E27FC236}">
                <a16:creationId xmlns:a16="http://schemas.microsoft.com/office/drawing/2014/main" id="{CAB6BCB8-346D-45D3-B105-384D53AF6539}"/>
              </a:ext>
            </a:extLst>
          </p:cNvPr>
          <p:cNvGrpSpPr/>
          <p:nvPr/>
        </p:nvGrpSpPr>
        <p:grpSpPr>
          <a:xfrm>
            <a:off x="1511960" y="1524579"/>
            <a:ext cx="9168000" cy="3348000"/>
            <a:chOff x="1511960" y="1524579"/>
            <a:chExt cx="9168000" cy="3348000"/>
          </a:xfrm>
        </p:grpSpPr>
        <p:sp>
          <p:nvSpPr>
            <p:cNvPr id="20" name="圆角矩形 19"/>
            <p:cNvSpPr/>
            <p:nvPr/>
          </p:nvSpPr>
          <p:spPr>
            <a:xfrm>
              <a:off x="1571848" y="1576668"/>
              <a:ext cx="9048224" cy="3237748"/>
            </a:xfrm>
            <a:prstGeom prst="roundRect">
              <a:avLst>
                <a:gd name="adj" fmla="val 3843"/>
              </a:avLst>
            </a:prstGeom>
            <a:gradFill>
              <a:gsLst>
                <a:gs pos="5000">
                  <a:srgbClr val="FEF5D6"/>
                </a:gs>
                <a:gs pos="68000">
                  <a:srgbClr val="FBCB78"/>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1" name="矩形 20">
              <a:extLst>
                <a:ext uri="{FF2B5EF4-FFF2-40B4-BE49-F238E27FC236}">
                  <a16:creationId xmlns:a16="http://schemas.microsoft.com/office/drawing/2014/main" id="{AB3A69B3-F3D6-4D5E-A9CA-D94F5BE70AC4}"/>
                </a:ext>
              </a:extLst>
            </p:cNvPr>
            <p:cNvSpPr/>
            <p:nvPr/>
          </p:nvSpPr>
          <p:spPr>
            <a:xfrm>
              <a:off x="1820974" y="1689033"/>
              <a:ext cx="8375820" cy="1884618"/>
            </a:xfrm>
            <a:prstGeom prst="rect">
              <a:avLst/>
            </a:prstGeom>
          </p:spPr>
          <p:txBody>
            <a:bodyPr wrap="square">
              <a:spAutoFit/>
            </a:bodyPr>
            <a:lstStyle/>
            <a:p>
              <a:pPr indent="457200">
                <a:lnSpc>
                  <a:spcPct val="150000"/>
                </a:lnSpc>
              </a:pPr>
              <a:r>
                <a:rPr lang="zh-CN" altLang="en-US" sz="2000" spc="150" dirty="0">
                  <a:solidFill>
                    <a:srgbClr val="D7271E"/>
                  </a:solidFill>
                  <a:latin typeface="微软雅黑" panose="020B0503020204020204" pitchFamily="34" charset="-122"/>
                  <a:ea typeface="微软雅黑" panose="020B0503020204020204" pitchFamily="34" charset="-122"/>
                </a:rPr>
                <a:t>实现中华民族伟大复兴的</a:t>
              </a:r>
              <a:r>
                <a:rPr lang="zh-CN" altLang="en-US" sz="2000" b="1" spc="150" dirty="0">
                  <a:solidFill>
                    <a:srgbClr val="D7271E"/>
                  </a:solidFill>
                  <a:latin typeface="微软雅黑" panose="020B0503020204020204" pitchFamily="34" charset="-122"/>
                  <a:ea typeface="微软雅黑" panose="020B0503020204020204" pitchFamily="34" charset="-122"/>
                </a:rPr>
                <a:t>中国梦</a:t>
              </a:r>
              <a:r>
                <a:rPr lang="zh-CN" altLang="en-US" sz="2000" spc="150" dirty="0">
                  <a:solidFill>
                    <a:srgbClr val="D7271E"/>
                  </a:solidFill>
                  <a:latin typeface="微软雅黑" panose="020B0503020204020204" pitchFamily="34" charset="-122"/>
                  <a:ea typeface="微软雅黑" panose="020B0503020204020204" pitchFamily="34" charset="-122"/>
                </a:rPr>
                <a:t>，就是要实现国家富强、民族振兴、人民幸福，共同享有人生出彩的机会。</a:t>
              </a:r>
              <a:endParaRPr lang="en-US" altLang="zh-CN" sz="2000" spc="150" dirty="0">
                <a:solidFill>
                  <a:srgbClr val="D7271E"/>
                </a:solidFill>
                <a:latin typeface="微软雅黑" panose="020B0503020204020204" pitchFamily="34" charset="-122"/>
                <a:ea typeface="微软雅黑" panose="020B0503020204020204" pitchFamily="34" charset="-122"/>
              </a:endParaRPr>
            </a:p>
            <a:p>
              <a:pPr indent="457200">
                <a:lnSpc>
                  <a:spcPct val="150000"/>
                </a:lnSpc>
              </a:pPr>
              <a:r>
                <a:rPr lang="zh-CN" altLang="en-US" sz="2000" spc="150" dirty="0">
                  <a:solidFill>
                    <a:srgbClr val="D7271E"/>
                  </a:solidFill>
                  <a:latin typeface="微软雅黑" panose="020B0503020204020204" pitchFamily="34" charset="-122"/>
                  <a:ea typeface="微软雅黑" panose="020B0503020204020204" pitchFamily="34" charset="-122"/>
                </a:rPr>
                <a:t>中国梦就是民族梦、复兴梦。归根到底是人民梦。</a:t>
              </a:r>
              <a:endParaRPr lang="en-US" altLang="zh-CN" sz="2000" spc="150" dirty="0">
                <a:solidFill>
                  <a:srgbClr val="D7271E"/>
                </a:solidFill>
                <a:latin typeface="微软雅黑" panose="020B0503020204020204" pitchFamily="34" charset="-122"/>
                <a:ea typeface="微软雅黑" panose="020B0503020204020204" pitchFamily="34" charset="-122"/>
              </a:endParaRPr>
            </a:p>
            <a:p>
              <a:pPr algn="r">
                <a:lnSpc>
                  <a:spcPct val="150000"/>
                </a:lnSpc>
              </a:pPr>
              <a:r>
                <a:rPr lang="zh-CN" altLang="en-US" sz="2000" spc="150" dirty="0">
                  <a:solidFill>
                    <a:srgbClr val="D7271E"/>
                  </a:solidFill>
                  <a:latin typeface="微软雅黑" panose="020B0503020204020204" pitchFamily="34" charset="-122"/>
                  <a:ea typeface="微软雅黑" panose="020B0503020204020204" pitchFamily="34" charset="-122"/>
                </a:rPr>
                <a:t>一一习总书记在十二届全国人大一次会议闭幕会上的讲话</a:t>
              </a:r>
            </a:p>
          </p:txBody>
        </p:sp>
        <p:sp>
          <p:nvSpPr>
            <p:cNvPr id="22" name="圆角矩形 21"/>
            <p:cNvSpPr/>
            <p:nvPr/>
          </p:nvSpPr>
          <p:spPr>
            <a:xfrm>
              <a:off x="1511960" y="1524579"/>
              <a:ext cx="9168000" cy="3348000"/>
            </a:xfrm>
            <a:prstGeom prst="roundRect">
              <a:avLst>
                <a:gd name="adj" fmla="val 1898"/>
              </a:avLst>
            </a:prstGeom>
            <a:noFill/>
            <a:ln w="9525">
              <a:gradFill>
                <a:gsLst>
                  <a:gs pos="0">
                    <a:srgbClr val="FDE89D">
                      <a:alpha val="0"/>
                    </a:srgbClr>
                  </a:gs>
                  <a:gs pos="49000">
                    <a:srgbClr val="FDE89D">
                      <a:alpha val="58000"/>
                    </a:srgbClr>
                  </a:gs>
                  <a:gs pos="100000">
                    <a:srgbClr val="FDE89D">
                      <a:alpha val="0"/>
                    </a:srgbClr>
                  </a:gs>
                </a:gsLst>
                <a:lin ang="5400000" scaled="1"/>
              </a:gra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3" name="矩形 22">
              <a:extLst>
                <a:ext uri="{FF2B5EF4-FFF2-40B4-BE49-F238E27FC236}">
                  <a16:creationId xmlns:a16="http://schemas.microsoft.com/office/drawing/2014/main" id="{AB3A69B3-F3D6-4D5E-A9CA-D94F5BE70AC4}"/>
                </a:ext>
              </a:extLst>
            </p:cNvPr>
            <p:cNvSpPr/>
            <p:nvPr/>
          </p:nvSpPr>
          <p:spPr>
            <a:xfrm>
              <a:off x="1820974" y="4023271"/>
              <a:ext cx="8201668" cy="527388"/>
            </a:xfrm>
            <a:prstGeom prst="rect">
              <a:avLst/>
            </a:prstGeom>
          </p:spPr>
          <p:txBody>
            <a:bodyPr wrap="square">
              <a:spAutoFit/>
            </a:bodyPr>
            <a:lstStyle/>
            <a:p>
              <a:pPr>
                <a:lnSpc>
                  <a:spcPct val="130000"/>
                </a:lnSpc>
              </a:pPr>
              <a:r>
                <a:rPr lang="zh-CN" altLang="en-US" sz="2400" spc="150" dirty="0">
                  <a:solidFill>
                    <a:srgbClr val="D7271E"/>
                  </a:solidFill>
                  <a:latin typeface="微软雅黑" panose="020B0503020204020204" pitchFamily="34" charset="-122"/>
                  <a:ea typeface="微软雅黑" panose="020B0503020204020204" pitchFamily="34" charset="-122"/>
                </a:rPr>
                <a:t>实现中国梦，人民的梦</a:t>
              </a:r>
            </a:p>
          </p:txBody>
        </p:sp>
        <p:cxnSp>
          <p:nvCxnSpPr>
            <p:cNvPr id="24" name="直接连接符 23"/>
            <p:cNvCxnSpPr>
              <a:cxnSpLocks/>
            </p:cNvCxnSpPr>
            <p:nvPr/>
          </p:nvCxnSpPr>
          <p:spPr>
            <a:xfrm>
              <a:off x="1908050" y="3932896"/>
              <a:ext cx="613080" cy="0"/>
            </a:xfrm>
            <a:prstGeom prst="line">
              <a:avLst/>
            </a:prstGeom>
            <a:ln w="44450">
              <a:solidFill>
                <a:srgbClr val="D7271E"/>
              </a:solidFill>
            </a:ln>
          </p:spPr>
          <p:style>
            <a:lnRef idx="1">
              <a:schemeClr val="accent1"/>
            </a:lnRef>
            <a:fillRef idx="0">
              <a:schemeClr val="accent1"/>
            </a:fillRef>
            <a:effectRef idx="0">
              <a:schemeClr val="accent1"/>
            </a:effectRef>
            <a:fontRef idx="minor">
              <a:schemeClr val="tx1"/>
            </a:fontRef>
          </p:style>
        </p:cxnSp>
      </p:grpSp>
      <p:pic>
        <p:nvPicPr>
          <p:cNvPr id="3" name="图片 2"/>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906086" y="3589734"/>
            <a:ext cx="4529894" cy="2931948"/>
          </a:xfrm>
          <a:prstGeom prst="rect">
            <a:avLst/>
          </a:prstGeom>
        </p:spPr>
      </p:pic>
      <p:pic>
        <p:nvPicPr>
          <p:cNvPr id="4" name="图片 3"/>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0" y="5342467"/>
            <a:ext cx="12192000" cy="1515210"/>
          </a:xfrm>
          <a:prstGeom prst="rect">
            <a:avLst/>
          </a:prstGeom>
        </p:spPr>
      </p:pic>
      <p:sp>
        <p:nvSpPr>
          <p:cNvPr id="7" name="矩形 6">
            <a:extLst>
              <a:ext uri="{FF2B5EF4-FFF2-40B4-BE49-F238E27FC236}">
                <a16:creationId xmlns:a16="http://schemas.microsoft.com/office/drawing/2014/main" id="{29EF2EC5-EE7F-4874-BF62-4A5449E0A99B}"/>
              </a:ext>
            </a:extLst>
          </p:cNvPr>
          <p:cNvSpPr/>
          <p:nvPr/>
        </p:nvSpPr>
        <p:spPr>
          <a:xfrm>
            <a:off x="4851178" y="355854"/>
            <a:ext cx="2514068" cy="646331"/>
          </a:xfrm>
          <a:prstGeom prst="rect">
            <a:avLst/>
          </a:prstGeom>
          <a:noFill/>
        </p:spPr>
        <p:txBody>
          <a:bodyPr wrap="square" rtlCol="0">
            <a:spAutoFit/>
          </a:bodyPr>
          <a:lstStyle/>
          <a:p>
            <a:pPr algn="ctr"/>
            <a:r>
              <a:rPr lang="zh-CN" altLang="en-US" sz="3600" dirty="0">
                <a:gradFill flip="none" rotWithShape="1">
                  <a:gsLst>
                    <a:gs pos="0">
                      <a:srgbClr val="F16C06"/>
                    </a:gs>
                    <a:gs pos="30000">
                      <a:srgbClr val="EA3C10"/>
                    </a:gs>
                    <a:gs pos="60000">
                      <a:srgbClr val="DF2417"/>
                    </a:gs>
                    <a:gs pos="100000">
                      <a:srgbClr val="D7271E"/>
                    </a:gs>
                  </a:gsLst>
                  <a:lin ang="10800000" scaled="1"/>
                  <a:tileRect/>
                </a:gradFill>
                <a:effectLst>
                  <a:outerShdw blurRad="12700" dist="38100" dir="2700000" algn="tl" rotWithShape="0">
                    <a:schemeClr val="tx1">
                      <a:lumMod val="85000"/>
                      <a:lumOff val="15000"/>
                      <a:alpha val="14000"/>
                    </a:schemeClr>
                  </a:outerShdw>
                </a:effectLst>
                <a:latin typeface="华文隶书" panose="02010800040101010101" pitchFamily="2" charset="-122"/>
                <a:ea typeface="华文隶书" panose="02010800040101010101" pitchFamily="2" charset="-122"/>
              </a:rPr>
              <a:t>前  言</a:t>
            </a:r>
          </a:p>
        </p:txBody>
      </p:sp>
      <p:grpSp>
        <p:nvGrpSpPr>
          <p:cNvPr id="9" name="Group 4">
            <a:extLst>
              <a:ext uri="{FF2B5EF4-FFF2-40B4-BE49-F238E27FC236}">
                <a16:creationId xmlns:a16="http://schemas.microsoft.com/office/drawing/2014/main" id="{B36919EA-45DD-4F0B-B6AD-8DE8CCC9D55E}"/>
              </a:ext>
            </a:extLst>
          </p:cNvPr>
          <p:cNvGrpSpPr>
            <a:grpSpLocks noChangeAspect="1"/>
          </p:cNvGrpSpPr>
          <p:nvPr/>
        </p:nvGrpSpPr>
        <p:grpSpPr bwMode="auto">
          <a:xfrm flipH="1">
            <a:off x="7347084" y="487371"/>
            <a:ext cx="607778" cy="337494"/>
            <a:chOff x="2" y="-28"/>
            <a:chExt cx="8111" cy="4504"/>
          </a:xfrm>
          <a:gradFill>
            <a:gsLst>
              <a:gs pos="5000">
                <a:srgbClr val="F16C06"/>
              </a:gs>
              <a:gs pos="68000">
                <a:srgbClr val="DF2417"/>
              </a:gs>
            </a:gsLst>
            <a:lin ang="2700000" scaled="1"/>
          </a:gradFill>
        </p:grpSpPr>
        <p:sp>
          <p:nvSpPr>
            <p:cNvPr id="11" name="Freeform 5">
              <a:extLst>
                <a:ext uri="{FF2B5EF4-FFF2-40B4-BE49-F238E27FC236}">
                  <a16:creationId xmlns:a16="http://schemas.microsoft.com/office/drawing/2014/main" id="{F91DD144-1361-4A9A-B2D5-7A8B204B20A8}"/>
                </a:ext>
              </a:extLst>
            </p:cNvPr>
            <p:cNvSpPr>
              <a:spLocks/>
            </p:cNvSpPr>
            <p:nvPr/>
          </p:nvSpPr>
          <p:spPr bwMode="auto">
            <a:xfrm>
              <a:off x="2" y="-28"/>
              <a:ext cx="8111" cy="3845"/>
            </a:xfrm>
            <a:custGeom>
              <a:avLst/>
              <a:gdLst>
                <a:gd name="T0" fmla="*/ 3708 w 4964"/>
                <a:gd name="T1" fmla="*/ 892 h 2353"/>
                <a:gd name="T2" fmla="*/ 3978 w 4964"/>
                <a:gd name="T3" fmla="*/ 1161 h 2353"/>
                <a:gd name="T4" fmla="*/ 3770 w 4964"/>
                <a:gd name="T5" fmla="*/ 1393 h 2353"/>
                <a:gd name="T6" fmla="*/ 3620 w 4964"/>
                <a:gd name="T7" fmla="*/ 2113 h 2353"/>
                <a:gd name="T8" fmla="*/ 4339 w 4964"/>
                <a:gd name="T9" fmla="*/ 1302 h 2353"/>
                <a:gd name="T10" fmla="*/ 4605 w 4964"/>
                <a:gd name="T11" fmla="*/ 1565 h 2353"/>
                <a:gd name="T12" fmla="*/ 4313 w 4964"/>
                <a:gd name="T13" fmla="*/ 1784 h 2353"/>
                <a:gd name="T14" fmla="*/ 4942 w 4964"/>
                <a:gd name="T15" fmla="*/ 1424 h 2353"/>
                <a:gd name="T16" fmla="*/ 4840 w 4964"/>
                <a:gd name="T17" fmla="*/ 983 h 2353"/>
                <a:gd name="T18" fmla="*/ 4445 w 4964"/>
                <a:gd name="T19" fmla="*/ 867 h 2353"/>
                <a:gd name="T20" fmla="*/ 4200 w 4964"/>
                <a:gd name="T21" fmla="*/ 1050 h 2353"/>
                <a:gd name="T22" fmla="*/ 4090 w 4964"/>
                <a:gd name="T23" fmla="*/ 619 h 2353"/>
                <a:gd name="T24" fmla="*/ 3970 w 4964"/>
                <a:gd name="T25" fmla="*/ 869 h 2353"/>
                <a:gd name="T26" fmla="*/ 4351 w 4964"/>
                <a:gd name="T27" fmla="*/ 843 h 2353"/>
                <a:gd name="T28" fmla="*/ 4281 w 4964"/>
                <a:gd name="T29" fmla="*/ 501 h 2353"/>
                <a:gd name="T30" fmla="*/ 4049 w 4964"/>
                <a:gd name="T31" fmla="*/ 245 h 2353"/>
                <a:gd name="T32" fmla="*/ 3626 w 4964"/>
                <a:gd name="T33" fmla="*/ 247 h 2353"/>
                <a:gd name="T34" fmla="*/ 3157 w 4964"/>
                <a:gd name="T35" fmla="*/ 84 h 2353"/>
                <a:gd name="T36" fmla="*/ 2919 w 4964"/>
                <a:gd name="T37" fmla="*/ 236 h 2353"/>
                <a:gd name="T38" fmla="*/ 2654 w 4964"/>
                <a:gd name="T39" fmla="*/ 599 h 2353"/>
                <a:gd name="T40" fmla="*/ 2922 w 4964"/>
                <a:gd name="T41" fmla="*/ 846 h 2353"/>
                <a:gd name="T42" fmla="*/ 2864 w 4964"/>
                <a:gd name="T43" fmla="*/ 528 h 2353"/>
                <a:gd name="T44" fmla="*/ 3065 w 4964"/>
                <a:gd name="T45" fmla="*/ 608 h 2353"/>
                <a:gd name="T46" fmla="*/ 2952 w 4964"/>
                <a:gd name="T47" fmla="*/ 906 h 2353"/>
                <a:gd name="T48" fmla="*/ 2651 w 4964"/>
                <a:gd name="T49" fmla="*/ 743 h 2353"/>
                <a:gd name="T50" fmla="*/ 2410 w 4964"/>
                <a:gd name="T51" fmla="*/ 538 h 2353"/>
                <a:gd name="T52" fmla="*/ 2250 w 4964"/>
                <a:gd name="T53" fmla="*/ 726 h 2353"/>
                <a:gd name="T54" fmla="*/ 2164 w 4964"/>
                <a:gd name="T55" fmla="*/ 1168 h 2353"/>
                <a:gd name="T56" fmla="*/ 2428 w 4964"/>
                <a:gd name="T57" fmla="*/ 1468 h 2353"/>
                <a:gd name="T58" fmla="*/ 2234 w 4964"/>
                <a:gd name="T59" fmla="*/ 1505 h 2353"/>
                <a:gd name="T60" fmla="*/ 2491 w 4964"/>
                <a:gd name="T61" fmla="*/ 1401 h 2353"/>
                <a:gd name="T62" fmla="*/ 2294 w 4964"/>
                <a:gd name="T63" fmla="*/ 1817 h 2353"/>
                <a:gd name="T64" fmla="*/ 1184 w 4964"/>
                <a:gd name="T65" fmla="*/ 1881 h 2353"/>
                <a:gd name="T66" fmla="*/ 669 w 4964"/>
                <a:gd name="T67" fmla="*/ 1533 h 2353"/>
                <a:gd name="T68" fmla="*/ 0 w 4964"/>
                <a:gd name="T69" fmla="*/ 1528 h 2353"/>
                <a:gd name="T70" fmla="*/ 1164 w 4964"/>
                <a:gd name="T71" fmla="*/ 2144 h 2353"/>
                <a:gd name="T72" fmla="*/ 2891 w 4964"/>
                <a:gd name="T73" fmla="*/ 1717 h 2353"/>
                <a:gd name="T74" fmla="*/ 2724 w 4964"/>
                <a:gd name="T75" fmla="*/ 1203 h 2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964" h="2353">
                  <a:moveTo>
                    <a:pt x="3103" y="1008"/>
                  </a:moveTo>
                  <a:cubicBezTo>
                    <a:pt x="3130" y="659"/>
                    <a:pt x="3633" y="632"/>
                    <a:pt x="3708" y="892"/>
                  </a:cubicBezTo>
                  <a:cubicBezTo>
                    <a:pt x="3789" y="890"/>
                    <a:pt x="3852" y="930"/>
                    <a:pt x="3898" y="984"/>
                  </a:cubicBezTo>
                  <a:cubicBezTo>
                    <a:pt x="3916" y="1006"/>
                    <a:pt x="3974" y="1066"/>
                    <a:pt x="3978" y="1161"/>
                  </a:cubicBezTo>
                  <a:cubicBezTo>
                    <a:pt x="3978" y="1187"/>
                    <a:pt x="3980" y="1255"/>
                    <a:pt x="3931" y="1315"/>
                  </a:cubicBezTo>
                  <a:cubicBezTo>
                    <a:pt x="3871" y="1387"/>
                    <a:pt x="3785" y="1392"/>
                    <a:pt x="3770" y="1393"/>
                  </a:cubicBezTo>
                  <a:cubicBezTo>
                    <a:pt x="3742" y="1790"/>
                    <a:pt x="3508" y="2071"/>
                    <a:pt x="3013" y="2344"/>
                  </a:cubicBezTo>
                  <a:cubicBezTo>
                    <a:pt x="3164" y="2327"/>
                    <a:pt x="3398" y="2276"/>
                    <a:pt x="3620" y="2113"/>
                  </a:cubicBezTo>
                  <a:cubicBezTo>
                    <a:pt x="3746" y="2020"/>
                    <a:pt x="3834" y="1915"/>
                    <a:pt x="3888" y="1851"/>
                  </a:cubicBezTo>
                  <a:cubicBezTo>
                    <a:pt x="4136" y="1554"/>
                    <a:pt x="4150" y="1354"/>
                    <a:pt x="4339" y="1302"/>
                  </a:cubicBezTo>
                  <a:cubicBezTo>
                    <a:pt x="4360" y="1297"/>
                    <a:pt x="4465" y="1268"/>
                    <a:pt x="4540" y="1327"/>
                  </a:cubicBezTo>
                  <a:cubicBezTo>
                    <a:pt x="4634" y="1401"/>
                    <a:pt x="4607" y="1554"/>
                    <a:pt x="4605" y="1565"/>
                  </a:cubicBezTo>
                  <a:cubicBezTo>
                    <a:pt x="4601" y="1227"/>
                    <a:pt x="4147" y="1338"/>
                    <a:pt x="4223" y="1628"/>
                  </a:cubicBezTo>
                  <a:cubicBezTo>
                    <a:pt x="4241" y="1695"/>
                    <a:pt x="4273" y="1747"/>
                    <a:pt x="4313" y="1784"/>
                  </a:cubicBezTo>
                  <a:cubicBezTo>
                    <a:pt x="4417" y="1881"/>
                    <a:pt x="4610" y="1917"/>
                    <a:pt x="4764" y="1824"/>
                  </a:cubicBezTo>
                  <a:cubicBezTo>
                    <a:pt x="4909" y="1736"/>
                    <a:pt x="4964" y="1566"/>
                    <a:pt x="4942" y="1424"/>
                  </a:cubicBezTo>
                  <a:cubicBezTo>
                    <a:pt x="4922" y="1292"/>
                    <a:pt x="4837" y="1209"/>
                    <a:pt x="4807" y="1182"/>
                  </a:cubicBezTo>
                  <a:cubicBezTo>
                    <a:pt x="4818" y="1164"/>
                    <a:pt x="4864" y="1082"/>
                    <a:pt x="4840" y="983"/>
                  </a:cubicBezTo>
                  <a:cubicBezTo>
                    <a:pt x="4817" y="893"/>
                    <a:pt x="4741" y="806"/>
                    <a:pt x="4641" y="794"/>
                  </a:cubicBezTo>
                  <a:cubicBezTo>
                    <a:pt x="4536" y="781"/>
                    <a:pt x="4456" y="857"/>
                    <a:pt x="4445" y="867"/>
                  </a:cubicBezTo>
                  <a:cubicBezTo>
                    <a:pt x="4405" y="906"/>
                    <a:pt x="4414" y="929"/>
                    <a:pt x="4372" y="969"/>
                  </a:cubicBezTo>
                  <a:cubicBezTo>
                    <a:pt x="4316" y="1020"/>
                    <a:pt x="4251" y="1043"/>
                    <a:pt x="4200" y="1050"/>
                  </a:cubicBezTo>
                  <a:cubicBezTo>
                    <a:pt x="4099" y="1062"/>
                    <a:pt x="3945" y="1027"/>
                    <a:pt x="3900" y="888"/>
                  </a:cubicBezTo>
                  <a:cubicBezTo>
                    <a:pt x="3827" y="664"/>
                    <a:pt x="4035" y="561"/>
                    <a:pt x="4090" y="619"/>
                  </a:cubicBezTo>
                  <a:cubicBezTo>
                    <a:pt x="4060" y="620"/>
                    <a:pt x="4032" y="629"/>
                    <a:pt x="4009" y="647"/>
                  </a:cubicBezTo>
                  <a:cubicBezTo>
                    <a:pt x="3946" y="695"/>
                    <a:pt x="3931" y="797"/>
                    <a:pt x="3970" y="869"/>
                  </a:cubicBezTo>
                  <a:cubicBezTo>
                    <a:pt x="4018" y="957"/>
                    <a:pt x="4126" y="964"/>
                    <a:pt x="4141" y="964"/>
                  </a:cubicBezTo>
                  <a:cubicBezTo>
                    <a:pt x="4270" y="969"/>
                    <a:pt x="4345" y="854"/>
                    <a:pt x="4351" y="843"/>
                  </a:cubicBezTo>
                  <a:cubicBezTo>
                    <a:pt x="4362" y="827"/>
                    <a:pt x="4406" y="751"/>
                    <a:pt x="4385" y="653"/>
                  </a:cubicBezTo>
                  <a:cubicBezTo>
                    <a:pt x="4365" y="565"/>
                    <a:pt x="4304" y="517"/>
                    <a:pt x="4281" y="501"/>
                  </a:cubicBezTo>
                  <a:cubicBezTo>
                    <a:pt x="4202" y="446"/>
                    <a:pt x="4120" y="453"/>
                    <a:pt x="4100" y="455"/>
                  </a:cubicBezTo>
                  <a:cubicBezTo>
                    <a:pt x="4103" y="434"/>
                    <a:pt x="4116" y="334"/>
                    <a:pt x="4049" y="245"/>
                  </a:cubicBezTo>
                  <a:cubicBezTo>
                    <a:pt x="3993" y="169"/>
                    <a:pt x="3892" y="120"/>
                    <a:pt x="3789" y="140"/>
                  </a:cubicBezTo>
                  <a:cubicBezTo>
                    <a:pt x="3693" y="158"/>
                    <a:pt x="3639" y="228"/>
                    <a:pt x="3626" y="247"/>
                  </a:cubicBezTo>
                  <a:cubicBezTo>
                    <a:pt x="3618" y="219"/>
                    <a:pt x="3589" y="123"/>
                    <a:pt x="3495" y="65"/>
                  </a:cubicBezTo>
                  <a:cubicBezTo>
                    <a:pt x="3396" y="4"/>
                    <a:pt x="3252" y="0"/>
                    <a:pt x="3157" y="84"/>
                  </a:cubicBezTo>
                  <a:cubicBezTo>
                    <a:pt x="3084" y="147"/>
                    <a:pt x="3070" y="236"/>
                    <a:pt x="3067" y="264"/>
                  </a:cubicBezTo>
                  <a:cubicBezTo>
                    <a:pt x="3042" y="252"/>
                    <a:pt x="2988" y="230"/>
                    <a:pt x="2919" y="236"/>
                  </a:cubicBezTo>
                  <a:cubicBezTo>
                    <a:pt x="2807" y="245"/>
                    <a:pt x="2739" y="317"/>
                    <a:pt x="2725" y="333"/>
                  </a:cubicBezTo>
                  <a:cubicBezTo>
                    <a:pt x="2629" y="439"/>
                    <a:pt x="2650" y="574"/>
                    <a:pt x="2654" y="599"/>
                  </a:cubicBezTo>
                  <a:cubicBezTo>
                    <a:pt x="2658" y="626"/>
                    <a:pt x="2683" y="763"/>
                    <a:pt x="2797" y="824"/>
                  </a:cubicBezTo>
                  <a:cubicBezTo>
                    <a:pt x="2820" y="836"/>
                    <a:pt x="2869" y="862"/>
                    <a:pt x="2922" y="846"/>
                  </a:cubicBezTo>
                  <a:cubicBezTo>
                    <a:pt x="2997" y="823"/>
                    <a:pt x="3059" y="721"/>
                    <a:pt x="3023" y="635"/>
                  </a:cubicBezTo>
                  <a:cubicBezTo>
                    <a:pt x="3003" y="586"/>
                    <a:pt x="2953" y="543"/>
                    <a:pt x="2864" y="528"/>
                  </a:cubicBezTo>
                  <a:cubicBezTo>
                    <a:pt x="2881" y="524"/>
                    <a:pt x="2914" y="519"/>
                    <a:pt x="2952" y="528"/>
                  </a:cubicBezTo>
                  <a:cubicBezTo>
                    <a:pt x="2971" y="533"/>
                    <a:pt x="3029" y="550"/>
                    <a:pt x="3065" y="608"/>
                  </a:cubicBezTo>
                  <a:cubicBezTo>
                    <a:pt x="3099" y="661"/>
                    <a:pt x="3093" y="716"/>
                    <a:pt x="3090" y="734"/>
                  </a:cubicBezTo>
                  <a:cubicBezTo>
                    <a:pt x="3081" y="809"/>
                    <a:pt x="3027" y="878"/>
                    <a:pt x="2952" y="906"/>
                  </a:cubicBezTo>
                  <a:cubicBezTo>
                    <a:pt x="2946" y="909"/>
                    <a:pt x="2866" y="937"/>
                    <a:pt x="2788" y="900"/>
                  </a:cubicBezTo>
                  <a:cubicBezTo>
                    <a:pt x="2730" y="873"/>
                    <a:pt x="2700" y="824"/>
                    <a:pt x="2651" y="743"/>
                  </a:cubicBezTo>
                  <a:cubicBezTo>
                    <a:pt x="2612" y="679"/>
                    <a:pt x="2621" y="675"/>
                    <a:pt x="2593" y="641"/>
                  </a:cubicBezTo>
                  <a:cubicBezTo>
                    <a:pt x="2574" y="618"/>
                    <a:pt x="2509" y="539"/>
                    <a:pt x="2410" y="538"/>
                  </a:cubicBezTo>
                  <a:cubicBezTo>
                    <a:pt x="2390" y="537"/>
                    <a:pt x="2320" y="536"/>
                    <a:pt x="2276" y="592"/>
                  </a:cubicBezTo>
                  <a:cubicBezTo>
                    <a:pt x="2232" y="648"/>
                    <a:pt x="2248" y="717"/>
                    <a:pt x="2250" y="726"/>
                  </a:cubicBezTo>
                  <a:cubicBezTo>
                    <a:pt x="2148" y="731"/>
                    <a:pt x="2055" y="798"/>
                    <a:pt x="2034" y="893"/>
                  </a:cubicBezTo>
                  <a:cubicBezTo>
                    <a:pt x="2011" y="1000"/>
                    <a:pt x="2046" y="1124"/>
                    <a:pt x="2164" y="1168"/>
                  </a:cubicBezTo>
                  <a:cubicBezTo>
                    <a:pt x="1932" y="1200"/>
                    <a:pt x="1938" y="1554"/>
                    <a:pt x="2134" y="1630"/>
                  </a:cubicBezTo>
                  <a:cubicBezTo>
                    <a:pt x="2329" y="1706"/>
                    <a:pt x="2450" y="1591"/>
                    <a:pt x="2428" y="1468"/>
                  </a:cubicBezTo>
                  <a:cubicBezTo>
                    <a:pt x="2401" y="1308"/>
                    <a:pt x="2262" y="1292"/>
                    <a:pt x="2202" y="1359"/>
                  </a:cubicBezTo>
                  <a:cubicBezTo>
                    <a:pt x="2155" y="1410"/>
                    <a:pt x="2179" y="1466"/>
                    <a:pt x="2234" y="1505"/>
                  </a:cubicBezTo>
                  <a:cubicBezTo>
                    <a:pt x="2127" y="1528"/>
                    <a:pt x="2117" y="1357"/>
                    <a:pt x="2182" y="1293"/>
                  </a:cubicBezTo>
                  <a:cubicBezTo>
                    <a:pt x="2247" y="1230"/>
                    <a:pt x="2448" y="1255"/>
                    <a:pt x="2491" y="1401"/>
                  </a:cubicBezTo>
                  <a:cubicBezTo>
                    <a:pt x="2506" y="1455"/>
                    <a:pt x="2505" y="1502"/>
                    <a:pt x="2499" y="1533"/>
                  </a:cubicBezTo>
                  <a:cubicBezTo>
                    <a:pt x="2494" y="1561"/>
                    <a:pt x="2467" y="1684"/>
                    <a:pt x="2294" y="1817"/>
                  </a:cubicBezTo>
                  <a:cubicBezTo>
                    <a:pt x="2080" y="1983"/>
                    <a:pt x="1844" y="2008"/>
                    <a:pt x="1780" y="2013"/>
                  </a:cubicBezTo>
                  <a:cubicBezTo>
                    <a:pt x="1711" y="2019"/>
                    <a:pt x="1430" y="2039"/>
                    <a:pt x="1184" y="1881"/>
                  </a:cubicBezTo>
                  <a:cubicBezTo>
                    <a:pt x="1108" y="1833"/>
                    <a:pt x="915" y="1690"/>
                    <a:pt x="859" y="1648"/>
                  </a:cubicBezTo>
                  <a:cubicBezTo>
                    <a:pt x="804" y="1607"/>
                    <a:pt x="751" y="1568"/>
                    <a:pt x="669" y="1533"/>
                  </a:cubicBezTo>
                  <a:cubicBezTo>
                    <a:pt x="649" y="1525"/>
                    <a:pt x="568" y="1492"/>
                    <a:pt x="443" y="1479"/>
                  </a:cubicBezTo>
                  <a:cubicBezTo>
                    <a:pt x="266" y="1460"/>
                    <a:pt x="111" y="1492"/>
                    <a:pt x="0" y="1528"/>
                  </a:cubicBezTo>
                  <a:cubicBezTo>
                    <a:pt x="114" y="1530"/>
                    <a:pt x="281" y="1546"/>
                    <a:pt x="462" y="1621"/>
                  </a:cubicBezTo>
                  <a:cubicBezTo>
                    <a:pt x="818" y="1766"/>
                    <a:pt x="858" y="1981"/>
                    <a:pt x="1164" y="2144"/>
                  </a:cubicBezTo>
                  <a:cubicBezTo>
                    <a:pt x="1556" y="2353"/>
                    <a:pt x="1978" y="2259"/>
                    <a:pt x="2070" y="2238"/>
                  </a:cubicBezTo>
                  <a:cubicBezTo>
                    <a:pt x="2537" y="2134"/>
                    <a:pt x="2807" y="1823"/>
                    <a:pt x="2891" y="1717"/>
                  </a:cubicBezTo>
                  <a:cubicBezTo>
                    <a:pt x="2861" y="1705"/>
                    <a:pt x="2818" y="1685"/>
                    <a:pt x="2779" y="1647"/>
                  </a:cubicBezTo>
                  <a:cubicBezTo>
                    <a:pt x="2673" y="1542"/>
                    <a:pt x="2641" y="1352"/>
                    <a:pt x="2724" y="1203"/>
                  </a:cubicBezTo>
                  <a:cubicBezTo>
                    <a:pt x="2797" y="1071"/>
                    <a:pt x="2946" y="994"/>
                    <a:pt x="3103" y="10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noFill/>
              </a:endParaRPr>
            </a:p>
          </p:txBody>
        </p:sp>
        <p:sp>
          <p:nvSpPr>
            <p:cNvPr id="12" name="Freeform 6">
              <a:extLst>
                <a:ext uri="{FF2B5EF4-FFF2-40B4-BE49-F238E27FC236}">
                  <a16:creationId xmlns:a16="http://schemas.microsoft.com/office/drawing/2014/main" id="{6618C9E3-D6C3-4AF7-8C68-9BEDB44A70E6}"/>
                </a:ext>
              </a:extLst>
            </p:cNvPr>
            <p:cNvSpPr>
              <a:spLocks/>
            </p:cNvSpPr>
            <p:nvPr/>
          </p:nvSpPr>
          <p:spPr bwMode="auto">
            <a:xfrm>
              <a:off x="165" y="1230"/>
              <a:ext cx="6260" cy="3246"/>
            </a:xfrm>
            <a:custGeom>
              <a:avLst/>
              <a:gdLst>
                <a:gd name="T0" fmla="*/ 3611 w 3831"/>
                <a:gd name="T1" fmla="*/ 588 h 1986"/>
                <a:gd name="T2" fmla="*/ 3760 w 3831"/>
                <a:gd name="T3" fmla="*/ 529 h 1986"/>
                <a:gd name="T4" fmla="*/ 3817 w 3831"/>
                <a:gd name="T5" fmla="*/ 350 h 1986"/>
                <a:gd name="T6" fmla="*/ 3707 w 3831"/>
                <a:gd name="T7" fmla="*/ 195 h 1986"/>
                <a:gd name="T8" fmla="*/ 3560 w 3831"/>
                <a:gd name="T9" fmla="*/ 162 h 1986"/>
                <a:gd name="T10" fmla="*/ 3467 w 3831"/>
                <a:gd name="T11" fmla="*/ 53 h 1986"/>
                <a:gd name="T12" fmla="*/ 3248 w 3831"/>
                <a:gd name="T13" fmla="*/ 17 h 1986"/>
                <a:gd name="T14" fmla="*/ 3038 w 3831"/>
                <a:gd name="T15" fmla="*/ 315 h 1986"/>
                <a:gd name="T16" fmla="*/ 2874 w 3831"/>
                <a:gd name="T17" fmla="*/ 310 h 1986"/>
                <a:gd name="T18" fmla="*/ 2690 w 3831"/>
                <a:gd name="T19" fmla="*/ 471 h 1986"/>
                <a:gd name="T20" fmla="*/ 2670 w 3831"/>
                <a:gd name="T21" fmla="*/ 558 h 1986"/>
                <a:gd name="T22" fmla="*/ 2692 w 3831"/>
                <a:gd name="T23" fmla="*/ 743 h 1986"/>
                <a:gd name="T24" fmla="*/ 2750 w 3831"/>
                <a:gd name="T25" fmla="*/ 828 h 1986"/>
                <a:gd name="T26" fmla="*/ 2862 w 3831"/>
                <a:gd name="T27" fmla="*/ 876 h 1986"/>
                <a:gd name="T28" fmla="*/ 2999 w 3831"/>
                <a:gd name="T29" fmla="*/ 771 h 1986"/>
                <a:gd name="T30" fmla="*/ 2983 w 3831"/>
                <a:gd name="T31" fmla="*/ 661 h 1986"/>
                <a:gd name="T32" fmla="*/ 2912 w 3831"/>
                <a:gd name="T33" fmla="*/ 629 h 1986"/>
                <a:gd name="T34" fmla="*/ 2873 w 3831"/>
                <a:gd name="T35" fmla="*/ 661 h 1986"/>
                <a:gd name="T36" fmla="*/ 2880 w 3831"/>
                <a:gd name="T37" fmla="*/ 746 h 1986"/>
                <a:gd name="T38" fmla="*/ 2841 w 3831"/>
                <a:gd name="T39" fmla="*/ 711 h 1986"/>
                <a:gd name="T40" fmla="*/ 2825 w 3831"/>
                <a:gd name="T41" fmla="*/ 645 h 1986"/>
                <a:gd name="T42" fmla="*/ 2907 w 3831"/>
                <a:gd name="T43" fmla="*/ 551 h 1986"/>
                <a:gd name="T44" fmla="*/ 3022 w 3831"/>
                <a:gd name="T45" fmla="*/ 577 h 1986"/>
                <a:gd name="T46" fmla="*/ 3104 w 3831"/>
                <a:gd name="T47" fmla="*/ 705 h 1986"/>
                <a:gd name="T48" fmla="*/ 3040 w 3831"/>
                <a:gd name="T49" fmla="*/ 897 h 1986"/>
                <a:gd name="T50" fmla="*/ 2868 w 3831"/>
                <a:gd name="T51" fmla="*/ 970 h 1986"/>
                <a:gd name="T52" fmla="*/ 2569 w 3831"/>
                <a:gd name="T53" fmla="*/ 1305 h 1986"/>
                <a:gd name="T54" fmla="*/ 2226 w 3831"/>
                <a:gd name="T55" fmla="*/ 1495 h 1986"/>
                <a:gd name="T56" fmla="*/ 1568 w 3831"/>
                <a:gd name="T57" fmla="*/ 1591 h 1986"/>
                <a:gd name="T58" fmla="*/ 1166 w 3831"/>
                <a:gd name="T59" fmla="*/ 1519 h 1986"/>
                <a:gd name="T60" fmla="*/ 917 w 3831"/>
                <a:gd name="T61" fmla="*/ 1343 h 1986"/>
                <a:gd name="T62" fmla="*/ 0 w 3831"/>
                <a:gd name="T63" fmla="*/ 850 h 1986"/>
                <a:gd name="T64" fmla="*/ 476 w 3831"/>
                <a:gd name="T65" fmla="*/ 1111 h 1986"/>
                <a:gd name="T66" fmla="*/ 764 w 3831"/>
                <a:gd name="T67" fmla="*/ 1399 h 1986"/>
                <a:gd name="T68" fmla="*/ 1307 w 3831"/>
                <a:gd name="T69" fmla="*/ 1779 h 1986"/>
                <a:gd name="T70" fmla="*/ 1573 w 3831"/>
                <a:gd name="T71" fmla="*/ 1852 h 1986"/>
                <a:gd name="T72" fmla="*/ 3183 w 3831"/>
                <a:gd name="T73" fmla="*/ 1305 h 1986"/>
                <a:gd name="T74" fmla="*/ 3430 w 3831"/>
                <a:gd name="T75" fmla="*/ 1041 h 1986"/>
                <a:gd name="T76" fmla="*/ 3611 w 3831"/>
                <a:gd name="T77" fmla="*/ 588 h 19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831" h="1986">
                  <a:moveTo>
                    <a:pt x="3611" y="588"/>
                  </a:moveTo>
                  <a:cubicBezTo>
                    <a:pt x="3626" y="588"/>
                    <a:pt x="3701" y="587"/>
                    <a:pt x="3760" y="529"/>
                  </a:cubicBezTo>
                  <a:cubicBezTo>
                    <a:pt x="3831" y="457"/>
                    <a:pt x="3819" y="362"/>
                    <a:pt x="3817" y="350"/>
                  </a:cubicBezTo>
                  <a:cubicBezTo>
                    <a:pt x="3802" y="252"/>
                    <a:pt x="3722" y="204"/>
                    <a:pt x="3707" y="195"/>
                  </a:cubicBezTo>
                  <a:cubicBezTo>
                    <a:pt x="3644" y="157"/>
                    <a:pt x="3582" y="160"/>
                    <a:pt x="3560" y="162"/>
                  </a:cubicBezTo>
                  <a:cubicBezTo>
                    <a:pt x="3548" y="138"/>
                    <a:pt x="3521" y="90"/>
                    <a:pt x="3467" y="53"/>
                  </a:cubicBezTo>
                  <a:cubicBezTo>
                    <a:pt x="3395" y="5"/>
                    <a:pt x="3310" y="0"/>
                    <a:pt x="3248" y="17"/>
                  </a:cubicBezTo>
                  <a:cubicBezTo>
                    <a:pt x="3131" y="48"/>
                    <a:pt x="3044" y="169"/>
                    <a:pt x="3038" y="315"/>
                  </a:cubicBezTo>
                  <a:cubicBezTo>
                    <a:pt x="3010" y="306"/>
                    <a:pt x="2947" y="290"/>
                    <a:pt x="2874" y="310"/>
                  </a:cubicBezTo>
                  <a:cubicBezTo>
                    <a:pt x="2787" y="334"/>
                    <a:pt x="2721" y="399"/>
                    <a:pt x="2690" y="471"/>
                  </a:cubicBezTo>
                  <a:cubicBezTo>
                    <a:pt x="2676" y="505"/>
                    <a:pt x="2673" y="533"/>
                    <a:pt x="2670" y="558"/>
                  </a:cubicBezTo>
                  <a:cubicBezTo>
                    <a:pt x="2666" y="591"/>
                    <a:pt x="2658" y="664"/>
                    <a:pt x="2692" y="743"/>
                  </a:cubicBezTo>
                  <a:cubicBezTo>
                    <a:pt x="2704" y="769"/>
                    <a:pt x="2718" y="800"/>
                    <a:pt x="2750" y="828"/>
                  </a:cubicBezTo>
                  <a:cubicBezTo>
                    <a:pt x="2766" y="843"/>
                    <a:pt x="2806" y="877"/>
                    <a:pt x="2862" y="876"/>
                  </a:cubicBezTo>
                  <a:cubicBezTo>
                    <a:pt x="2923" y="874"/>
                    <a:pt x="2981" y="829"/>
                    <a:pt x="2999" y="771"/>
                  </a:cubicBezTo>
                  <a:cubicBezTo>
                    <a:pt x="3001" y="762"/>
                    <a:pt x="3018" y="703"/>
                    <a:pt x="2983" y="661"/>
                  </a:cubicBezTo>
                  <a:cubicBezTo>
                    <a:pt x="2979" y="657"/>
                    <a:pt x="2948" y="621"/>
                    <a:pt x="2912" y="629"/>
                  </a:cubicBezTo>
                  <a:cubicBezTo>
                    <a:pt x="2887" y="635"/>
                    <a:pt x="2875" y="657"/>
                    <a:pt x="2873" y="661"/>
                  </a:cubicBezTo>
                  <a:cubicBezTo>
                    <a:pt x="2852" y="700"/>
                    <a:pt x="2879" y="744"/>
                    <a:pt x="2880" y="746"/>
                  </a:cubicBezTo>
                  <a:cubicBezTo>
                    <a:pt x="2871" y="741"/>
                    <a:pt x="2854" y="731"/>
                    <a:pt x="2841" y="711"/>
                  </a:cubicBezTo>
                  <a:cubicBezTo>
                    <a:pt x="2839" y="708"/>
                    <a:pt x="2821" y="681"/>
                    <a:pt x="2825" y="645"/>
                  </a:cubicBezTo>
                  <a:cubicBezTo>
                    <a:pt x="2830" y="600"/>
                    <a:pt x="2867" y="564"/>
                    <a:pt x="2907" y="551"/>
                  </a:cubicBezTo>
                  <a:cubicBezTo>
                    <a:pt x="2959" y="536"/>
                    <a:pt x="3003" y="565"/>
                    <a:pt x="3022" y="577"/>
                  </a:cubicBezTo>
                  <a:cubicBezTo>
                    <a:pt x="3086" y="619"/>
                    <a:pt x="3101" y="690"/>
                    <a:pt x="3104" y="705"/>
                  </a:cubicBezTo>
                  <a:cubicBezTo>
                    <a:pt x="3123" y="808"/>
                    <a:pt x="3051" y="885"/>
                    <a:pt x="3040" y="897"/>
                  </a:cubicBezTo>
                  <a:cubicBezTo>
                    <a:pt x="2973" y="966"/>
                    <a:pt x="2887" y="970"/>
                    <a:pt x="2868" y="970"/>
                  </a:cubicBezTo>
                  <a:cubicBezTo>
                    <a:pt x="2815" y="1057"/>
                    <a:pt x="2720" y="1186"/>
                    <a:pt x="2569" y="1305"/>
                  </a:cubicBezTo>
                  <a:cubicBezTo>
                    <a:pt x="2542" y="1326"/>
                    <a:pt x="2418" y="1421"/>
                    <a:pt x="2226" y="1495"/>
                  </a:cubicBezTo>
                  <a:cubicBezTo>
                    <a:pt x="1953" y="1601"/>
                    <a:pt x="1721" y="1596"/>
                    <a:pt x="1568" y="1591"/>
                  </a:cubicBezTo>
                  <a:cubicBezTo>
                    <a:pt x="1424" y="1587"/>
                    <a:pt x="1305" y="1582"/>
                    <a:pt x="1166" y="1519"/>
                  </a:cubicBezTo>
                  <a:cubicBezTo>
                    <a:pt x="1030" y="1457"/>
                    <a:pt x="946" y="1372"/>
                    <a:pt x="917" y="1343"/>
                  </a:cubicBezTo>
                  <a:cubicBezTo>
                    <a:pt x="740" y="1166"/>
                    <a:pt x="365" y="833"/>
                    <a:pt x="0" y="850"/>
                  </a:cubicBezTo>
                  <a:cubicBezTo>
                    <a:pt x="197" y="917"/>
                    <a:pt x="352" y="1009"/>
                    <a:pt x="476" y="1111"/>
                  </a:cubicBezTo>
                  <a:cubicBezTo>
                    <a:pt x="599" y="1213"/>
                    <a:pt x="584" y="1234"/>
                    <a:pt x="764" y="1399"/>
                  </a:cubicBezTo>
                  <a:cubicBezTo>
                    <a:pt x="928" y="1551"/>
                    <a:pt x="1078" y="1688"/>
                    <a:pt x="1307" y="1779"/>
                  </a:cubicBezTo>
                  <a:cubicBezTo>
                    <a:pt x="1427" y="1826"/>
                    <a:pt x="1524" y="1843"/>
                    <a:pt x="1573" y="1852"/>
                  </a:cubicBezTo>
                  <a:cubicBezTo>
                    <a:pt x="2347" y="1986"/>
                    <a:pt x="3077" y="1391"/>
                    <a:pt x="3183" y="1305"/>
                  </a:cubicBezTo>
                  <a:cubicBezTo>
                    <a:pt x="3288" y="1220"/>
                    <a:pt x="3365" y="1138"/>
                    <a:pt x="3430" y="1041"/>
                  </a:cubicBezTo>
                  <a:cubicBezTo>
                    <a:pt x="3548" y="866"/>
                    <a:pt x="3592" y="694"/>
                    <a:pt x="3611"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noFill/>
              </a:endParaRPr>
            </a:p>
          </p:txBody>
        </p:sp>
      </p:grpSp>
      <p:cxnSp>
        <p:nvCxnSpPr>
          <p:cNvPr id="10" name="直接连接符 9">
            <a:extLst>
              <a:ext uri="{FF2B5EF4-FFF2-40B4-BE49-F238E27FC236}">
                <a16:creationId xmlns:a16="http://schemas.microsoft.com/office/drawing/2014/main" id="{1E469B4E-B484-4911-BB03-741DF9228068}"/>
              </a:ext>
            </a:extLst>
          </p:cNvPr>
          <p:cNvCxnSpPr>
            <a:cxnSpLocks/>
          </p:cNvCxnSpPr>
          <p:nvPr/>
        </p:nvCxnSpPr>
        <p:spPr>
          <a:xfrm>
            <a:off x="7942647" y="670351"/>
            <a:ext cx="3197251" cy="0"/>
          </a:xfrm>
          <a:prstGeom prst="line">
            <a:avLst/>
          </a:prstGeom>
          <a:ln>
            <a:solidFill>
              <a:srgbClr val="F16C06"/>
            </a:solidFill>
          </a:ln>
        </p:spPr>
        <p:style>
          <a:lnRef idx="1">
            <a:schemeClr val="accent1"/>
          </a:lnRef>
          <a:fillRef idx="0">
            <a:schemeClr val="accent1"/>
          </a:fillRef>
          <a:effectRef idx="0">
            <a:schemeClr val="accent1"/>
          </a:effectRef>
          <a:fontRef idx="minor">
            <a:schemeClr val="tx1"/>
          </a:fontRef>
        </p:style>
      </p:cxnSp>
      <p:grpSp>
        <p:nvGrpSpPr>
          <p:cNvPr id="14" name="Group 4">
            <a:extLst>
              <a:ext uri="{FF2B5EF4-FFF2-40B4-BE49-F238E27FC236}">
                <a16:creationId xmlns:a16="http://schemas.microsoft.com/office/drawing/2014/main" id="{810482A4-7122-45B4-8840-3242C45B68A2}"/>
              </a:ext>
            </a:extLst>
          </p:cNvPr>
          <p:cNvGrpSpPr>
            <a:grpSpLocks noChangeAspect="1"/>
          </p:cNvGrpSpPr>
          <p:nvPr/>
        </p:nvGrpSpPr>
        <p:grpSpPr bwMode="auto">
          <a:xfrm>
            <a:off x="4231186" y="487371"/>
            <a:ext cx="607778" cy="337494"/>
            <a:chOff x="2" y="-28"/>
            <a:chExt cx="8111" cy="4504"/>
          </a:xfrm>
          <a:gradFill>
            <a:gsLst>
              <a:gs pos="5000">
                <a:srgbClr val="F16C06"/>
              </a:gs>
              <a:gs pos="68000">
                <a:srgbClr val="DF2417"/>
              </a:gs>
            </a:gsLst>
            <a:lin ang="2700000" scaled="1"/>
          </a:gradFill>
        </p:grpSpPr>
        <p:sp>
          <p:nvSpPr>
            <p:cNvPr id="16" name="Freeform 5">
              <a:extLst>
                <a:ext uri="{FF2B5EF4-FFF2-40B4-BE49-F238E27FC236}">
                  <a16:creationId xmlns:a16="http://schemas.microsoft.com/office/drawing/2014/main" id="{32DBB995-9DEC-41E8-8F61-3F5725B1F7D3}"/>
                </a:ext>
              </a:extLst>
            </p:cNvPr>
            <p:cNvSpPr>
              <a:spLocks/>
            </p:cNvSpPr>
            <p:nvPr/>
          </p:nvSpPr>
          <p:spPr bwMode="auto">
            <a:xfrm>
              <a:off x="2" y="-28"/>
              <a:ext cx="8111" cy="3845"/>
            </a:xfrm>
            <a:custGeom>
              <a:avLst/>
              <a:gdLst>
                <a:gd name="T0" fmla="*/ 3708 w 4964"/>
                <a:gd name="T1" fmla="*/ 892 h 2353"/>
                <a:gd name="T2" fmla="*/ 3978 w 4964"/>
                <a:gd name="T3" fmla="*/ 1161 h 2353"/>
                <a:gd name="T4" fmla="*/ 3770 w 4964"/>
                <a:gd name="T5" fmla="*/ 1393 h 2353"/>
                <a:gd name="T6" fmla="*/ 3620 w 4964"/>
                <a:gd name="T7" fmla="*/ 2113 h 2353"/>
                <a:gd name="T8" fmla="*/ 4339 w 4964"/>
                <a:gd name="T9" fmla="*/ 1302 h 2353"/>
                <a:gd name="T10" fmla="*/ 4605 w 4964"/>
                <a:gd name="T11" fmla="*/ 1565 h 2353"/>
                <a:gd name="T12" fmla="*/ 4313 w 4964"/>
                <a:gd name="T13" fmla="*/ 1784 h 2353"/>
                <a:gd name="T14" fmla="*/ 4942 w 4964"/>
                <a:gd name="T15" fmla="*/ 1424 h 2353"/>
                <a:gd name="T16" fmla="*/ 4840 w 4964"/>
                <a:gd name="T17" fmla="*/ 983 h 2353"/>
                <a:gd name="T18" fmla="*/ 4445 w 4964"/>
                <a:gd name="T19" fmla="*/ 867 h 2353"/>
                <a:gd name="T20" fmla="*/ 4200 w 4964"/>
                <a:gd name="T21" fmla="*/ 1050 h 2353"/>
                <a:gd name="T22" fmla="*/ 4090 w 4964"/>
                <a:gd name="T23" fmla="*/ 619 h 2353"/>
                <a:gd name="T24" fmla="*/ 3970 w 4964"/>
                <a:gd name="T25" fmla="*/ 869 h 2353"/>
                <a:gd name="T26" fmla="*/ 4351 w 4964"/>
                <a:gd name="T27" fmla="*/ 843 h 2353"/>
                <a:gd name="T28" fmla="*/ 4281 w 4964"/>
                <a:gd name="T29" fmla="*/ 501 h 2353"/>
                <a:gd name="T30" fmla="*/ 4049 w 4964"/>
                <a:gd name="T31" fmla="*/ 245 h 2353"/>
                <a:gd name="T32" fmla="*/ 3626 w 4964"/>
                <a:gd name="T33" fmla="*/ 247 h 2353"/>
                <a:gd name="T34" fmla="*/ 3157 w 4964"/>
                <a:gd name="T35" fmla="*/ 84 h 2353"/>
                <a:gd name="T36" fmla="*/ 2919 w 4964"/>
                <a:gd name="T37" fmla="*/ 236 h 2353"/>
                <a:gd name="T38" fmla="*/ 2654 w 4964"/>
                <a:gd name="T39" fmla="*/ 599 h 2353"/>
                <a:gd name="T40" fmla="*/ 2922 w 4964"/>
                <a:gd name="T41" fmla="*/ 846 h 2353"/>
                <a:gd name="T42" fmla="*/ 2864 w 4964"/>
                <a:gd name="T43" fmla="*/ 528 h 2353"/>
                <a:gd name="T44" fmla="*/ 3065 w 4964"/>
                <a:gd name="T45" fmla="*/ 608 h 2353"/>
                <a:gd name="T46" fmla="*/ 2952 w 4964"/>
                <a:gd name="T47" fmla="*/ 906 h 2353"/>
                <a:gd name="T48" fmla="*/ 2651 w 4964"/>
                <a:gd name="T49" fmla="*/ 743 h 2353"/>
                <a:gd name="T50" fmla="*/ 2410 w 4964"/>
                <a:gd name="T51" fmla="*/ 538 h 2353"/>
                <a:gd name="T52" fmla="*/ 2250 w 4964"/>
                <a:gd name="T53" fmla="*/ 726 h 2353"/>
                <a:gd name="T54" fmla="*/ 2164 w 4964"/>
                <a:gd name="T55" fmla="*/ 1168 h 2353"/>
                <a:gd name="T56" fmla="*/ 2428 w 4964"/>
                <a:gd name="T57" fmla="*/ 1468 h 2353"/>
                <a:gd name="T58" fmla="*/ 2234 w 4964"/>
                <a:gd name="T59" fmla="*/ 1505 h 2353"/>
                <a:gd name="T60" fmla="*/ 2491 w 4964"/>
                <a:gd name="T61" fmla="*/ 1401 h 2353"/>
                <a:gd name="T62" fmla="*/ 2294 w 4964"/>
                <a:gd name="T63" fmla="*/ 1817 h 2353"/>
                <a:gd name="T64" fmla="*/ 1184 w 4964"/>
                <a:gd name="T65" fmla="*/ 1881 h 2353"/>
                <a:gd name="T66" fmla="*/ 669 w 4964"/>
                <a:gd name="T67" fmla="*/ 1533 h 2353"/>
                <a:gd name="T68" fmla="*/ 0 w 4964"/>
                <a:gd name="T69" fmla="*/ 1528 h 2353"/>
                <a:gd name="T70" fmla="*/ 1164 w 4964"/>
                <a:gd name="T71" fmla="*/ 2144 h 2353"/>
                <a:gd name="T72" fmla="*/ 2891 w 4964"/>
                <a:gd name="T73" fmla="*/ 1717 h 2353"/>
                <a:gd name="T74" fmla="*/ 2724 w 4964"/>
                <a:gd name="T75" fmla="*/ 1203 h 2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964" h="2353">
                  <a:moveTo>
                    <a:pt x="3103" y="1008"/>
                  </a:moveTo>
                  <a:cubicBezTo>
                    <a:pt x="3130" y="659"/>
                    <a:pt x="3633" y="632"/>
                    <a:pt x="3708" y="892"/>
                  </a:cubicBezTo>
                  <a:cubicBezTo>
                    <a:pt x="3789" y="890"/>
                    <a:pt x="3852" y="930"/>
                    <a:pt x="3898" y="984"/>
                  </a:cubicBezTo>
                  <a:cubicBezTo>
                    <a:pt x="3916" y="1006"/>
                    <a:pt x="3974" y="1066"/>
                    <a:pt x="3978" y="1161"/>
                  </a:cubicBezTo>
                  <a:cubicBezTo>
                    <a:pt x="3978" y="1187"/>
                    <a:pt x="3980" y="1255"/>
                    <a:pt x="3931" y="1315"/>
                  </a:cubicBezTo>
                  <a:cubicBezTo>
                    <a:pt x="3871" y="1387"/>
                    <a:pt x="3785" y="1392"/>
                    <a:pt x="3770" y="1393"/>
                  </a:cubicBezTo>
                  <a:cubicBezTo>
                    <a:pt x="3742" y="1790"/>
                    <a:pt x="3508" y="2071"/>
                    <a:pt x="3013" y="2344"/>
                  </a:cubicBezTo>
                  <a:cubicBezTo>
                    <a:pt x="3164" y="2327"/>
                    <a:pt x="3398" y="2276"/>
                    <a:pt x="3620" y="2113"/>
                  </a:cubicBezTo>
                  <a:cubicBezTo>
                    <a:pt x="3746" y="2020"/>
                    <a:pt x="3834" y="1915"/>
                    <a:pt x="3888" y="1851"/>
                  </a:cubicBezTo>
                  <a:cubicBezTo>
                    <a:pt x="4136" y="1554"/>
                    <a:pt x="4150" y="1354"/>
                    <a:pt x="4339" y="1302"/>
                  </a:cubicBezTo>
                  <a:cubicBezTo>
                    <a:pt x="4360" y="1297"/>
                    <a:pt x="4465" y="1268"/>
                    <a:pt x="4540" y="1327"/>
                  </a:cubicBezTo>
                  <a:cubicBezTo>
                    <a:pt x="4634" y="1401"/>
                    <a:pt x="4607" y="1554"/>
                    <a:pt x="4605" y="1565"/>
                  </a:cubicBezTo>
                  <a:cubicBezTo>
                    <a:pt x="4601" y="1227"/>
                    <a:pt x="4147" y="1338"/>
                    <a:pt x="4223" y="1628"/>
                  </a:cubicBezTo>
                  <a:cubicBezTo>
                    <a:pt x="4241" y="1695"/>
                    <a:pt x="4273" y="1747"/>
                    <a:pt x="4313" y="1784"/>
                  </a:cubicBezTo>
                  <a:cubicBezTo>
                    <a:pt x="4417" y="1881"/>
                    <a:pt x="4610" y="1917"/>
                    <a:pt x="4764" y="1824"/>
                  </a:cubicBezTo>
                  <a:cubicBezTo>
                    <a:pt x="4909" y="1736"/>
                    <a:pt x="4964" y="1566"/>
                    <a:pt x="4942" y="1424"/>
                  </a:cubicBezTo>
                  <a:cubicBezTo>
                    <a:pt x="4922" y="1292"/>
                    <a:pt x="4837" y="1209"/>
                    <a:pt x="4807" y="1182"/>
                  </a:cubicBezTo>
                  <a:cubicBezTo>
                    <a:pt x="4818" y="1164"/>
                    <a:pt x="4864" y="1082"/>
                    <a:pt x="4840" y="983"/>
                  </a:cubicBezTo>
                  <a:cubicBezTo>
                    <a:pt x="4817" y="893"/>
                    <a:pt x="4741" y="806"/>
                    <a:pt x="4641" y="794"/>
                  </a:cubicBezTo>
                  <a:cubicBezTo>
                    <a:pt x="4536" y="781"/>
                    <a:pt x="4456" y="857"/>
                    <a:pt x="4445" y="867"/>
                  </a:cubicBezTo>
                  <a:cubicBezTo>
                    <a:pt x="4405" y="906"/>
                    <a:pt x="4414" y="929"/>
                    <a:pt x="4372" y="969"/>
                  </a:cubicBezTo>
                  <a:cubicBezTo>
                    <a:pt x="4316" y="1020"/>
                    <a:pt x="4251" y="1043"/>
                    <a:pt x="4200" y="1050"/>
                  </a:cubicBezTo>
                  <a:cubicBezTo>
                    <a:pt x="4099" y="1062"/>
                    <a:pt x="3945" y="1027"/>
                    <a:pt x="3900" y="888"/>
                  </a:cubicBezTo>
                  <a:cubicBezTo>
                    <a:pt x="3827" y="664"/>
                    <a:pt x="4035" y="561"/>
                    <a:pt x="4090" y="619"/>
                  </a:cubicBezTo>
                  <a:cubicBezTo>
                    <a:pt x="4060" y="620"/>
                    <a:pt x="4032" y="629"/>
                    <a:pt x="4009" y="647"/>
                  </a:cubicBezTo>
                  <a:cubicBezTo>
                    <a:pt x="3946" y="695"/>
                    <a:pt x="3931" y="797"/>
                    <a:pt x="3970" y="869"/>
                  </a:cubicBezTo>
                  <a:cubicBezTo>
                    <a:pt x="4018" y="957"/>
                    <a:pt x="4126" y="964"/>
                    <a:pt x="4141" y="964"/>
                  </a:cubicBezTo>
                  <a:cubicBezTo>
                    <a:pt x="4270" y="969"/>
                    <a:pt x="4345" y="854"/>
                    <a:pt x="4351" y="843"/>
                  </a:cubicBezTo>
                  <a:cubicBezTo>
                    <a:pt x="4362" y="827"/>
                    <a:pt x="4406" y="751"/>
                    <a:pt x="4385" y="653"/>
                  </a:cubicBezTo>
                  <a:cubicBezTo>
                    <a:pt x="4365" y="565"/>
                    <a:pt x="4304" y="517"/>
                    <a:pt x="4281" y="501"/>
                  </a:cubicBezTo>
                  <a:cubicBezTo>
                    <a:pt x="4202" y="446"/>
                    <a:pt x="4120" y="453"/>
                    <a:pt x="4100" y="455"/>
                  </a:cubicBezTo>
                  <a:cubicBezTo>
                    <a:pt x="4103" y="434"/>
                    <a:pt x="4116" y="334"/>
                    <a:pt x="4049" y="245"/>
                  </a:cubicBezTo>
                  <a:cubicBezTo>
                    <a:pt x="3993" y="169"/>
                    <a:pt x="3892" y="120"/>
                    <a:pt x="3789" y="140"/>
                  </a:cubicBezTo>
                  <a:cubicBezTo>
                    <a:pt x="3693" y="158"/>
                    <a:pt x="3639" y="228"/>
                    <a:pt x="3626" y="247"/>
                  </a:cubicBezTo>
                  <a:cubicBezTo>
                    <a:pt x="3618" y="219"/>
                    <a:pt x="3589" y="123"/>
                    <a:pt x="3495" y="65"/>
                  </a:cubicBezTo>
                  <a:cubicBezTo>
                    <a:pt x="3396" y="4"/>
                    <a:pt x="3252" y="0"/>
                    <a:pt x="3157" y="84"/>
                  </a:cubicBezTo>
                  <a:cubicBezTo>
                    <a:pt x="3084" y="147"/>
                    <a:pt x="3070" y="236"/>
                    <a:pt x="3067" y="264"/>
                  </a:cubicBezTo>
                  <a:cubicBezTo>
                    <a:pt x="3042" y="252"/>
                    <a:pt x="2988" y="230"/>
                    <a:pt x="2919" y="236"/>
                  </a:cubicBezTo>
                  <a:cubicBezTo>
                    <a:pt x="2807" y="245"/>
                    <a:pt x="2739" y="317"/>
                    <a:pt x="2725" y="333"/>
                  </a:cubicBezTo>
                  <a:cubicBezTo>
                    <a:pt x="2629" y="439"/>
                    <a:pt x="2650" y="574"/>
                    <a:pt x="2654" y="599"/>
                  </a:cubicBezTo>
                  <a:cubicBezTo>
                    <a:pt x="2658" y="626"/>
                    <a:pt x="2683" y="763"/>
                    <a:pt x="2797" y="824"/>
                  </a:cubicBezTo>
                  <a:cubicBezTo>
                    <a:pt x="2820" y="836"/>
                    <a:pt x="2869" y="862"/>
                    <a:pt x="2922" y="846"/>
                  </a:cubicBezTo>
                  <a:cubicBezTo>
                    <a:pt x="2997" y="823"/>
                    <a:pt x="3059" y="721"/>
                    <a:pt x="3023" y="635"/>
                  </a:cubicBezTo>
                  <a:cubicBezTo>
                    <a:pt x="3003" y="586"/>
                    <a:pt x="2953" y="543"/>
                    <a:pt x="2864" y="528"/>
                  </a:cubicBezTo>
                  <a:cubicBezTo>
                    <a:pt x="2881" y="524"/>
                    <a:pt x="2914" y="519"/>
                    <a:pt x="2952" y="528"/>
                  </a:cubicBezTo>
                  <a:cubicBezTo>
                    <a:pt x="2971" y="533"/>
                    <a:pt x="3029" y="550"/>
                    <a:pt x="3065" y="608"/>
                  </a:cubicBezTo>
                  <a:cubicBezTo>
                    <a:pt x="3099" y="661"/>
                    <a:pt x="3093" y="716"/>
                    <a:pt x="3090" y="734"/>
                  </a:cubicBezTo>
                  <a:cubicBezTo>
                    <a:pt x="3081" y="809"/>
                    <a:pt x="3027" y="878"/>
                    <a:pt x="2952" y="906"/>
                  </a:cubicBezTo>
                  <a:cubicBezTo>
                    <a:pt x="2946" y="909"/>
                    <a:pt x="2866" y="937"/>
                    <a:pt x="2788" y="900"/>
                  </a:cubicBezTo>
                  <a:cubicBezTo>
                    <a:pt x="2730" y="873"/>
                    <a:pt x="2700" y="824"/>
                    <a:pt x="2651" y="743"/>
                  </a:cubicBezTo>
                  <a:cubicBezTo>
                    <a:pt x="2612" y="679"/>
                    <a:pt x="2621" y="675"/>
                    <a:pt x="2593" y="641"/>
                  </a:cubicBezTo>
                  <a:cubicBezTo>
                    <a:pt x="2574" y="618"/>
                    <a:pt x="2509" y="539"/>
                    <a:pt x="2410" y="538"/>
                  </a:cubicBezTo>
                  <a:cubicBezTo>
                    <a:pt x="2390" y="537"/>
                    <a:pt x="2320" y="536"/>
                    <a:pt x="2276" y="592"/>
                  </a:cubicBezTo>
                  <a:cubicBezTo>
                    <a:pt x="2232" y="648"/>
                    <a:pt x="2248" y="717"/>
                    <a:pt x="2250" y="726"/>
                  </a:cubicBezTo>
                  <a:cubicBezTo>
                    <a:pt x="2148" y="731"/>
                    <a:pt x="2055" y="798"/>
                    <a:pt x="2034" y="893"/>
                  </a:cubicBezTo>
                  <a:cubicBezTo>
                    <a:pt x="2011" y="1000"/>
                    <a:pt x="2046" y="1124"/>
                    <a:pt x="2164" y="1168"/>
                  </a:cubicBezTo>
                  <a:cubicBezTo>
                    <a:pt x="1932" y="1200"/>
                    <a:pt x="1938" y="1554"/>
                    <a:pt x="2134" y="1630"/>
                  </a:cubicBezTo>
                  <a:cubicBezTo>
                    <a:pt x="2329" y="1706"/>
                    <a:pt x="2450" y="1591"/>
                    <a:pt x="2428" y="1468"/>
                  </a:cubicBezTo>
                  <a:cubicBezTo>
                    <a:pt x="2401" y="1308"/>
                    <a:pt x="2262" y="1292"/>
                    <a:pt x="2202" y="1359"/>
                  </a:cubicBezTo>
                  <a:cubicBezTo>
                    <a:pt x="2155" y="1410"/>
                    <a:pt x="2179" y="1466"/>
                    <a:pt x="2234" y="1505"/>
                  </a:cubicBezTo>
                  <a:cubicBezTo>
                    <a:pt x="2127" y="1528"/>
                    <a:pt x="2117" y="1357"/>
                    <a:pt x="2182" y="1293"/>
                  </a:cubicBezTo>
                  <a:cubicBezTo>
                    <a:pt x="2247" y="1230"/>
                    <a:pt x="2448" y="1255"/>
                    <a:pt x="2491" y="1401"/>
                  </a:cubicBezTo>
                  <a:cubicBezTo>
                    <a:pt x="2506" y="1455"/>
                    <a:pt x="2505" y="1502"/>
                    <a:pt x="2499" y="1533"/>
                  </a:cubicBezTo>
                  <a:cubicBezTo>
                    <a:pt x="2494" y="1561"/>
                    <a:pt x="2467" y="1684"/>
                    <a:pt x="2294" y="1817"/>
                  </a:cubicBezTo>
                  <a:cubicBezTo>
                    <a:pt x="2080" y="1983"/>
                    <a:pt x="1844" y="2008"/>
                    <a:pt x="1780" y="2013"/>
                  </a:cubicBezTo>
                  <a:cubicBezTo>
                    <a:pt x="1711" y="2019"/>
                    <a:pt x="1430" y="2039"/>
                    <a:pt x="1184" y="1881"/>
                  </a:cubicBezTo>
                  <a:cubicBezTo>
                    <a:pt x="1108" y="1833"/>
                    <a:pt x="915" y="1690"/>
                    <a:pt x="859" y="1648"/>
                  </a:cubicBezTo>
                  <a:cubicBezTo>
                    <a:pt x="804" y="1607"/>
                    <a:pt x="751" y="1568"/>
                    <a:pt x="669" y="1533"/>
                  </a:cubicBezTo>
                  <a:cubicBezTo>
                    <a:pt x="649" y="1525"/>
                    <a:pt x="568" y="1492"/>
                    <a:pt x="443" y="1479"/>
                  </a:cubicBezTo>
                  <a:cubicBezTo>
                    <a:pt x="266" y="1460"/>
                    <a:pt x="111" y="1492"/>
                    <a:pt x="0" y="1528"/>
                  </a:cubicBezTo>
                  <a:cubicBezTo>
                    <a:pt x="114" y="1530"/>
                    <a:pt x="281" y="1546"/>
                    <a:pt x="462" y="1621"/>
                  </a:cubicBezTo>
                  <a:cubicBezTo>
                    <a:pt x="818" y="1766"/>
                    <a:pt x="858" y="1981"/>
                    <a:pt x="1164" y="2144"/>
                  </a:cubicBezTo>
                  <a:cubicBezTo>
                    <a:pt x="1556" y="2353"/>
                    <a:pt x="1978" y="2259"/>
                    <a:pt x="2070" y="2238"/>
                  </a:cubicBezTo>
                  <a:cubicBezTo>
                    <a:pt x="2537" y="2134"/>
                    <a:pt x="2807" y="1823"/>
                    <a:pt x="2891" y="1717"/>
                  </a:cubicBezTo>
                  <a:cubicBezTo>
                    <a:pt x="2861" y="1705"/>
                    <a:pt x="2818" y="1685"/>
                    <a:pt x="2779" y="1647"/>
                  </a:cubicBezTo>
                  <a:cubicBezTo>
                    <a:pt x="2673" y="1542"/>
                    <a:pt x="2641" y="1352"/>
                    <a:pt x="2724" y="1203"/>
                  </a:cubicBezTo>
                  <a:cubicBezTo>
                    <a:pt x="2797" y="1071"/>
                    <a:pt x="2946" y="994"/>
                    <a:pt x="3103" y="10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noFill/>
              </a:endParaRPr>
            </a:p>
          </p:txBody>
        </p:sp>
        <p:sp>
          <p:nvSpPr>
            <p:cNvPr id="17" name="Freeform 6">
              <a:extLst>
                <a:ext uri="{FF2B5EF4-FFF2-40B4-BE49-F238E27FC236}">
                  <a16:creationId xmlns:a16="http://schemas.microsoft.com/office/drawing/2014/main" id="{7FB53955-B832-4603-9C71-E7D7D7903B76}"/>
                </a:ext>
              </a:extLst>
            </p:cNvPr>
            <p:cNvSpPr>
              <a:spLocks/>
            </p:cNvSpPr>
            <p:nvPr/>
          </p:nvSpPr>
          <p:spPr bwMode="auto">
            <a:xfrm>
              <a:off x="165" y="1230"/>
              <a:ext cx="6260" cy="3246"/>
            </a:xfrm>
            <a:custGeom>
              <a:avLst/>
              <a:gdLst>
                <a:gd name="T0" fmla="*/ 3611 w 3831"/>
                <a:gd name="T1" fmla="*/ 588 h 1986"/>
                <a:gd name="T2" fmla="*/ 3760 w 3831"/>
                <a:gd name="T3" fmla="*/ 529 h 1986"/>
                <a:gd name="T4" fmla="*/ 3817 w 3831"/>
                <a:gd name="T5" fmla="*/ 350 h 1986"/>
                <a:gd name="T6" fmla="*/ 3707 w 3831"/>
                <a:gd name="T7" fmla="*/ 195 h 1986"/>
                <a:gd name="T8" fmla="*/ 3560 w 3831"/>
                <a:gd name="T9" fmla="*/ 162 h 1986"/>
                <a:gd name="T10" fmla="*/ 3467 w 3831"/>
                <a:gd name="T11" fmla="*/ 53 h 1986"/>
                <a:gd name="T12" fmla="*/ 3248 w 3831"/>
                <a:gd name="T13" fmla="*/ 17 h 1986"/>
                <a:gd name="T14" fmla="*/ 3038 w 3831"/>
                <a:gd name="T15" fmla="*/ 315 h 1986"/>
                <a:gd name="T16" fmla="*/ 2874 w 3831"/>
                <a:gd name="T17" fmla="*/ 310 h 1986"/>
                <a:gd name="T18" fmla="*/ 2690 w 3831"/>
                <a:gd name="T19" fmla="*/ 471 h 1986"/>
                <a:gd name="T20" fmla="*/ 2670 w 3831"/>
                <a:gd name="T21" fmla="*/ 558 h 1986"/>
                <a:gd name="T22" fmla="*/ 2692 w 3831"/>
                <a:gd name="T23" fmla="*/ 743 h 1986"/>
                <a:gd name="T24" fmla="*/ 2750 w 3831"/>
                <a:gd name="T25" fmla="*/ 828 h 1986"/>
                <a:gd name="T26" fmla="*/ 2862 w 3831"/>
                <a:gd name="T27" fmla="*/ 876 h 1986"/>
                <a:gd name="T28" fmla="*/ 2999 w 3831"/>
                <a:gd name="T29" fmla="*/ 771 h 1986"/>
                <a:gd name="T30" fmla="*/ 2983 w 3831"/>
                <a:gd name="T31" fmla="*/ 661 h 1986"/>
                <a:gd name="T32" fmla="*/ 2912 w 3831"/>
                <a:gd name="T33" fmla="*/ 629 h 1986"/>
                <a:gd name="T34" fmla="*/ 2873 w 3831"/>
                <a:gd name="T35" fmla="*/ 661 h 1986"/>
                <a:gd name="T36" fmla="*/ 2880 w 3831"/>
                <a:gd name="T37" fmla="*/ 746 h 1986"/>
                <a:gd name="T38" fmla="*/ 2841 w 3831"/>
                <a:gd name="T39" fmla="*/ 711 h 1986"/>
                <a:gd name="T40" fmla="*/ 2825 w 3831"/>
                <a:gd name="T41" fmla="*/ 645 h 1986"/>
                <a:gd name="T42" fmla="*/ 2907 w 3831"/>
                <a:gd name="T43" fmla="*/ 551 h 1986"/>
                <a:gd name="T44" fmla="*/ 3022 w 3831"/>
                <a:gd name="T45" fmla="*/ 577 h 1986"/>
                <a:gd name="T46" fmla="*/ 3104 w 3831"/>
                <a:gd name="T47" fmla="*/ 705 h 1986"/>
                <a:gd name="T48" fmla="*/ 3040 w 3831"/>
                <a:gd name="T49" fmla="*/ 897 h 1986"/>
                <a:gd name="T50" fmla="*/ 2868 w 3831"/>
                <a:gd name="T51" fmla="*/ 970 h 1986"/>
                <a:gd name="T52" fmla="*/ 2569 w 3831"/>
                <a:gd name="T53" fmla="*/ 1305 h 1986"/>
                <a:gd name="T54" fmla="*/ 2226 w 3831"/>
                <a:gd name="T55" fmla="*/ 1495 h 1986"/>
                <a:gd name="T56" fmla="*/ 1568 w 3831"/>
                <a:gd name="T57" fmla="*/ 1591 h 1986"/>
                <a:gd name="T58" fmla="*/ 1166 w 3831"/>
                <a:gd name="T59" fmla="*/ 1519 h 1986"/>
                <a:gd name="T60" fmla="*/ 917 w 3831"/>
                <a:gd name="T61" fmla="*/ 1343 h 1986"/>
                <a:gd name="T62" fmla="*/ 0 w 3831"/>
                <a:gd name="T63" fmla="*/ 850 h 1986"/>
                <a:gd name="T64" fmla="*/ 476 w 3831"/>
                <a:gd name="T65" fmla="*/ 1111 h 1986"/>
                <a:gd name="T66" fmla="*/ 764 w 3831"/>
                <a:gd name="T67" fmla="*/ 1399 h 1986"/>
                <a:gd name="T68" fmla="*/ 1307 w 3831"/>
                <a:gd name="T69" fmla="*/ 1779 h 1986"/>
                <a:gd name="T70" fmla="*/ 1573 w 3831"/>
                <a:gd name="T71" fmla="*/ 1852 h 1986"/>
                <a:gd name="T72" fmla="*/ 3183 w 3831"/>
                <a:gd name="T73" fmla="*/ 1305 h 1986"/>
                <a:gd name="T74" fmla="*/ 3430 w 3831"/>
                <a:gd name="T75" fmla="*/ 1041 h 1986"/>
                <a:gd name="T76" fmla="*/ 3611 w 3831"/>
                <a:gd name="T77" fmla="*/ 588 h 19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831" h="1986">
                  <a:moveTo>
                    <a:pt x="3611" y="588"/>
                  </a:moveTo>
                  <a:cubicBezTo>
                    <a:pt x="3626" y="588"/>
                    <a:pt x="3701" y="587"/>
                    <a:pt x="3760" y="529"/>
                  </a:cubicBezTo>
                  <a:cubicBezTo>
                    <a:pt x="3831" y="457"/>
                    <a:pt x="3819" y="362"/>
                    <a:pt x="3817" y="350"/>
                  </a:cubicBezTo>
                  <a:cubicBezTo>
                    <a:pt x="3802" y="252"/>
                    <a:pt x="3722" y="204"/>
                    <a:pt x="3707" y="195"/>
                  </a:cubicBezTo>
                  <a:cubicBezTo>
                    <a:pt x="3644" y="157"/>
                    <a:pt x="3582" y="160"/>
                    <a:pt x="3560" y="162"/>
                  </a:cubicBezTo>
                  <a:cubicBezTo>
                    <a:pt x="3548" y="138"/>
                    <a:pt x="3521" y="90"/>
                    <a:pt x="3467" y="53"/>
                  </a:cubicBezTo>
                  <a:cubicBezTo>
                    <a:pt x="3395" y="5"/>
                    <a:pt x="3310" y="0"/>
                    <a:pt x="3248" y="17"/>
                  </a:cubicBezTo>
                  <a:cubicBezTo>
                    <a:pt x="3131" y="48"/>
                    <a:pt x="3044" y="169"/>
                    <a:pt x="3038" y="315"/>
                  </a:cubicBezTo>
                  <a:cubicBezTo>
                    <a:pt x="3010" y="306"/>
                    <a:pt x="2947" y="290"/>
                    <a:pt x="2874" y="310"/>
                  </a:cubicBezTo>
                  <a:cubicBezTo>
                    <a:pt x="2787" y="334"/>
                    <a:pt x="2721" y="399"/>
                    <a:pt x="2690" y="471"/>
                  </a:cubicBezTo>
                  <a:cubicBezTo>
                    <a:pt x="2676" y="505"/>
                    <a:pt x="2673" y="533"/>
                    <a:pt x="2670" y="558"/>
                  </a:cubicBezTo>
                  <a:cubicBezTo>
                    <a:pt x="2666" y="591"/>
                    <a:pt x="2658" y="664"/>
                    <a:pt x="2692" y="743"/>
                  </a:cubicBezTo>
                  <a:cubicBezTo>
                    <a:pt x="2704" y="769"/>
                    <a:pt x="2718" y="800"/>
                    <a:pt x="2750" y="828"/>
                  </a:cubicBezTo>
                  <a:cubicBezTo>
                    <a:pt x="2766" y="843"/>
                    <a:pt x="2806" y="877"/>
                    <a:pt x="2862" y="876"/>
                  </a:cubicBezTo>
                  <a:cubicBezTo>
                    <a:pt x="2923" y="874"/>
                    <a:pt x="2981" y="829"/>
                    <a:pt x="2999" y="771"/>
                  </a:cubicBezTo>
                  <a:cubicBezTo>
                    <a:pt x="3001" y="762"/>
                    <a:pt x="3018" y="703"/>
                    <a:pt x="2983" y="661"/>
                  </a:cubicBezTo>
                  <a:cubicBezTo>
                    <a:pt x="2979" y="657"/>
                    <a:pt x="2948" y="621"/>
                    <a:pt x="2912" y="629"/>
                  </a:cubicBezTo>
                  <a:cubicBezTo>
                    <a:pt x="2887" y="635"/>
                    <a:pt x="2875" y="657"/>
                    <a:pt x="2873" y="661"/>
                  </a:cubicBezTo>
                  <a:cubicBezTo>
                    <a:pt x="2852" y="700"/>
                    <a:pt x="2879" y="744"/>
                    <a:pt x="2880" y="746"/>
                  </a:cubicBezTo>
                  <a:cubicBezTo>
                    <a:pt x="2871" y="741"/>
                    <a:pt x="2854" y="731"/>
                    <a:pt x="2841" y="711"/>
                  </a:cubicBezTo>
                  <a:cubicBezTo>
                    <a:pt x="2839" y="708"/>
                    <a:pt x="2821" y="681"/>
                    <a:pt x="2825" y="645"/>
                  </a:cubicBezTo>
                  <a:cubicBezTo>
                    <a:pt x="2830" y="600"/>
                    <a:pt x="2867" y="564"/>
                    <a:pt x="2907" y="551"/>
                  </a:cubicBezTo>
                  <a:cubicBezTo>
                    <a:pt x="2959" y="536"/>
                    <a:pt x="3003" y="565"/>
                    <a:pt x="3022" y="577"/>
                  </a:cubicBezTo>
                  <a:cubicBezTo>
                    <a:pt x="3086" y="619"/>
                    <a:pt x="3101" y="690"/>
                    <a:pt x="3104" y="705"/>
                  </a:cubicBezTo>
                  <a:cubicBezTo>
                    <a:pt x="3123" y="808"/>
                    <a:pt x="3051" y="885"/>
                    <a:pt x="3040" y="897"/>
                  </a:cubicBezTo>
                  <a:cubicBezTo>
                    <a:pt x="2973" y="966"/>
                    <a:pt x="2887" y="970"/>
                    <a:pt x="2868" y="970"/>
                  </a:cubicBezTo>
                  <a:cubicBezTo>
                    <a:pt x="2815" y="1057"/>
                    <a:pt x="2720" y="1186"/>
                    <a:pt x="2569" y="1305"/>
                  </a:cubicBezTo>
                  <a:cubicBezTo>
                    <a:pt x="2542" y="1326"/>
                    <a:pt x="2418" y="1421"/>
                    <a:pt x="2226" y="1495"/>
                  </a:cubicBezTo>
                  <a:cubicBezTo>
                    <a:pt x="1953" y="1601"/>
                    <a:pt x="1721" y="1596"/>
                    <a:pt x="1568" y="1591"/>
                  </a:cubicBezTo>
                  <a:cubicBezTo>
                    <a:pt x="1424" y="1587"/>
                    <a:pt x="1305" y="1582"/>
                    <a:pt x="1166" y="1519"/>
                  </a:cubicBezTo>
                  <a:cubicBezTo>
                    <a:pt x="1030" y="1457"/>
                    <a:pt x="946" y="1372"/>
                    <a:pt x="917" y="1343"/>
                  </a:cubicBezTo>
                  <a:cubicBezTo>
                    <a:pt x="740" y="1166"/>
                    <a:pt x="365" y="833"/>
                    <a:pt x="0" y="850"/>
                  </a:cubicBezTo>
                  <a:cubicBezTo>
                    <a:pt x="197" y="917"/>
                    <a:pt x="352" y="1009"/>
                    <a:pt x="476" y="1111"/>
                  </a:cubicBezTo>
                  <a:cubicBezTo>
                    <a:pt x="599" y="1213"/>
                    <a:pt x="584" y="1234"/>
                    <a:pt x="764" y="1399"/>
                  </a:cubicBezTo>
                  <a:cubicBezTo>
                    <a:pt x="928" y="1551"/>
                    <a:pt x="1078" y="1688"/>
                    <a:pt x="1307" y="1779"/>
                  </a:cubicBezTo>
                  <a:cubicBezTo>
                    <a:pt x="1427" y="1826"/>
                    <a:pt x="1524" y="1843"/>
                    <a:pt x="1573" y="1852"/>
                  </a:cubicBezTo>
                  <a:cubicBezTo>
                    <a:pt x="2347" y="1986"/>
                    <a:pt x="3077" y="1391"/>
                    <a:pt x="3183" y="1305"/>
                  </a:cubicBezTo>
                  <a:cubicBezTo>
                    <a:pt x="3288" y="1220"/>
                    <a:pt x="3365" y="1138"/>
                    <a:pt x="3430" y="1041"/>
                  </a:cubicBezTo>
                  <a:cubicBezTo>
                    <a:pt x="3548" y="866"/>
                    <a:pt x="3592" y="694"/>
                    <a:pt x="3611"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noFill/>
              </a:endParaRPr>
            </a:p>
          </p:txBody>
        </p:sp>
      </p:grpSp>
      <p:cxnSp>
        <p:nvCxnSpPr>
          <p:cNvPr id="15" name="直接连接符 14">
            <a:extLst>
              <a:ext uri="{FF2B5EF4-FFF2-40B4-BE49-F238E27FC236}">
                <a16:creationId xmlns:a16="http://schemas.microsoft.com/office/drawing/2014/main" id="{7766579E-031E-457A-A881-F8C8FC2FEED3}"/>
              </a:ext>
            </a:extLst>
          </p:cNvPr>
          <p:cNvCxnSpPr>
            <a:cxnSpLocks/>
          </p:cNvCxnSpPr>
          <p:nvPr/>
        </p:nvCxnSpPr>
        <p:spPr>
          <a:xfrm flipH="1">
            <a:off x="1046150" y="670351"/>
            <a:ext cx="3197251" cy="0"/>
          </a:xfrm>
          <a:prstGeom prst="line">
            <a:avLst/>
          </a:prstGeom>
          <a:ln>
            <a:solidFill>
              <a:srgbClr val="F16C0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5665797"/>
      </p:ext>
    </p:extLst>
  </p:cSld>
  <p:clrMapOvr>
    <a:masterClrMapping/>
  </p:clrMapOvr>
  <p:transition spd="slow" advClick="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1+#ppt_h/2"/>
                                          </p:val>
                                        </p:tav>
                                        <p:tav tm="100000">
                                          <p:val>
                                            <p:strVal val="#ppt_y"/>
                                          </p:val>
                                        </p:tav>
                                      </p:tavLst>
                                    </p:anim>
                                  </p:childTnLst>
                                </p:cTn>
                              </p:par>
                            </p:childTnLst>
                          </p:cTn>
                        </p:par>
                        <p:par>
                          <p:cTn id="9" fill="hold">
                            <p:stCondLst>
                              <p:cond delay="1000"/>
                            </p:stCondLst>
                            <p:childTnLst>
                              <p:par>
                                <p:cTn id="10" presetID="53" presetClass="entr" presetSubtype="16" fill="hold" nodeType="afterEffect">
                                  <p:stCondLst>
                                    <p:cond delay="0"/>
                                  </p:stCondLst>
                                  <p:childTnLst>
                                    <p:set>
                                      <p:cBhvr>
                                        <p:cTn id="11" dur="1" fill="hold">
                                          <p:stCondLst>
                                            <p:cond delay="0"/>
                                          </p:stCondLst>
                                        </p:cTn>
                                        <p:tgtEl>
                                          <p:spTgt spid="19"/>
                                        </p:tgtEl>
                                        <p:attrNameLst>
                                          <p:attrName>style.visibility</p:attrName>
                                        </p:attrNameLst>
                                      </p:cBhvr>
                                      <p:to>
                                        <p:strVal val="visible"/>
                                      </p:to>
                                    </p:set>
                                    <p:anim calcmode="lin" valueType="num">
                                      <p:cBhvr>
                                        <p:cTn id="12" dur="1000" fill="hold"/>
                                        <p:tgtEl>
                                          <p:spTgt spid="19"/>
                                        </p:tgtEl>
                                        <p:attrNameLst>
                                          <p:attrName>ppt_w</p:attrName>
                                        </p:attrNameLst>
                                      </p:cBhvr>
                                      <p:tavLst>
                                        <p:tav tm="0">
                                          <p:val>
                                            <p:fltVal val="0"/>
                                          </p:val>
                                        </p:tav>
                                        <p:tav tm="100000">
                                          <p:val>
                                            <p:strVal val="#ppt_w"/>
                                          </p:val>
                                        </p:tav>
                                      </p:tavLst>
                                    </p:anim>
                                    <p:anim calcmode="lin" valueType="num">
                                      <p:cBhvr>
                                        <p:cTn id="13" dur="1000" fill="hold"/>
                                        <p:tgtEl>
                                          <p:spTgt spid="19"/>
                                        </p:tgtEl>
                                        <p:attrNameLst>
                                          <p:attrName>ppt_h</p:attrName>
                                        </p:attrNameLst>
                                      </p:cBhvr>
                                      <p:tavLst>
                                        <p:tav tm="0">
                                          <p:val>
                                            <p:fltVal val="0"/>
                                          </p:val>
                                        </p:tav>
                                        <p:tav tm="100000">
                                          <p:val>
                                            <p:strVal val="#ppt_h"/>
                                          </p:val>
                                        </p:tav>
                                      </p:tavLst>
                                    </p:anim>
                                    <p:animEffect transition="in" filter="fade">
                                      <p:cBhvr>
                                        <p:cTn id="14" dur="10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3" cstate="screen">
            <a:extLst>
              <a:ext uri="{28A0092B-C50C-407E-A947-70E740481C1C}">
                <a14:useLocalDpi xmlns:a14="http://schemas.microsoft.com/office/drawing/2010/main"/>
              </a:ext>
            </a:extLst>
          </a:blip>
          <a:srcRect l="-2"/>
          <a:stretch/>
        </p:blipFill>
        <p:spPr>
          <a:xfrm>
            <a:off x="0" y="0"/>
            <a:ext cx="12191999" cy="6858000"/>
          </a:xfrm>
          <a:prstGeom prst="rect">
            <a:avLst/>
          </a:prstGeom>
        </p:spPr>
      </p:pic>
      <p:sp>
        <p:nvSpPr>
          <p:cNvPr id="3" name="矩形 2">
            <a:extLst>
              <a:ext uri="{FF2B5EF4-FFF2-40B4-BE49-F238E27FC236}">
                <a16:creationId xmlns:a16="http://schemas.microsoft.com/office/drawing/2014/main" id="{29EF2EC5-EE7F-4874-BF62-4A5449E0A99B}"/>
              </a:ext>
            </a:extLst>
          </p:cNvPr>
          <p:cNvSpPr/>
          <p:nvPr/>
        </p:nvSpPr>
        <p:spPr>
          <a:xfrm>
            <a:off x="3246595" y="355854"/>
            <a:ext cx="5723234" cy="646331"/>
          </a:xfrm>
          <a:prstGeom prst="rect">
            <a:avLst/>
          </a:prstGeom>
          <a:noFill/>
        </p:spPr>
        <p:txBody>
          <a:bodyPr wrap="square" rtlCol="0">
            <a:spAutoFit/>
          </a:bodyPr>
          <a:lstStyle/>
          <a:p>
            <a:pPr algn="ctr"/>
            <a:r>
              <a:rPr lang="zh-CN" altLang="en-US" sz="3600" dirty="0">
                <a:gradFill flip="none" rotWithShape="1">
                  <a:gsLst>
                    <a:gs pos="0">
                      <a:srgbClr val="F16C06"/>
                    </a:gs>
                    <a:gs pos="30000">
                      <a:srgbClr val="EA3C10"/>
                    </a:gs>
                    <a:gs pos="60000">
                      <a:srgbClr val="DF2417"/>
                    </a:gs>
                    <a:gs pos="100000">
                      <a:srgbClr val="D7271E"/>
                    </a:gs>
                  </a:gsLst>
                  <a:lin ang="10800000" scaled="1"/>
                  <a:tileRect/>
                </a:gradFill>
                <a:effectLst>
                  <a:outerShdw blurRad="12700" dist="38100" dir="2700000" algn="tl" rotWithShape="0">
                    <a:schemeClr val="tx1">
                      <a:lumMod val="85000"/>
                      <a:lumOff val="15000"/>
                      <a:alpha val="14000"/>
                    </a:schemeClr>
                  </a:outerShdw>
                </a:effectLst>
                <a:latin typeface="华文隶书" panose="02010800040101010101" pitchFamily="2" charset="-122"/>
                <a:ea typeface="华文隶书" panose="02010800040101010101" pitchFamily="2" charset="-122"/>
              </a:rPr>
              <a:t>实践小组成员</a:t>
            </a:r>
          </a:p>
        </p:txBody>
      </p:sp>
      <p:grpSp>
        <p:nvGrpSpPr>
          <p:cNvPr id="4" name="Group 4">
            <a:extLst>
              <a:ext uri="{FF2B5EF4-FFF2-40B4-BE49-F238E27FC236}">
                <a16:creationId xmlns:a16="http://schemas.microsoft.com/office/drawing/2014/main" id="{B36919EA-45DD-4F0B-B6AD-8DE8CCC9D55E}"/>
              </a:ext>
            </a:extLst>
          </p:cNvPr>
          <p:cNvGrpSpPr>
            <a:grpSpLocks noChangeAspect="1"/>
          </p:cNvGrpSpPr>
          <p:nvPr/>
        </p:nvGrpSpPr>
        <p:grpSpPr bwMode="auto">
          <a:xfrm flipH="1">
            <a:off x="8655779" y="487371"/>
            <a:ext cx="607778" cy="337494"/>
            <a:chOff x="2" y="-28"/>
            <a:chExt cx="8111" cy="4504"/>
          </a:xfrm>
          <a:gradFill>
            <a:gsLst>
              <a:gs pos="5000">
                <a:srgbClr val="F16C06"/>
              </a:gs>
              <a:gs pos="68000">
                <a:srgbClr val="DF2417"/>
              </a:gs>
            </a:gsLst>
            <a:lin ang="2700000" scaled="1"/>
          </a:gradFill>
        </p:grpSpPr>
        <p:sp>
          <p:nvSpPr>
            <p:cNvPr id="5" name="Freeform 5">
              <a:extLst>
                <a:ext uri="{FF2B5EF4-FFF2-40B4-BE49-F238E27FC236}">
                  <a16:creationId xmlns:a16="http://schemas.microsoft.com/office/drawing/2014/main" id="{F91DD144-1361-4A9A-B2D5-7A8B204B20A8}"/>
                </a:ext>
              </a:extLst>
            </p:cNvPr>
            <p:cNvSpPr>
              <a:spLocks/>
            </p:cNvSpPr>
            <p:nvPr/>
          </p:nvSpPr>
          <p:spPr bwMode="auto">
            <a:xfrm>
              <a:off x="2" y="-28"/>
              <a:ext cx="8111" cy="3845"/>
            </a:xfrm>
            <a:custGeom>
              <a:avLst/>
              <a:gdLst>
                <a:gd name="T0" fmla="*/ 3708 w 4964"/>
                <a:gd name="T1" fmla="*/ 892 h 2353"/>
                <a:gd name="T2" fmla="*/ 3978 w 4964"/>
                <a:gd name="T3" fmla="*/ 1161 h 2353"/>
                <a:gd name="T4" fmla="*/ 3770 w 4964"/>
                <a:gd name="T5" fmla="*/ 1393 h 2353"/>
                <a:gd name="T6" fmla="*/ 3620 w 4964"/>
                <a:gd name="T7" fmla="*/ 2113 h 2353"/>
                <a:gd name="T8" fmla="*/ 4339 w 4964"/>
                <a:gd name="T9" fmla="*/ 1302 h 2353"/>
                <a:gd name="T10" fmla="*/ 4605 w 4964"/>
                <a:gd name="T11" fmla="*/ 1565 h 2353"/>
                <a:gd name="T12" fmla="*/ 4313 w 4964"/>
                <a:gd name="T13" fmla="*/ 1784 h 2353"/>
                <a:gd name="T14" fmla="*/ 4942 w 4964"/>
                <a:gd name="T15" fmla="*/ 1424 h 2353"/>
                <a:gd name="T16" fmla="*/ 4840 w 4964"/>
                <a:gd name="T17" fmla="*/ 983 h 2353"/>
                <a:gd name="T18" fmla="*/ 4445 w 4964"/>
                <a:gd name="T19" fmla="*/ 867 h 2353"/>
                <a:gd name="T20" fmla="*/ 4200 w 4964"/>
                <a:gd name="T21" fmla="*/ 1050 h 2353"/>
                <a:gd name="T22" fmla="*/ 4090 w 4964"/>
                <a:gd name="T23" fmla="*/ 619 h 2353"/>
                <a:gd name="T24" fmla="*/ 3970 w 4964"/>
                <a:gd name="T25" fmla="*/ 869 h 2353"/>
                <a:gd name="T26" fmla="*/ 4351 w 4964"/>
                <a:gd name="T27" fmla="*/ 843 h 2353"/>
                <a:gd name="T28" fmla="*/ 4281 w 4964"/>
                <a:gd name="T29" fmla="*/ 501 h 2353"/>
                <a:gd name="T30" fmla="*/ 4049 w 4964"/>
                <a:gd name="T31" fmla="*/ 245 h 2353"/>
                <a:gd name="T32" fmla="*/ 3626 w 4964"/>
                <a:gd name="T33" fmla="*/ 247 h 2353"/>
                <a:gd name="T34" fmla="*/ 3157 w 4964"/>
                <a:gd name="T35" fmla="*/ 84 h 2353"/>
                <a:gd name="T36" fmla="*/ 2919 w 4964"/>
                <a:gd name="T37" fmla="*/ 236 h 2353"/>
                <a:gd name="T38" fmla="*/ 2654 w 4964"/>
                <a:gd name="T39" fmla="*/ 599 h 2353"/>
                <a:gd name="T40" fmla="*/ 2922 w 4964"/>
                <a:gd name="T41" fmla="*/ 846 h 2353"/>
                <a:gd name="T42" fmla="*/ 2864 w 4964"/>
                <a:gd name="T43" fmla="*/ 528 h 2353"/>
                <a:gd name="T44" fmla="*/ 3065 w 4964"/>
                <a:gd name="T45" fmla="*/ 608 h 2353"/>
                <a:gd name="T46" fmla="*/ 2952 w 4964"/>
                <a:gd name="T47" fmla="*/ 906 h 2353"/>
                <a:gd name="T48" fmla="*/ 2651 w 4964"/>
                <a:gd name="T49" fmla="*/ 743 h 2353"/>
                <a:gd name="T50" fmla="*/ 2410 w 4964"/>
                <a:gd name="T51" fmla="*/ 538 h 2353"/>
                <a:gd name="T52" fmla="*/ 2250 w 4964"/>
                <a:gd name="T53" fmla="*/ 726 h 2353"/>
                <a:gd name="T54" fmla="*/ 2164 w 4964"/>
                <a:gd name="T55" fmla="*/ 1168 h 2353"/>
                <a:gd name="T56" fmla="*/ 2428 w 4964"/>
                <a:gd name="T57" fmla="*/ 1468 h 2353"/>
                <a:gd name="T58" fmla="*/ 2234 w 4964"/>
                <a:gd name="T59" fmla="*/ 1505 h 2353"/>
                <a:gd name="T60" fmla="*/ 2491 w 4964"/>
                <a:gd name="T61" fmla="*/ 1401 h 2353"/>
                <a:gd name="T62" fmla="*/ 2294 w 4964"/>
                <a:gd name="T63" fmla="*/ 1817 h 2353"/>
                <a:gd name="T64" fmla="*/ 1184 w 4964"/>
                <a:gd name="T65" fmla="*/ 1881 h 2353"/>
                <a:gd name="T66" fmla="*/ 669 w 4964"/>
                <a:gd name="T67" fmla="*/ 1533 h 2353"/>
                <a:gd name="T68" fmla="*/ 0 w 4964"/>
                <a:gd name="T69" fmla="*/ 1528 h 2353"/>
                <a:gd name="T70" fmla="*/ 1164 w 4964"/>
                <a:gd name="T71" fmla="*/ 2144 h 2353"/>
                <a:gd name="T72" fmla="*/ 2891 w 4964"/>
                <a:gd name="T73" fmla="*/ 1717 h 2353"/>
                <a:gd name="T74" fmla="*/ 2724 w 4964"/>
                <a:gd name="T75" fmla="*/ 1203 h 2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964" h="2353">
                  <a:moveTo>
                    <a:pt x="3103" y="1008"/>
                  </a:moveTo>
                  <a:cubicBezTo>
                    <a:pt x="3130" y="659"/>
                    <a:pt x="3633" y="632"/>
                    <a:pt x="3708" y="892"/>
                  </a:cubicBezTo>
                  <a:cubicBezTo>
                    <a:pt x="3789" y="890"/>
                    <a:pt x="3852" y="930"/>
                    <a:pt x="3898" y="984"/>
                  </a:cubicBezTo>
                  <a:cubicBezTo>
                    <a:pt x="3916" y="1006"/>
                    <a:pt x="3974" y="1066"/>
                    <a:pt x="3978" y="1161"/>
                  </a:cubicBezTo>
                  <a:cubicBezTo>
                    <a:pt x="3978" y="1187"/>
                    <a:pt x="3980" y="1255"/>
                    <a:pt x="3931" y="1315"/>
                  </a:cubicBezTo>
                  <a:cubicBezTo>
                    <a:pt x="3871" y="1387"/>
                    <a:pt x="3785" y="1392"/>
                    <a:pt x="3770" y="1393"/>
                  </a:cubicBezTo>
                  <a:cubicBezTo>
                    <a:pt x="3742" y="1790"/>
                    <a:pt x="3508" y="2071"/>
                    <a:pt x="3013" y="2344"/>
                  </a:cubicBezTo>
                  <a:cubicBezTo>
                    <a:pt x="3164" y="2327"/>
                    <a:pt x="3398" y="2276"/>
                    <a:pt x="3620" y="2113"/>
                  </a:cubicBezTo>
                  <a:cubicBezTo>
                    <a:pt x="3746" y="2020"/>
                    <a:pt x="3834" y="1915"/>
                    <a:pt x="3888" y="1851"/>
                  </a:cubicBezTo>
                  <a:cubicBezTo>
                    <a:pt x="4136" y="1554"/>
                    <a:pt x="4150" y="1354"/>
                    <a:pt x="4339" y="1302"/>
                  </a:cubicBezTo>
                  <a:cubicBezTo>
                    <a:pt x="4360" y="1297"/>
                    <a:pt x="4465" y="1268"/>
                    <a:pt x="4540" y="1327"/>
                  </a:cubicBezTo>
                  <a:cubicBezTo>
                    <a:pt x="4634" y="1401"/>
                    <a:pt x="4607" y="1554"/>
                    <a:pt x="4605" y="1565"/>
                  </a:cubicBezTo>
                  <a:cubicBezTo>
                    <a:pt x="4601" y="1227"/>
                    <a:pt x="4147" y="1338"/>
                    <a:pt x="4223" y="1628"/>
                  </a:cubicBezTo>
                  <a:cubicBezTo>
                    <a:pt x="4241" y="1695"/>
                    <a:pt x="4273" y="1747"/>
                    <a:pt x="4313" y="1784"/>
                  </a:cubicBezTo>
                  <a:cubicBezTo>
                    <a:pt x="4417" y="1881"/>
                    <a:pt x="4610" y="1917"/>
                    <a:pt x="4764" y="1824"/>
                  </a:cubicBezTo>
                  <a:cubicBezTo>
                    <a:pt x="4909" y="1736"/>
                    <a:pt x="4964" y="1566"/>
                    <a:pt x="4942" y="1424"/>
                  </a:cubicBezTo>
                  <a:cubicBezTo>
                    <a:pt x="4922" y="1292"/>
                    <a:pt x="4837" y="1209"/>
                    <a:pt x="4807" y="1182"/>
                  </a:cubicBezTo>
                  <a:cubicBezTo>
                    <a:pt x="4818" y="1164"/>
                    <a:pt x="4864" y="1082"/>
                    <a:pt x="4840" y="983"/>
                  </a:cubicBezTo>
                  <a:cubicBezTo>
                    <a:pt x="4817" y="893"/>
                    <a:pt x="4741" y="806"/>
                    <a:pt x="4641" y="794"/>
                  </a:cubicBezTo>
                  <a:cubicBezTo>
                    <a:pt x="4536" y="781"/>
                    <a:pt x="4456" y="857"/>
                    <a:pt x="4445" y="867"/>
                  </a:cubicBezTo>
                  <a:cubicBezTo>
                    <a:pt x="4405" y="906"/>
                    <a:pt x="4414" y="929"/>
                    <a:pt x="4372" y="969"/>
                  </a:cubicBezTo>
                  <a:cubicBezTo>
                    <a:pt x="4316" y="1020"/>
                    <a:pt x="4251" y="1043"/>
                    <a:pt x="4200" y="1050"/>
                  </a:cubicBezTo>
                  <a:cubicBezTo>
                    <a:pt x="4099" y="1062"/>
                    <a:pt x="3945" y="1027"/>
                    <a:pt x="3900" y="888"/>
                  </a:cubicBezTo>
                  <a:cubicBezTo>
                    <a:pt x="3827" y="664"/>
                    <a:pt x="4035" y="561"/>
                    <a:pt x="4090" y="619"/>
                  </a:cubicBezTo>
                  <a:cubicBezTo>
                    <a:pt x="4060" y="620"/>
                    <a:pt x="4032" y="629"/>
                    <a:pt x="4009" y="647"/>
                  </a:cubicBezTo>
                  <a:cubicBezTo>
                    <a:pt x="3946" y="695"/>
                    <a:pt x="3931" y="797"/>
                    <a:pt x="3970" y="869"/>
                  </a:cubicBezTo>
                  <a:cubicBezTo>
                    <a:pt x="4018" y="957"/>
                    <a:pt x="4126" y="964"/>
                    <a:pt x="4141" y="964"/>
                  </a:cubicBezTo>
                  <a:cubicBezTo>
                    <a:pt x="4270" y="969"/>
                    <a:pt x="4345" y="854"/>
                    <a:pt x="4351" y="843"/>
                  </a:cubicBezTo>
                  <a:cubicBezTo>
                    <a:pt x="4362" y="827"/>
                    <a:pt x="4406" y="751"/>
                    <a:pt x="4385" y="653"/>
                  </a:cubicBezTo>
                  <a:cubicBezTo>
                    <a:pt x="4365" y="565"/>
                    <a:pt x="4304" y="517"/>
                    <a:pt x="4281" y="501"/>
                  </a:cubicBezTo>
                  <a:cubicBezTo>
                    <a:pt x="4202" y="446"/>
                    <a:pt x="4120" y="453"/>
                    <a:pt x="4100" y="455"/>
                  </a:cubicBezTo>
                  <a:cubicBezTo>
                    <a:pt x="4103" y="434"/>
                    <a:pt x="4116" y="334"/>
                    <a:pt x="4049" y="245"/>
                  </a:cubicBezTo>
                  <a:cubicBezTo>
                    <a:pt x="3993" y="169"/>
                    <a:pt x="3892" y="120"/>
                    <a:pt x="3789" y="140"/>
                  </a:cubicBezTo>
                  <a:cubicBezTo>
                    <a:pt x="3693" y="158"/>
                    <a:pt x="3639" y="228"/>
                    <a:pt x="3626" y="247"/>
                  </a:cubicBezTo>
                  <a:cubicBezTo>
                    <a:pt x="3618" y="219"/>
                    <a:pt x="3589" y="123"/>
                    <a:pt x="3495" y="65"/>
                  </a:cubicBezTo>
                  <a:cubicBezTo>
                    <a:pt x="3396" y="4"/>
                    <a:pt x="3252" y="0"/>
                    <a:pt x="3157" y="84"/>
                  </a:cubicBezTo>
                  <a:cubicBezTo>
                    <a:pt x="3084" y="147"/>
                    <a:pt x="3070" y="236"/>
                    <a:pt x="3067" y="264"/>
                  </a:cubicBezTo>
                  <a:cubicBezTo>
                    <a:pt x="3042" y="252"/>
                    <a:pt x="2988" y="230"/>
                    <a:pt x="2919" y="236"/>
                  </a:cubicBezTo>
                  <a:cubicBezTo>
                    <a:pt x="2807" y="245"/>
                    <a:pt x="2739" y="317"/>
                    <a:pt x="2725" y="333"/>
                  </a:cubicBezTo>
                  <a:cubicBezTo>
                    <a:pt x="2629" y="439"/>
                    <a:pt x="2650" y="574"/>
                    <a:pt x="2654" y="599"/>
                  </a:cubicBezTo>
                  <a:cubicBezTo>
                    <a:pt x="2658" y="626"/>
                    <a:pt x="2683" y="763"/>
                    <a:pt x="2797" y="824"/>
                  </a:cubicBezTo>
                  <a:cubicBezTo>
                    <a:pt x="2820" y="836"/>
                    <a:pt x="2869" y="862"/>
                    <a:pt x="2922" y="846"/>
                  </a:cubicBezTo>
                  <a:cubicBezTo>
                    <a:pt x="2997" y="823"/>
                    <a:pt x="3059" y="721"/>
                    <a:pt x="3023" y="635"/>
                  </a:cubicBezTo>
                  <a:cubicBezTo>
                    <a:pt x="3003" y="586"/>
                    <a:pt x="2953" y="543"/>
                    <a:pt x="2864" y="528"/>
                  </a:cubicBezTo>
                  <a:cubicBezTo>
                    <a:pt x="2881" y="524"/>
                    <a:pt x="2914" y="519"/>
                    <a:pt x="2952" y="528"/>
                  </a:cubicBezTo>
                  <a:cubicBezTo>
                    <a:pt x="2971" y="533"/>
                    <a:pt x="3029" y="550"/>
                    <a:pt x="3065" y="608"/>
                  </a:cubicBezTo>
                  <a:cubicBezTo>
                    <a:pt x="3099" y="661"/>
                    <a:pt x="3093" y="716"/>
                    <a:pt x="3090" y="734"/>
                  </a:cubicBezTo>
                  <a:cubicBezTo>
                    <a:pt x="3081" y="809"/>
                    <a:pt x="3027" y="878"/>
                    <a:pt x="2952" y="906"/>
                  </a:cubicBezTo>
                  <a:cubicBezTo>
                    <a:pt x="2946" y="909"/>
                    <a:pt x="2866" y="937"/>
                    <a:pt x="2788" y="900"/>
                  </a:cubicBezTo>
                  <a:cubicBezTo>
                    <a:pt x="2730" y="873"/>
                    <a:pt x="2700" y="824"/>
                    <a:pt x="2651" y="743"/>
                  </a:cubicBezTo>
                  <a:cubicBezTo>
                    <a:pt x="2612" y="679"/>
                    <a:pt x="2621" y="675"/>
                    <a:pt x="2593" y="641"/>
                  </a:cubicBezTo>
                  <a:cubicBezTo>
                    <a:pt x="2574" y="618"/>
                    <a:pt x="2509" y="539"/>
                    <a:pt x="2410" y="538"/>
                  </a:cubicBezTo>
                  <a:cubicBezTo>
                    <a:pt x="2390" y="537"/>
                    <a:pt x="2320" y="536"/>
                    <a:pt x="2276" y="592"/>
                  </a:cubicBezTo>
                  <a:cubicBezTo>
                    <a:pt x="2232" y="648"/>
                    <a:pt x="2248" y="717"/>
                    <a:pt x="2250" y="726"/>
                  </a:cubicBezTo>
                  <a:cubicBezTo>
                    <a:pt x="2148" y="731"/>
                    <a:pt x="2055" y="798"/>
                    <a:pt x="2034" y="893"/>
                  </a:cubicBezTo>
                  <a:cubicBezTo>
                    <a:pt x="2011" y="1000"/>
                    <a:pt x="2046" y="1124"/>
                    <a:pt x="2164" y="1168"/>
                  </a:cubicBezTo>
                  <a:cubicBezTo>
                    <a:pt x="1932" y="1200"/>
                    <a:pt x="1938" y="1554"/>
                    <a:pt x="2134" y="1630"/>
                  </a:cubicBezTo>
                  <a:cubicBezTo>
                    <a:pt x="2329" y="1706"/>
                    <a:pt x="2450" y="1591"/>
                    <a:pt x="2428" y="1468"/>
                  </a:cubicBezTo>
                  <a:cubicBezTo>
                    <a:pt x="2401" y="1308"/>
                    <a:pt x="2262" y="1292"/>
                    <a:pt x="2202" y="1359"/>
                  </a:cubicBezTo>
                  <a:cubicBezTo>
                    <a:pt x="2155" y="1410"/>
                    <a:pt x="2179" y="1466"/>
                    <a:pt x="2234" y="1505"/>
                  </a:cubicBezTo>
                  <a:cubicBezTo>
                    <a:pt x="2127" y="1528"/>
                    <a:pt x="2117" y="1357"/>
                    <a:pt x="2182" y="1293"/>
                  </a:cubicBezTo>
                  <a:cubicBezTo>
                    <a:pt x="2247" y="1230"/>
                    <a:pt x="2448" y="1255"/>
                    <a:pt x="2491" y="1401"/>
                  </a:cubicBezTo>
                  <a:cubicBezTo>
                    <a:pt x="2506" y="1455"/>
                    <a:pt x="2505" y="1502"/>
                    <a:pt x="2499" y="1533"/>
                  </a:cubicBezTo>
                  <a:cubicBezTo>
                    <a:pt x="2494" y="1561"/>
                    <a:pt x="2467" y="1684"/>
                    <a:pt x="2294" y="1817"/>
                  </a:cubicBezTo>
                  <a:cubicBezTo>
                    <a:pt x="2080" y="1983"/>
                    <a:pt x="1844" y="2008"/>
                    <a:pt x="1780" y="2013"/>
                  </a:cubicBezTo>
                  <a:cubicBezTo>
                    <a:pt x="1711" y="2019"/>
                    <a:pt x="1430" y="2039"/>
                    <a:pt x="1184" y="1881"/>
                  </a:cubicBezTo>
                  <a:cubicBezTo>
                    <a:pt x="1108" y="1833"/>
                    <a:pt x="915" y="1690"/>
                    <a:pt x="859" y="1648"/>
                  </a:cubicBezTo>
                  <a:cubicBezTo>
                    <a:pt x="804" y="1607"/>
                    <a:pt x="751" y="1568"/>
                    <a:pt x="669" y="1533"/>
                  </a:cubicBezTo>
                  <a:cubicBezTo>
                    <a:pt x="649" y="1525"/>
                    <a:pt x="568" y="1492"/>
                    <a:pt x="443" y="1479"/>
                  </a:cubicBezTo>
                  <a:cubicBezTo>
                    <a:pt x="266" y="1460"/>
                    <a:pt x="111" y="1492"/>
                    <a:pt x="0" y="1528"/>
                  </a:cubicBezTo>
                  <a:cubicBezTo>
                    <a:pt x="114" y="1530"/>
                    <a:pt x="281" y="1546"/>
                    <a:pt x="462" y="1621"/>
                  </a:cubicBezTo>
                  <a:cubicBezTo>
                    <a:pt x="818" y="1766"/>
                    <a:pt x="858" y="1981"/>
                    <a:pt x="1164" y="2144"/>
                  </a:cubicBezTo>
                  <a:cubicBezTo>
                    <a:pt x="1556" y="2353"/>
                    <a:pt x="1978" y="2259"/>
                    <a:pt x="2070" y="2238"/>
                  </a:cubicBezTo>
                  <a:cubicBezTo>
                    <a:pt x="2537" y="2134"/>
                    <a:pt x="2807" y="1823"/>
                    <a:pt x="2891" y="1717"/>
                  </a:cubicBezTo>
                  <a:cubicBezTo>
                    <a:pt x="2861" y="1705"/>
                    <a:pt x="2818" y="1685"/>
                    <a:pt x="2779" y="1647"/>
                  </a:cubicBezTo>
                  <a:cubicBezTo>
                    <a:pt x="2673" y="1542"/>
                    <a:pt x="2641" y="1352"/>
                    <a:pt x="2724" y="1203"/>
                  </a:cubicBezTo>
                  <a:cubicBezTo>
                    <a:pt x="2797" y="1071"/>
                    <a:pt x="2946" y="994"/>
                    <a:pt x="3103" y="10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noFill/>
              </a:endParaRPr>
            </a:p>
          </p:txBody>
        </p:sp>
        <p:sp>
          <p:nvSpPr>
            <p:cNvPr id="6" name="Freeform 6">
              <a:extLst>
                <a:ext uri="{FF2B5EF4-FFF2-40B4-BE49-F238E27FC236}">
                  <a16:creationId xmlns:a16="http://schemas.microsoft.com/office/drawing/2014/main" id="{6618C9E3-D6C3-4AF7-8C68-9BEDB44A70E6}"/>
                </a:ext>
              </a:extLst>
            </p:cNvPr>
            <p:cNvSpPr>
              <a:spLocks/>
            </p:cNvSpPr>
            <p:nvPr/>
          </p:nvSpPr>
          <p:spPr bwMode="auto">
            <a:xfrm>
              <a:off x="165" y="1230"/>
              <a:ext cx="6260" cy="3246"/>
            </a:xfrm>
            <a:custGeom>
              <a:avLst/>
              <a:gdLst>
                <a:gd name="T0" fmla="*/ 3611 w 3831"/>
                <a:gd name="T1" fmla="*/ 588 h 1986"/>
                <a:gd name="T2" fmla="*/ 3760 w 3831"/>
                <a:gd name="T3" fmla="*/ 529 h 1986"/>
                <a:gd name="T4" fmla="*/ 3817 w 3831"/>
                <a:gd name="T5" fmla="*/ 350 h 1986"/>
                <a:gd name="T6" fmla="*/ 3707 w 3831"/>
                <a:gd name="T7" fmla="*/ 195 h 1986"/>
                <a:gd name="T8" fmla="*/ 3560 w 3831"/>
                <a:gd name="T9" fmla="*/ 162 h 1986"/>
                <a:gd name="T10" fmla="*/ 3467 w 3831"/>
                <a:gd name="T11" fmla="*/ 53 h 1986"/>
                <a:gd name="T12" fmla="*/ 3248 w 3831"/>
                <a:gd name="T13" fmla="*/ 17 h 1986"/>
                <a:gd name="T14" fmla="*/ 3038 w 3831"/>
                <a:gd name="T15" fmla="*/ 315 h 1986"/>
                <a:gd name="T16" fmla="*/ 2874 w 3831"/>
                <a:gd name="T17" fmla="*/ 310 h 1986"/>
                <a:gd name="T18" fmla="*/ 2690 w 3831"/>
                <a:gd name="T19" fmla="*/ 471 h 1986"/>
                <a:gd name="T20" fmla="*/ 2670 w 3831"/>
                <a:gd name="T21" fmla="*/ 558 h 1986"/>
                <a:gd name="T22" fmla="*/ 2692 w 3831"/>
                <a:gd name="T23" fmla="*/ 743 h 1986"/>
                <a:gd name="T24" fmla="*/ 2750 w 3831"/>
                <a:gd name="T25" fmla="*/ 828 h 1986"/>
                <a:gd name="T26" fmla="*/ 2862 w 3831"/>
                <a:gd name="T27" fmla="*/ 876 h 1986"/>
                <a:gd name="T28" fmla="*/ 2999 w 3831"/>
                <a:gd name="T29" fmla="*/ 771 h 1986"/>
                <a:gd name="T30" fmla="*/ 2983 w 3831"/>
                <a:gd name="T31" fmla="*/ 661 h 1986"/>
                <a:gd name="T32" fmla="*/ 2912 w 3831"/>
                <a:gd name="T33" fmla="*/ 629 h 1986"/>
                <a:gd name="T34" fmla="*/ 2873 w 3831"/>
                <a:gd name="T35" fmla="*/ 661 h 1986"/>
                <a:gd name="T36" fmla="*/ 2880 w 3831"/>
                <a:gd name="T37" fmla="*/ 746 h 1986"/>
                <a:gd name="T38" fmla="*/ 2841 w 3831"/>
                <a:gd name="T39" fmla="*/ 711 h 1986"/>
                <a:gd name="T40" fmla="*/ 2825 w 3831"/>
                <a:gd name="T41" fmla="*/ 645 h 1986"/>
                <a:gd name="T42" fmla="*/ 2907 w 3831"/>
                <a:gd name="T43" fmla="*/ 551 h 1986"/>
                <a:gd name="T44" fmla="*/ 3022 w 3831"/>
                <a:gd name="T45" fmla="*/ 577 h 1986"/>
                <a:gd name="T46" fmla="*/ 3104 w 3831"/>
                <a:gd name="T47" fmla="*/ 705 h 1986"/>
                <a:gd name="T48" fmla="*/ 3040 w 3831"/>
                <a:gd name="T49" fmla="*/ 897 h 1986"/>
                <a:gd name="T50" fmla="*/ 2868 w 3831"/>
                <a:gd name="T51" fmla="*/ 970 h 1986"/>
                <a:gd name="T52" fmla="*/ 2569 w 3831"/>
                <a:gd name="T53" fmla="*/ 1305 h 1986"/>
                <a:gd name="T54" fmla="*/ 2226 w 3831"/>
                <a:gd name="T55" fmla="*/ 1495 h 1986"/>
                <a:gd name="T56" fmla="*/ 1568 w 3831"/>
                <a:gd name="T57" fmla="*/ 1591 h 1986"/>
                <a:gd name="T58" fmla="*/ 1166 w 3831"/>
                <a:gd name="T59" fmla="*/ 1519 h 1986"/>
                <a:gd name="T60" fmla="*/ 917 w 3831"/>
                <a:gd name="T61" fmla="*/ 1343 h 1986"/>
                <a:gd name="T62" fmla="*/ 0 w 3831"/>
                <a:gd name="T63" fmla="*/ 850 h 1986"/>
                <a:gd name="T64" fmla="*/ 476 w 3831"/>
                <a:gd name="T65" fmla="*/ 1111 h 1986"/>
                <a:gd name="T66" fmla="*/ 764 w 3831"/>
                <a:gd name="T67" fmla="*/ 1399 h 1986"/>
                <a:gd name="T68" fmla="*/ 1307 w 3831"/>
                <a:gd name="T69" fmla="*/ 1779 h 1986"/>
                <a:gd name="T70" fmla="*/ 1573 w 3831"/>
                <a:gd name="T71" fmla="*/ 1852 h 1986"/>
                <a:gd name="T72" fmla="*/ 3183 w 3831"/>
                <a:gd name="T73" fmla="*/ 1305 h 1986"/>
                <a:gd name="T74" fmla="*/ 3430 w 3831"/>
                <a:gd name="T75" fmla="*/ 1041 h 1986"/>
                <a:gd name="T76" fmla="*/ 3611 w 3831"/>
                <a:gd name="T77" fmla="*/ 588 h 19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831" h="1986">
                  <a:moveTo>
                    <a:pt x="3611" y="588"/>
                  </a:moveTo>
                  <a:cubicBezTo>
                    <a:pt x="3626" y="588"/>
                    <a:pt x="3701" y="587"/>
                    <a:pt x="3760" y="529"/>
                  </a:cubicBezTo>
                  <a:cubicBezTo>
                    <a:pt x="3831" y="457"/>
                    <a:pt x="3819" y="362"/>
                    <a:pt x="3817" y="350"/>
                  </a:cubicBezTo>
                  <a:cubicBezTo>
                    <a:pt x="3802" y="252"/>
                    <a:pt x="3722" y="204"/>
                    <a:pt x="3707" y="195"/>
                  </a:cubicBezTo>
                  <a:cubicBezTo>
                    <a:pt x="3644" y="157"/>
                    <a:pt x="3582" y="160"/>
                    <a:pt x="3560" y="162"/>
                  </a:cubicBezTo>
                  <a:cubicBezTo>
                    <a:pt x="3548" y="138"/>
                    <a:pt x="3521" y="90"/>
                    <a:pt x="3467" y="53"/>
                  </a:cubicBezTo>
                  <a:cubicBezTo>
                    <a:pt x="3395" y="5"/>
                    <a:pt x="3310" y="0"/>
                    <a:pt x="3248" y="17"/>
                  </a:cubicBezTo>
                  <a:cubicBezTo>
                    <a:pt x="3131" y="48"/>
                    <a:pt x="3044" y="169"/>
                    <a:pt x="3038" y="315"/>
                  </a:cubicBezTo>
                  <a:cubicBezTo>
                    <a:pt x="3010" y="306"/>
                    <a:pt x="2947" y="290"/>
                    <a:pt x="2874" y="310"/>
                  </a:cubicBezTo>
                  <a:cubicBezTo>
                    <a:pt x="2787" y="334"/>
                    <a:pt x="2721" y="399"/>
                    <a:pt x="2690" y="471"/>
                  </a:cubicBezTo>
                  <a:cubicBezTo>
                    <a:pt x="2676" y="505"/>
                    <a:pt x="2673" y="533"/>
                    <a:pt x="2670" y="558"/>
                  </a:cubicBezTo>
                  <a:cubicBezTo>
                    <a:pt x="2666" y="591"/>
                    <a:pt x="2658" y="664"/>
                    <a:pt x="2692" y="743"/>
                  </a:cubicBezTo>
                  <a:cubicBezTo>
                    <a:pt x="2704" y="769"/>
                    <a:pt x="2718" y="800"/>
                    <a:pt x="2750" y="828"/>
                  </a:cubicBezTo>
                  <a:cubicBezTo>
                    <a:pt x="2766" y="843"/>
                    <a:pt x="2806" y="877"/>
                    <a:pt x="2862" y="876"/>
                  </a:cubicBezTo>
                  <a:cubicBezTo>
                    <a:pt x="2923" y="874"/>
                    <a:pt x="2981" y="829"/>
                    <a:pt x="2999" y="771"/>
                  </a:cubicBezTo>
                  <a:cubicBezTo>
                    <a:pt x="3001" y="762"/>
                    <a:pt x="3018" y="703"/>
                    <a:pt x="2983" y="661"/>
                  </a:cubicBezTo>
                  <a:cubicBezTo>
                    <a:pt x="2979" y="657"/>
                    <a:pt x="2948" y="621"/>
                    <a:pt x="2912" y="629"/>
                  </a:cubicBezTo>
                  <a:cubicBezTo>
                    <a:pt x="2887" y="635"/>
                    <a:pt x="2875" y="657"/>
                    <a:pt x="2873" y="661"/>
                  </a:cubicBezTo>
                  <a:cubicBezTo>
                    <a:pt x="2852" y="700"/>
                    <a:pt x="2879" y="744"/>
                    <a:pt x="2880" y="746"/>
                  </a:cubicBezTo>
                  <a:cubicBezTo>
                    <a:pt x="2871" y="741"/>
                    <a:pt x="2854" y="731"/>
                    <a:pt x="2841" y="711"/>
                  </a:cubicBezTo>
                  <a:cubicBezTo>
                    <a:pt x="2839" y="708"/>
                    <a:pt x="2821" y="681"/>
                    <a:pt x="2825" y="645"/>
                  </a:cubicBezTo>
                  <a:cubicBezTo>
                    <a:pt x="2830" y="600"/>
                    <a:pt x="2867" y="564"/>
                    <a:pt x="2907" y="551"/>
                  </a:cubicBezTo>
                  <a:cubicBezTo>
                    <a:pt x="2959" y="536"/>
                    <a:pt x="3003" y="565"/>
                    <a:pt x="3022" y="577"/>
                  </a:cubicBezTo>
                  <a:cubicBezTo>
                    <a:pt x="3086" y="619"/>
                    <a:pt x="3101" y="690"/>
                    <a:pt x="3104" y="705"/>
                  </a:cubicBezTo>
                  <a:cubicBezTo>
                    <a:pt x="3123" y="808"/>
                    <a:pt x="3051" y="885"/>
                    <a:pt x="3040" y="897"/>
                  </a:cubicBezTo>
                  <a:cubicBezTo>
                    <a:pt x="2973" y="966"/>
                    <a:pt x="2887" y="970"/>
                    <a:pt x="2868" y="970"/>
                  </a:cubicBezTo>
                  <a:cubicBezTo>
                    <a:pt x="2815" y="1057"/>
                    <a:pt x="2720" y="1186"/>
                    <a:pt x="2569" y="1305"/>
                  </a:cubicBezTo>
                  <a:cubicBezTo>
                    <a:pt x="2542" y="1326"/>
                    <a:pt x="2418" y="1421"/>
                    <a:pt x="2226" y="1495"/>
                  </a:cubicBezTo>
                  <a:cubicBezTo>
                    <a:pt x="1953" y="1601"/>
                    <a:pt x="1721" y="1596"/>
                    <a:pt x="1568" y="1591"/>
                  </a:cubicBezTo>
                  <a:cubicBezTo>
                    <a:pt x="1424" y="1587"/>
                    <a:pt x="1305" y="1582"/>
                    <a:pt x="1166" y="1519"/>
                  </a:cubicBezTo>
                  <a:cubicBezTo>
                    <a:pt x="1030" y="1457"/>
                    <a:pt x="946" y="1372"/>
                    <a:pt x="917" y="1343"/>
                  </a:cubicBezTo>
                  <a:cubicBezTo>
                    <a:pt x="740" y="1166"/>
                    <a:pt x="365" y="833"/>
                    <a:pt x="0" y="850"/>
                  </a:cubicBezTo>
                  <a:cubicBezTo>
                    <a:pt x="197" y="917"/>
                    <a:pt x="352" y="1009"/>
                    <a:pt x="476" y="1111"/>
                  </a:cubicBezTo>
                  <a:cubicBezTo>
                    <a:pt x="599" y="1213"/>
                    <a:pt x="584" y="1234"/>
                    <a:pt x="764" y="1399"/>
                  </a:cubicBezTo>
                  <a:cubicBezTo>
                    <a:pt x="928" y="1551"/>
                    <a:pt x="1078" y="1688"/>
                    <a:pt x="1307" y="1779"/>
                  </a:cubicBezTo>
                  <a:cubicBezTo>
                    <a:pt x="1427" y="1826"/>
                    <a:pt x="1524" y="1843"/>
                    <a:pt x="1573" y="1852"/>
                  </a:cubicBezTo>
                  <a:cubicBezTo>
                    <a:pt x="2347" y="1986"/>
                    <a:pt x="3077" y="1391"/>
                    <a:pt x="3183" y="1305"/>
                  </a:cubicBezTo>
                  <a:cubicBezTo>
                    <a:pt x="3288" y="1220"/>
                    <a:pt x="3365" y="1138"/>
                    <a:pt x="3430" y="1041"/>
                  </a:cubicBezTo>
                  <a:cubicBezTo>
                    <a:pt x="3548" y="866"/>
                    <a:pt x="3592" y="694"/>
                    <a:pt x="3611"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noFill/>
              </a:endParaRPr>
            </a:p>
          </p:txBody>
        </p:sp>
      </p:grpSp>
      <p:cxnSp>
        <p:nvCxnSpPr>
          <p:cNvPr id="7" name="直接连接符 6">
            <a:extLst>
              <a:ext uri="{FF2B5EF4-FFF2-40B4-BE49-F238E27FC236}">
                <a16:creationId xmlns:a16="http://schemas.microsoft.com/office/drawing/2014/main" id="{1E469B4E-B484-4911-BB03-741DF9228068}"/>
              </a:ext>
            </a:extLst>
          </p:cNvPr>
          <p:cNvCxnSpPr>
            <a:cxnSpLocks/>
          </p:cNvCxnSpPr>
          <p:nvPr/>
        </p:nvCxnSpPr>
        <p:spPr>
          <a:xfrm>
            <a:off x="9224690" y="670351"/>
            <a:ext cx="2074681" cy="0"/>
          </a:xfrm>
          <a:prstGeom prst="line">
            <a:avLst/>
          </a:prstGeom>
          <a:ln>
            <a:solidFill>
              <a:srgbClr val="F16C06"/>
            </a:solidFill>
          </a:ln>
        </p:spPr>
        <p:style>
          <a:lnRef idx="1">
            <a:schemeClr val="accent1"/>
          </a:lnRef>
          <a:fillRef idx="0">
            <a:schemeClr val="accent1"/>
          </a:fillRef>
          <a:effectRef idx="0">
            <a:schemeClr val="accent1"/>
          </a:effectRef>
          <a:fontRef idx="minor">
            <a:schemeClr val="tx1"/>
          </a:fontRef>
        </p:style>
      </p:cxnSp>
      <p:grpSp>
        <p:nvGrpSpPr>
          <p:cNvPr id="8" name="Group 4">
            <a:extLst>
              <a:ext uri="{FF2B5EF4-FFF2-40B4-BE49-F238E27FC236}">
                <a16:creationId xmlns:a16="http://schemas.microsoft.com/office/drawing/2014/main" id="{810482A4-7122-45B4-8840-3242C45B68A2}"/>
              </a:ext>
            </a:extLst>
          </p:cNvPr>
          <p:cNvGrpSpPr>
            <a:grpSpLocks noChangeAspect="1"/>
          </p:cNvGrpSpPr>
          <p:nvPr/>
        </p:nvGrpSpPr>
        <p:grpSpPr bwMode="auto">
          <a:xfrm>
            <a:off x="2940653" y="487371"/>
            <a:ext cx="607778" cy="337494"/>
            <a:chOff x="2" y="-28"/>
            <a:chExt cx="8111" cy="4504"/>
          </a:xfrm>
          <a:gradFill>
            <a:gsLst>
              <a:gs pos="5000">
                <a:srgbClr val="F16C06"/>
              </a:gs>
              <a:gs pos="68000">
                <a:srgbClr val="DF2417"/>
              </a:gs>
            </a:gsLst>
            <a:lin ang="2700000" scaled="1"/>
          </a:gradFill>
        </p:grpSpPr>
        <p:sp>
          <p:nvSpPr>
            <p:cNvPr id="9" name="Freeform 5">
              <a:extLst>
                <a:ext uri="{FF2B5EF4-FFF2-40B4-BE49-F238E27FC236}">
                  <a16:creationId xmlns:a16="http://schemas.microsoft.com/office/drawing/2014/main" id="{32DBB995-9DEC-41E8-8F61-3F5725B1F7D3}"/>
                </a:ext>
              </a:extLst>
            </p:cNvPr>
            <p:cNvSpPr>
              <a:spLocks/>
            </p:cNvSpPr>
            <p:nvPr/>
          </p:nvSpPr>
          <p:spPr bwMode="auto">
            <a:xfrm>
              <a:off x="2" y="-28"/>
              <a:ext cx="8111" cy="3845"/>
            </a:xfrm>
            <a:custGeom>
              <a:avLst/>
              <a:gdLst>
                <a:gd name="T0" fmla="*/ 3708 w 4964"/>
                <a:gd name="T1" fmla="*/ 892 h 2353"/>
                <a:gd name="T2" fmla="*/ 3978 w 4964"/>
                <a:gd name="T3" fmla="*/ 1161 h 2353"/>
                <a:gd name="T4" fmla="*/ 3770 w 4964"/>
                <a:gd name="T5" fmla="*/ 1393 h 2353"/>
                <a:gd name="T6" fmla="*/ 3620 w 4964"/>
                <a:gd name="T7" fmla="*/ 2113 h 2353"/>
                <a:gd name="T8" fmla="*/ 4339 w 4964"/>
                <a:gd name="T9" fmla="*/ 1302 h 2353"/>
                <a:gd name="T10" fmla="*/ 4605 w 4964"/>
                <a:gd name="T11" fmla="*/ 1565 h 2353"/>
                <a:gd name="T12" fmla="*/ 4313 w 4964"/>
                <a:gd name="T13" fmla="*/ 1784 h 2353"/>
                <a:gd name="T14" fmla="*/ 4942 w 4964"/>
                <a:gd name="T15" fmla="*/ 1424 h 2353"/>
                <a:gd name="T16" fmla="*/ 4840 w 4964"/>
                <a:gd name="T17" fmla="*/ 983 h 2353"/>
                <a:gd name="T18" fmla="*/ 4445 w 4964"/>
                <a:gd name="T19" fmla="*/ 867 h 2353"/>
                <a:gd name="T20" fmla="*/ 4200 w 4964"/>
                <a:gd name="T21" fmla="*/ 1050 h 2353"/>
                <a:gd name="T22" fmla="*/ 4090 w 4964"/>
                <a:gd name="T23" fmla="*/ 619 h 2353"/>
                <a:gd name="T24" fmla="*/ 3970 w 4964"/>
                <a:gd name="T25" fmla="*/ 869 h 2353"/>
                <a:gd name="T26" fmla="*/ 4351 w 4964"/>
                <a:gd name="T27" fmla="*/ 843 h 2353"/>
                <a:gd name="T28" fmla="*/ 4281 w 4964"/>
                <a:gd name="T29" fmla="*/ 501 h 2353"/>
                <a:gd name="T30" fmla="*/ 4049 w 4964"/>
                <a:gd name="T31" fmla="*/ 245 h 2353"/>
                <a:gd name="T32" fmla="*/ 3626 w 4964"/>
                <a:gd name="T33" fmla="*/ 247 h 2353"/>
                <a:gd name="T34" fmla="*/ 3157 w 4964"/>
                <a:gd name="T35" fmla="*/ 84 h 2353"/>
                <a:gd name="T36" fmla="*/ 2919 w 4964"/>
                <a:gd name="T37" fmla="*/ 236 h 2353"/>
                <a:gd name="T38" fmla="*/ 2654 w 4964"/>
                <a:gd name="T39" fmla="*/ 599 h 2353"/>
                <a:gd name="T40" fmla="*/ 2922 w 4964"/>
                <a:gd name="T41" fmla="*/ 846 h 2353"/>
                <a:gd name="T42" fmla="*/ 2864 w 4964"/>
                <a:gd name="T43" fmla="*/ 528 h 2353"/>
                <a:gd name="T44" fmla="*/ 3065 w 4964"/>
                <a:gd name="T45" fmla="*/ 608 h 2353"/>
                <a:gd name="T46" fmla="*/ 2952 w 4964"/>
                <a:gd name="T47" fmla="*/ 906 h 2353"/>
                <a:gd name="T48" fmla="*/ 2651 w 4964"/>
                <a:gd name="T49" fmla="*/ 743 h 2353"/>
                <a:gd name="T50" fmla="*/ 2410 w 4964"/>
                <a:gd name="T51" fmla="*/ 538 h 2353"/>
                <a:gd name="T52" fmla="*/ 2250 w 4964"/>
                <a:gd name="T53" fmla="*/ 726 h 2353"/>
                <a:gd name="T54" fmla="*/ 2164 w 4964"/>
                <a:gd name="T55" fmla="*/ 1168 h 2353"/>
                <a:gd name="T56" fmla="*/ 2428 w 4964"/>
                <a:gd name="T57" fmla="*/ 1468 h 2353"/>
                <a:gd name="T58" fmla="*/ 2234 w 4964"/>
                <a:gd name="T59" fmla="*/ 1505 h 2353"/>
                <a:gd name="T60" fmla="*/ 2491 w 4964"/>
                <a:gd name="T61" fmla="*/ 1401 h 2353"/>
                <a:gd name="T62" fmla="*/ 2294 w 4964"/>
                <a:gd name="T63" fmla="*/ 1817 h 2353"/>
                <a:gd name="T64" fmla="*/ 1184 w 4964"/>
                <a:gd name="T65" fmla="*/ 1881 h 2353"/>
                <a:gd name="T66" fmla="*/ 669 w 4964"/>
                <a:gd name="T67" fmla="*/ 1533 h 2353"/>
                <a:gd name="T68" fmla="*/ 0 w 4964"/>
                <a:gd name="T69" fmla="*/ 1528 h 2353"/>
                <a:gd name="T70" fmla="*/ 1164 w 4964"/>
                <a:gd name="T71" fmla="*/ 2144 h 2353"/>
                <a:gd name="T72" fmla="*/ 2891 w 4964"/>
                <a:gd name="T73" fmla="*/ 1717 h 2353"/>
                <a:gd name="T74" fmla="*/ 2724 w 4964"/>
                <a:gd name="T75" fmla="*/ 1203 h 2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964" h="2353">
                  <a:moveTo>
                    <a:pt x="3103" y="1008"/>
                  </a:moveTo>
                  <a:cubicBezTo>
                    <a:pt x="3130" y="659"/>
                    <a:pt x="3633" y="632"/>
                    <a:pt x="3708" y="892"/>
                  </a:cubicBezTo>
                  <a:cubicBezTo>
                    <a:pt x="3789" y="890"/>
                    <a:pt x="3852" y="930"/>
                    <a:pt x="3898" y="984"/>
                  </a:cubicBezTo>
                  <a:cubicBezTo>
                    <a:pt x="3916" y="1006"/>
                    <a:pt x="3974" y="1066"/>
                    <a:pt x="3978" y="1161"/>
                  </a:cubicBezTo>
                  <a:cubicBezTo>
                    <a:pt x="3978" y="1187"/>
                    <a:pt x="3980" y="1255"/>
                    <a:pt x="3931" y="1315"/>
                  </a:cubicBezTo>
                  <a:cubicBezTo>
                    <a:pt x="3871" y="1387"/>
                    <a:pt x="3785" y="1392"/>
                    <a:pt x="3770" y="1393"/>
                  </a:cubicBezTo>
                  <a:cubicBezTo>
                    <a:pt x="3742" y="1790"/>
                    <a:pt x="3508" y="2071"/>
                    <a:pt x="3013" y="2344"/>
                  </a:cubicBezTo>
                  <a:cubicBezTo>
                    <a:pt x="3164" y="2327"/>
                    <a:pt x="3398" y="2276"/>
                    <a:pt x="3620" y="2113"/>
                  </a:cubicBezTo>
                  <a:cubicBezTo>
                    <a:pt x="3746" y="2020"/>
                    <a:pt x="3834" y="1915"/>
                    <a:pt x="3888" y="1851"/>
                  </a:cubicBezTo>
                  <a:cubicBezTo>
                    <a:pt x="4136" y="1554"/>
                    <a:pt x="4150" y="1354"/>
                    <a:pt x="4339" y="1302"/>
                  </a:cubicBezTo>
                  <a:cubicBezTo>
                    <a:pt x="4360" y="1297"/>
                    <a:pt x="4465" y="1268"/>
                    <a:pt x="4540" y="1327"/>
                  </a:cubicBezTo>
                  <a:cubicBezTo>
                    <a:pt x="4634" y="1401"/>
                    <a:pt x="4607" y="1554"/>
                    <a:pt x="4605" y="1565"/>
                  </a:cubicBezTo>
                  <a:cubicBezTo>
                    <a:pt x="4601" y="1227"/>
                    <a:pt x="4147" y="1338"/>
                    <a:pt x="4223" y="1628"/>
                  </a:cubicBezTo>
                  <a:cubicBezTo>
                    <a:pt x="4241" y="1695"/>
                    <a:pt x="4273" y="1747"/>
                    <a:pt x="4313" y="1784"/>
                  </a:cubicBezTo>
                  <a:cubicBezTo>
                    <a:pt x="4417" y="1881"/>
                    <a:pt x="4610" y="1917"/>
                    <a:pt x="4764" y="1824"/>
                  </a:cubicBezTo>
                  <a:cubicBezTo>
                    <a:pt x="4909" y="1736"/>
                    <a:pt x="4964" y="1566"/>
                    <a:pt x="4942" y="1424"/>
                  </a:cubicBezTo>
                  <a:cubicBezTo>
                    <a:pt x="4922" y="1292"/>
                    <a:pt x="4837" y="1209"/>
                    <a:pt x="4807" y="1182"/>
                  </a:cubicBezTo>
                  <a:cubicBezTo>
                    <a:pt x="4818" y="1164"/>
                    <a:pt x="4864" y="1082"/>
                    <a:pt x="4840" y="983"/>
                  </a:cubicBezTo>
                  <a:cubicBezTo>
                    <a:pt x="4817" y="893"/>
                    <a:pt x="4741" y="806"/>
                    <a:pt x="4641" y="794"/>
                  </a:cubicBezTo>
                  <a:cubicBezTo>
                    <a:pt x="4536" y="781"/>
                    <a:pt x="4456" y="857"/>
                    <a:pt x="4445" y="867"/>
                  </a:cubicBezTo>
                  <a:cubicBezTo>
                    <a:pt x="4405" y="906"/>
                    <a:pt x="4414" y="929"/>
                    <a:pt x="4372" y="969"/>
                  </a:cubicBezTo>
                  <a:cubicBezTo>
                    <a:pt x="4316" y="1020"/>
                    <a:pt x="4251" y="1043"/>
                    <a:pt x="4200" y="1050"/>
                  </a:cubicBezTo>
                  <a:cubicBezTo>
                    <a:pt x="4099" y="1062"/>
                    <a:pt x="3945" y="1027"/>
                    <a:pt x="3900" y="888"/>
                  </a:cubicBezTo>
                  <a:cubicBezTo>
                    <a:pt x="3827" y="664"/>
                    <a:pt x="4035" y="561"/>
                    <a:pt x="4090" y="619"/>
                  </a:cubicBezTo>
                  <a:cubicBezTo>
                    <a:pt x="4060" y="620"/>
                    <a:pt x="4032" y="629"/>
                    <a:pt x="4009" y="647"/>
                  </a:cubicBezTo>
                  <a:cubicBezTo>
                    <a:pt x="3946" y="695"/>
                    <a:pt x="3931" y="797"/>
                    <a:pt x="3970" y="869"/>
                  </a:cubicBezTo>
                  <a:cubicBezTo>
                    <a:pt x="4018" y="957"/>
                    <a:pt x="4126" y="964"/>
                    <a:pt x="4141" y="964"/>
                  </a:cubicBezTo>
                  <a:cubicBezTo>
                    <a:pt x="4270" y="969"/>
                    <a:pt x="4345" y="854"/>
                    <a:pt x="4351" y="843"/>
                  </a:cubicBezTo>
                  <a:cubicBezTo>
                    <a:pt x="4362" y="827"/>
                    <a:pt x="4406" y="751"/>
                    <a:pt x="4385" y="653"/>
                  </a:cubicBezTo>
                  <a:cubicBezTo>
                    <a:pt x="4365" y="565"/>
                    <a:pt x="4304" y="517"/>
                    <a:pt x="4281" y="501"/>
                  </a:cubicBezTo>
                  <a:cubicBezTo>
                    <a:pt x="4202" y="446"/>
                    <a:pt x="4120" y="453"/>
                    <a:pt x="4100" y="455"/>
                  </a:cubicBezTo>
                  <a:cubicBezTo>
                    <a:pt x="4103" y="434"/>
                    <a:pt x="4116" y="334"/>
                    <a:pt x="4049" y="245"/>
                  </a:cubicBezTo>
                  <a:cubicBezTo>
                    <a:pt x="3993" y="169"/>
                    <a:pt x="3892" y="120"/>
                    <a:pt x="3789" y="140"/>
                  </a:cubicBezTo>
                  <a:cubicBezTo>
                    <a:pt x="3693" y="158"/>
                    <a:pt x="3639" y="228"/>
                    <a:pt x="3626" y="247"/>
                  </a:cubicBezTo>
                  <a:cubicBezTo>
                    <a:pt x="3618" y="219"/>
                    <a:pt x="3589" y="123"/>
                    <a:pt x="3495" y="65"/>
                  </a:cubicBezTo>
                  <a:cubicBezTo>
                    <a:pt x="3396" y="4"/>
                    <a:pt x="3252" y="0"/>
                    <a:pt x="3157" y="84"/>
                  </a:cubicBezTo>
                  <a:cubicBezTo>
                    <a:pt x="3084" y="147"/>
                    <a:pt x="3070" y="236"/>
                    <a:pt x="3067" y="264"/>
                  </a:cubicBezTo>
                  <a:cubicBezTo>
                    <a:pt x="3042" y="252"/>
                    <a:pt x="2988" y="230"/>
                    <a:pt x="2919" y="236"/>
                  </a:cubicBezTo>
                  <a:cubicBezTo>
                    <a:pt x="2807" y="245"/>
                    <a:pt x="2739" y="317"/>
                    <a:pt x="2725" y="333"/>
                  </a:cubicBezTo>
                  <a:cubicBezTo>
                    <a:pt x="2629" y="439"/>
                    <a:pt x="2650" y="574"/>
                    <a:pt x="2654" y="599"/>
                  </a:cubicBezTo>
                  <a:cubicBezTo>
                    <a:pt x="2658" y="626"/>
                    <a:pt x="2683" y="763"/>
                    <a:pt x="2797" y="824"/>
                  </a:cubicBezTo>
                  <a:cubicBezTo>
                    <a:pt x="2820" y="836"/>
                    <a:pt x="2869" y="862"/>
                    <a:pt x="2922" y="846"/>
                  </a:cubicBezTo>
                  <a:cubicBezTo>
                    <a:pt x="2997" y="823"/>
                    <a:pt x="3059" y="721"/>
                    <a:pt x="3023" y="635"/>
                  </a:cubicBezTo>
                  <a:cubicBezTo>
                    <a:pt x="3003" y="586"/>
                    <a:pt x="2953" y="543"/>
                    <a:pt x="2864" y="528"/>
                  </a:cubicBezTo>
                  <a:cubicBezTo>
                    <a:pt x="2881" y="524"/>
                    <a:pt x="2914" y="519"/>
                    <a:pt x="2952" y="528"/>
                  </a:cubicBezTo>
                  <a:cubicBezTo>
                    <a:pt x="2971" y="533"/>
                    <a:pt x="3029" y="550"/>
                    <a:pt x="3065" y="608"/>
                  </a:cubicBezTo>
                  <a:cubicBezTo>
                    <a:pt x="3099" y="661"/>
                    <a:pt x="3093" y="716"/>
                    <a:pt x="3090" y="734"/>
                  </a:cubicBezTo>
                  <a:cubicBezTo>
                    <a:pt x="3081" y="809"/>
                    <a:pt x="3027" y="878"/>
                    <a:pt x="2952" y="906"/>
                  </a:cubicBezTo>
                  <a:cubicBezTo>
                    <a:pt x="2946" y="909"/>
                    <a:pt x="2866" y="937"/>
                    <a:pt x="2788" y="900"/>
                  </a:cubicBezTo>
                  <a:cubicBezTo>
                    <a:pt x="2730" y="873"/>
                    <a:pt x="2700" y="824"/>
                    <a:pt x="2651" y="743"/>
                  </a:cubicBezTo>
                  <a:cubicBezTo>
                    <a:pt x="2612" y="679"/>
                    <a:pt x="2621" y="675"/>
                    <a:pt x="2593" y="641"/>
                  </a:cubicBezTo>
                  <a:cubicBezTo>
                    <a:pt x="2574" y="618"/>
                    <a:pt x="2509" y="539"/>
                    <a:pt x="2410" y="538"/>
                  </a:cubicBezTo>
                  <a:cubicBezTo>
                    <a:pt x="2390" y="537"/>
                    <a:pt x="2320" y="536"/>
                    <a:pt x="2276" y="592"/>
                  </a:cubicBezTo>
                  <a:cubicBezTo>
                    <a:pt x="2232" y="648"/>
                    <a:pt x="2248" y="717"/>
                    <a:pt x="2250" y="726"/>
                  </a:cubicBezTo>
                  <a:cubicBezTo>
                    <a:pt x="2148" y="731"/>
                    <a:pt x="2055" y="798"/>
                    <a:pt x="2034" y="893"/>
                  </a:cubicBezTo>
                  <a:cubicBezTo>
                    <a:pt x="2011" y="1000"/>
                    <a:pt x="2046" y="1124"/>
                    <a:pt x="2164" y="1168"/>
                  </a:cubicBezTo>
                  <a:cubicBezTo>
                    <a:pt x="1932" y="1200"/>
                    <a:pt x="1938" y="1554"/>
                    <a:pt x="2134" y="1630"/>
                  </a:cubicBezTo>
                  <a:cubicBezTo>
                    <a:pt x="2329" y="1706"/>
                    <a:pt x="2450" y="1591"/>
                    <a:pt x="2428" y="1468"/>
                  </a:cubicBezTo>
                  <a:cubicBezTo>
                    <a:pt x="2401" y="1308"/>
                    <a:pt x="2262" y="1292"/>
                    <a:pt x="2202" y="1359"/>
                  </a:cubicBezTo>
                  <a:cubicBezTo>
                    <a:pt x="2155" y="1410"/>
                    <a:pt x="2179" y="1466"/>
                    <a:pt x="2234" y="1505"/>
                  </a:cubicBezTo>
                  <a:cubicBezTo>
                    <a:pt x="2127" y="1528"/>
                    <a:pt x="2117" y="1357"/>
                    <a:pt x="2182" y="1293"/>
                  </a:cubicBezTo>
                  <a:cubicBezTo>
                    <a:pt x="2247" y="1230"/>
                    <a:pt x="2448" y="1255"/>
                    <a:pt x="2491" y="1401"/>
                  </a:cubicBezTo>
                  <a:cubicBezTo>
                    <a:pt x="2506" y="1455"/>
                    <a:pt x="2505" y="1502"/>
                    <a:pt x="2499" y="1533"/>
                  </a:cubicBezTo>
                  <a:cubicBezTo>
                    <a:pt x="2494" y="1561"/>
                    <a:pt x="2467" y="1684"/>
                    <a:pt x="2294" y="1817"/>
                  </a:cubicBezTo>
                  <a:cubicBezTo>
                    <a:pt x="2080" y="1983"/>
                    <a:pt x="1844" y="2008"/>
                    <a:pt x="1780" y="2013"/>
                  </a:cubicBezTo>
                  <a:cubicBezTo>
                    <a:pt x="1711" y="2019"/>
                    <a:pt x="1430" y="2039"/>
                    <a:pt x="1184" y="1881"/>
                  </a:cubicBezTo>
                  <a:cubicBezTo>
                    <a:pt x="1108" y="1833"/>
                    <a:pt x="915" y="1690"/>
                    <a:pt x="859" y="1648"/>
                  </a:cubicBezTo>
                  <a:cubicBezTo>
                    <a:pt x="804" y="1607"/>
                    <a:pt x="751" y="1568"/>
                    <a:pt x="669" y="1533"/>
                  </a:cubicBezTo>
                  <a:cubicBezTo>
                    <a:pt x="649" y="1525"/>
                    <a:pt x="568" y="1492"/>
                    <a:pt x="443" y="1479"/>
                  </a:cubicBezTo>
                  <a:cubicBezTo>
                    <a:pt x="266" y="1460"/>
                    <a:pt x="111" y="1492"/>
                    <a:pt x="0" y="1528"/>
                  </a:cubicBezTo>
                  <a:cubicBezTo>
                    <a:pt x="114" y="1530"/>
                    <a:pt x="281" y="1546"/>
                    <a:pt x="462" y="1621"/>
                  </a:cubicBezTo>
                  <a:cubicBezTo>
                    <a:pt x="818" y="1766"/>
                    <a:pt x="858" y="1981"/>
                    <a:pt x="1164" y="2144"/>
                  </a:cubicBezTo>
                  <a:cubicBezTo>
                    <a:pt x="1556" y="2353"/>
                    <a:pt x="1978" y="2259"/>
                    <a:pt x="2070" y="2238"/>
                  </a:cubicBezTo>
                  <a:cubicBezTo>
                    <a:pt x="2537" y="2134"/>
                    <a:pt x="2807" y="1823"/>
                    <a:pt x="2891" y="1717"/>
                  </a:cubicBezTo>
                  <a:cubicBezTo>
                    <a:pt x="2861" y="1705"/>
                    <a:pt x="2818" y="1685"/>
                    <a:pt x="2779" y="1647"/>
                  </a:cubicBezTo>
                  <a:cubicBezTo>
                    <a:pt x="2673" y="1542"/>
                    <a:pt x="2641" y="1352"/>
                    <a:pt x="2724" y="1203"/>
                  </a:cubicBezTo>
                  <a:cubicBezTo>
                    <a:pt x="2797" y="1071"/>
                    <a:pt x="2946" y="994"/>
                    <a:pt x="3103" y="10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noFill/>
              </a:endParaRPr>
            </a:p>
          </p:txBody>
        </p:sp>
        <p:sp>
          <p:nvSpPr>
            <p:cNvPr id="10" name="Freeform 6">
              <a:extLst>
                <a:ext uri="{FF2B5EF4-FFF2-40B4-BE49-F238E27FC236}">
                  <a16:creationId xmlns:a16="http://schemas.microsoft.com/office/drawing/2014/main" id="{7FB53955-B832-4603-9C71-E7D7D7903B76}"/>
                </a:ext>
              </a:extLst>
            </p:cNvPr>
            <p:cNvSpPr>
              <a:spLocks/>
            </p:cNvSpPr>
            <p:nvPr/>
          </p:nvSpPr>
          <p:spPr bwMode="auto">
            <a:xfrm>
              <a:off x="165" y="1230"/>
              <a:ext cx="6260" cy="3246"/>
            </a:xfrm>
            <a:custGeom>
              <a:avLst/>
              <a:gdLst>
                <a:gd name="T0" fmla="*/ 3611 w 3831"/>
                <a:gd name="T1" fmla="*/ 588 h 1986"/>
                <a:gd name="T2" fmla="*/ 3760 w 3831"/>
                <a:gd name="T3" fmla="*/ 529 h 1986"/>
                <a:gd name="T4" fmla="*/ 3817 w 3831"/>
                <a:gd name="T5" fmla="*/ 350 h 1986"/>
                <a:gd name="T6" fmla="*/ 3707 w 3831"/>
                <a:gd name="T7" fmla="*/ 195 h 1986"/>
                <a:gd name="T8" fmla="*/ 3560 w 3831"/>
                <a:gd name="T9" fmla="*/ 162 h 1986"/>
                <a:gd name="T10" fmla="*/ 3467 w 3831"/>
                <a:gd name="T11" fmla="*/ 53 h 1986"/>
                <a:gd name="T12" fmla="*/ 3248 w 3831"/>
                <a:gd name="T13" fmla="*/ 17 h 1986"/>
                <a:gd name="T14" fmla="*/ 3038 w 3831"/>
                <a:gd name="T15" fmla="*/ 315 h 1986"/>
                <a:gd name="T16" fmla="*/ 2874 w 3831"/>
                <a:gd name="T17" fmla="*/ 310 h 1986"/>
                <a:gd name="T18" fmla="*/ 2690 w 3831"/>
                <a:gd name="T19" fmla="*/ 471 h 1986"/>
                <a:gd name="T20" fmla="*/ 2670 w 3831"/>
                <a:gd name="T21" fmla="*/ 558 h 1986"/>
                <a:gd name="T22" fmla="*/ 2692 w 3831"/>
                <a:gd name="T23" fmla="*/ 743 h 1986"/>
                <a:gd name="T24" fmla="*/ 2750 w 3831"/>
                <a:gd name="T25" fmla="*/ 828 h 1986"/>
                <a:gd name="T26" fmla="*/ 2862 w 3831"/>
                <a:gd name="T27" fmla="*/ 876 h 1986"/>
                <a:gd name="T28" fmla="*/ 2999 w 3831"/>
                <a:gd name="T29" fmla="*/ 771 h 1986"/>
                <a:gd name="T30" fmla="*/ 2983 w 3831"/>
                <a:gd name="T31" fmla="*/ 661 h 1986"/>
                <a:gd name="T32" fmla="*/ 2912 w 3831"/>
                <a:gd name="T33" fmla="*/ 629 h 1986"/>
                <a:gd name="T34" fmla="*/ 2873 w 3831"/>
                <a:gd name="T35" fmla="*/ 661 h 1986"/>
                <a:gd name="T36" fmla="*/ 2880 w 3831"/>
                <a:gd name="T37" fmla="*/ 746 h 1986"/>
                <a:gd name="T38" fmla="*/ 2841 w 3831"/>
                <a:gd name="T39" fmla="*/ 711 h 1986"/>
                <a:gd name="T40" fmla="*/ 2825 w 3831"/>
                <a:gd name="T41" fmla="*/ 645 h 1986"/>
                <a:gd name="T42" fmla="*/ 2907 w 3831"/>
                <a:gd name="T43" fmla="*/ 551 h 1986"/>
                <a:gd name="T44" fmla="*/ 3022 w 3831"/>
                <a:gd name="T45" fmla="*/ 577 h 1986"/>
                <a:gd name="T46" fmla="*/ 3104 w 3831"/>
                <a:gd name="T47" fmla="*/ 705 h 1986"/>
                <a:gd name="T48" fmla="*/ 3040 w 3831"/>
                <a:gd name="T49" fmla="*/ 897 h 1986"/>
                <a:gd name="T50" fmla="*/ 2868 w 3831"/>
                <a:gd name="T51" fmla="*/ 970 h 1986"/>
                <a:gd name="T52" fmla="*/ 2569 w 3831"/>
                <a:gd name="T53" fmla="*/ 1305 h 1986"/>
                <a:gd name="T54" fmla="*/ 2226 w 3831"/>
                <a:gd name="T55" fmla="*/ 1495 h 1986"/>
                <a:gd name="T56" fmla="*/ 1568 w 3831"/>
                <a:gd name="T57" fmla="*/ 1591 h 1986"/>
                <a:gd name="T58" fmla="*/ 1166 w 3831"/>
                <a:gd name="T59" fmla="*/ 1519 h 1986"/>
                <a:gd name="T60" fmla="*/ 917 w 3831"/>
                <a:gd name="T61" fmla="*/ 1343 h 1986"/>
                <a:gd name="T62" fmla="*/ 0 w 3831"/>
                <a:gd name="T63" fmla="*/ 850 h 1986"/>
                <a:gd name="T64" fmla="*/ 476 w 3831"/>
                <a:gd name="T65" fmla="*/ 1111 h 1986"/>
                <a:gd name="T66" fmla="*/ 764 w 3831"/>
                <a:gd name="T67" fmla="*/ 1399 h 1986"/>
                <a:gd name="T68" fmla="*/ 1307 w 3831"/>
                <a:gd name="T69" fmla="*/ 1779 h 1986"/>
                <a:gd name="T70" fmla="*/ 1573 w 3831"/>
                <a:gd name="T71" fmla="*/ 1852 h 1986"/>
                <a:gd name="T72" fmla="*/ 3183 w 3831"/>
                <a:gd name="T73" fmla="*/ 1305 h 1986"/>
                <a:gd name="T74" fmla="*/ 3430 w 3831"/>
                <a:gd name="T75" fmla="*/ 1041 h 1986"/>
                <a:gd name="T76" fmla="*/ 3611 w 3831"/>
                <a:gd name="T77" fmla="*/ 588 h 19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831" h="1986">
                  <a:moveTo>
                    <a:pt x="3611" y="588"/>
                  </a:moveTo>
                  <a:cubicBezTo>
                    <a:pt x="3626" y="588"/>
                    <a:pt x="3701" y="587"/>
                    <a:pt x="3760" y="529"/>
                  </a:cubicBezTo>
                  <a:cubicBezTo>
                    <a:pt x="3831" y="457"/>
                    <a:pt x="3819" y="362"/>
                    <a:pt x="3817" y="350"/>
                  </a:cubicBezTo>
                  <a:cubicBezTo>
                    <a:pt x="3802" y="252"/>
                    <a:pt x="3722" y="204"/>
                    <a:pt x="3707" y="195"/>
                  </a:cubicBezTo>
                  <a:cubicBezTo>
                    <a:pt x="3644" y="157"/>
                    <a:pt x="3582" y="160"/>
                    <a:pt x="3560" y="162"/>
                  </a:cubicBezTo>
                  <a:cubicBezTo>
                    <a:pt x="3548" y="138"/>
                    <a:pt x="3521" y="90"/>
                    <a:pt x="3467" y="53"/>
                  </a:cubicBezTo>
                  <a:cubicBezTo>
                    <a:pt x="3395" y="5"/>
                    <a:pt x="3310" y="0"/>
                    <a:pt x="3248" y="17"/>
                  </a:cubicBezTo>
                  <a:cubicBezTo>
                    <a:pt x="3131" y="48"/>
                    <a:pt x="3044" y="169"/>
                    <a:pt x="3038" y="315"/>
                  </a:cubicBezTo>
                  <a:cubicBezTo>
                    <a:pt x="3010" y="306"/>
                    <a:pt x="2947" y="290"/>
                    <a:pt x="2874" y="310"/>
                  </a:cubicBezTo>
                  <a:cubicBezTo>
                    <a:pt x="2787" y="334"/>
                    <a:pt x="2721" y="399"/>
                    <a:pt x="2690" y="471"/>
                  </a:cubicBezTo>
                  <a:cubicBezTo>
                    <a:pt x="2676" y="505"/>
                    <a:pt x="2673" y="533"/>
                    <a:pt x="2670" y="558"/>
                  </a:cubicBezTo>
                  <a:cubicBezTo>
                    <a:pt x="2666" y="591"/>
                    <a:pt x="2658" y="664"/>
                    <a:pt x="2692" y="743"/>
                  </a:cubicBezTo>
                  <a:cubicBezTo>
                    <a:pt x="2704" y="769"/>
                    <a:pt x="2718" y="800"/>
                    <a:pt x="2750" y="828"/>
                  </a:cubicBezTo>
                  <a:cubicBezTo>
                    <a:pt x="2766" y="843"/>
                    <a:pt x="2806" y="877"/>
                    <a:pt x="2862" y="876"/>
                  </a:cubicBezTo>
                  <a:cubicBezTo>
                    <a:pt x="2923" y="874"/>
                    <a:pt x="2981" y="829"/>
                    <a:pt x="2999" y="771"/>
                  </a:cubicBezTo>
                  <a:cubicBezTo>
                    <a:pt x="3001" y="762"/>
                    <a:pt x="3018" y="703"/>
                    <a:pt x="2983" y="661"/>
                  </a:cubicBezTo>
                  <a:cubicBezTo>
                    <a:pt x="2979" y="657"/>
                    <a:pt x="2948" y="621"/>
                    <a:pt x="2912" y="629"/>
                  </a:cubicBezTo>
                  <a:cubicBezTo>
                    <a:pt x="2887" y="635"/>
                    <a:pt x="2875" y="657"/>
                    <a:pt x="2873" y="661"/>
                  </a:cubicBezTo>
                  <a:cubicBezTo>
                    <a:pt x="2852" y="700"/>
                    <a:pt x="2879" y="744"/>
                    <a:pt x="2880" y="746"/>
                  </a:cubicBezTo>
                  <a:cubicBezTo>
                    <a:pt x="2871" y="741"/>
                    <a:pt x="2854" y="731"/>
                    <a:pt x="2841" y="711"/>
                  </a:cubicBezTo>
                  <a:cubicBezTo>
                    <a:pt x="2839" y="708"/>
                    <a:pt x="2821" y="681"/>
                    <a:pt x="2825" y="645"/>
                  </a:cubicBezTo>
                  <a:cubicBezTo>
                    <a:pt x="2830" y="600"/>
                    <a:pt x="2867" y="564"/>
                    <a:pt x="2907" y="551"/>
                  </a:cubicBezTo>
                  <a:cubicBezTo>
                    <a:pt x="2959" y="536"/>
                    <a:pt x="3003" y="565"/>
                    <a:pt x="3022" y="577"/>
                  </a:cubicBezTo>
                  <a:cubicBezTo>
                    <a:pt x="3086" y="619"/>
                    <a:pt x="3101" y="690"/>
                    <a:pt x="3104" y="705"/>
                  </a:cubicBezTo>
                  <a:cubicBezTo>
                    <a:pt x="3123" y="808"/>
                    <a:pt x="3051" y="885"/>
                    <a:pt x="3040" y="897"/>
                  </a:cubicBezTo>
                  <a:cubicBezTo>
                    <a:pt x="2973" y="966"/>
                    <a:pt x="2887" y="970"/>
                    <a:pt x="2868" y="970"/>
                  </a:cubicBezTo>
                  <a:cubicBezTo>
                    <a:pt x="2815" y="1057"/>
                    <a:pt x="2720" y="1186"/>
                    <a:pt x="2569" y="1305"/>
                  </a:cubicBezTo>
                  <a:cubicBezTo>
                    <a:pt x="2542" y="1326"/>
                    <a:pt x="2418" y="1421"/>
                    <a:pt x="2226" y="1495"/>
                  </a:cubicBezTo>
                  <a:cubicBezTo>
                    <a:pt x="1953" y="1601"/>
                    <a:pt x="1721" y="1596"/>
                    <a:pt x="1568" y="1591"/>
                  </a:cubicBezTo>
                  <a:cubicBezTo>
                    <a:pt x="1424" y="1587"/>
                    <a:pt x="1305" y="1582"/>
                    <a:pt x="1166" y="1519"/>
                  </a:cubicBezTo>
                  <a:cubicBezTo>
                    <a:pt x="1030" y="1457"/>
                    <a:pt x="946" y="1372"/>
                    <a:pt x="917" y="1343"/>
                  </a:cubicBezTo>
                  <a:cubicBezTo>
                    <a:pt x="740" y="1166"/>
                    <a:pt x="365" y="833"/>
                    <a:pt x="0" y="850"/>
                  </a:cubicBezTo>
                  <a:cubicBezTo>
                    <a:pt x="197" y="917"/>
                    <a:pt x="352" y="1009"/>
                    <a:pt x="476" y="1111"/>
                  </a:cubicBezTo>
                  <a:cubicBezTo>
                    <a:pt x="599" y="1213"/>
                    <a:pt x="584" y="1234"/>
                    <a:pt x="764" y="1399"/>
                  </a:cubicBezTo>
                  <a:cubicBezTo>
                    <a:pt x="928" y="1551"/>
                    <a:pt x="1078" y="1688"/>
                    <a:pt x="1307" y="1779"/>
                  </a:cubicBezTo>
                  <a:cubicBezTo>
                    <a:pt x="1427" y="1826"/>
                    <a:pt x="1524" y="1843"/>
                    <a:pt x="1573" y="1852"/>
                  </a:cubicBezTo>
                  <a:cubicBezTo>
                    <a:pt x="2347" y="1986"/>
                    <a:pt x="3077" y="1391"/>
                    <a:pt x="3183" y="1305"/>
                  </a:cubicBezTo>
                  <a:cubicBezTo>
                    <a:pt x="3288" y="1220"/>
                    <a:pt x="3365" y="1138"/>
                    <a:pt x="3430" y="1041"/>
                  </a:cubicBezTo>
                  <a:cubicBezTo>
                    <a:pt x="3548" y="866"/>
                    <a:pt x="3592" y="694"/>
                    <a:pt x="3611"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noFill/>
              </a:endParaRPr>
            </a:p>
          </p:txBody>
        </p:sp>
      </p:grpSp>
      <p:cxnSp>
        <p:nvCxnSpPr>
          <p:cNvPr id="11" name="直接连接符 10">
            <a:extLst>
              <a:ext uri="{FF2B5EF4-FFF2-40B4-BE49-F238E27FC236}">
                <a16:creationId xmlns:a16="http://schemas.microsoft.com/office/drawing/2014/main" id="{7766579E-031E-457A-A881-F8C8FC2FEED3}"/>
              </a:ext>
            </a:extLst>
          </p:cNvPr>
          <p:cNvCxnSpPr>
            <a:cxnSpLocks/>
          </p:cNvCxnSpPr>
          <p:nvPr/>
        </p:nvCxnSpPr>
        <p:spPr>
          <a:xfrm flipH="1">
            <a:off x="870857" y="670351"/>
            <a:ext cx="2082010" cy="0"/>
          </a:xfrm>
          <a:prstGeom prst="line">
            <a:avLst/>
          </a:prstGeom>
          <a:ln>
            <a:solidFill>
              <a:srgbClr val="F16C06"/>
            </a:solidFill>
          </a:ln>
        </p:spPr>
        <p:style>
          <a:lnRef idx="1">
            <a:schemeClr val="accent1"/>
          </a:lnRef>
          <a:fillRef idx="0">
            <a:schemeClr val="accent1"/>
          </a:fillRef>
          <a:effectRef idx="0">
            <a:schemeClr val="accent1"/>
          </a:effectRef>
          <a:fontRef idx="minor">
            <a:schemeClr val="tx1"/>
          </a:fontRef>
        </p:style>
      </p:cxnSp>
      <p:graphicFrame>
        <p:nvGraphicFramePr>
          <p:cNvPr id="13" name="表格 13">
            <a:extLst>
              <a:ext uri="{FF2B5EF4-FFF2-40B4-BE49-F238E27FC236}">
                <a16:creationId xmlns:a16="http://schemas.microsoft.com/office/drawing/2014/main" id="{6362355A-C514-CF6A-B5F3-87C71C4756C9}"/>
              </a:ext>
            </a:extLst>
          </p:cNvPr>
          <p:cNvGraphicFramePr>
            <a:graphicFrameLocks noGrp="1"/>
          </p:cNvGraphicFramePr>
          <p:nvPr>
            <p:extLst>
              <p:ext uri="{D42A27DB-BD31-4B8C-83A1-F6EECF244321}">
                <p14:modId xmlns:p14="http://schemas.microsoft.com/office/powerpoint/2010/main" val="3824181138"/>
              </p:ext>
            </p:extLst>
          </p:nvPr>
        </p:nvGraphicFramePr>
        <p:xfrm>
          <a:off x="1560911" y="1277309"/>
          <a:ext cx="9070176" cy="5184000"/>
        </p:xfrm>
        <a:graphic>
          <a:graphicData uri="http://schemas.openxmlformats.org/drawingml/2006/table">
            <a:tbl>
              <a:tblPr firstRow="1" bandRow="1">
                <a:tableStyleId>{5C22544A-7EE6-4342-B048-85BDC9FD1C3A}</a:tableStyleId>
              </a:tblPr>
              <a:tblGrid>
                <a:gridCol w="2267544">
                  <a:extLst>
                    <a:ext uri="{9D8B030D-6E8A-4147-A177-3AD203B41FA5}">
                      <a16:colId xmlns:a16="http://schemas.microsoft.com/office/drawing/2014/main" val="644269966"/>
                    </a:ext>
                  </a:extLst>
                </a:gridCol>
                <a:gridCol w="2267544">
                  <a:extLst>
                    <a:ext uri="{9D8B030D-6E8A-4147-A177-3AD203B41FA5}">
                      <a16:colId xmlns:a16="http://schemas.microsoft.com/office/drawing/2014/main" val="4053015352"/>
                    </a:ext>
                  </a:extLst>
                </a:gridCol>
                <a:gridCol w="2267544">
                  <a:extLst>
                    <a:ext uri="{9D8B030D-6E8A-4147-A177-3AD203B41FA5}">
                      <a16:colId xmlns:a16="http://schemas.microsoft.com/office/drawing/2014/main" val="1909594231"/>
                    </a:ext>
                  </a:extLst>
                </a:gridCol>
                <a:gridCol w="2267544">
                  <a:extLst>
                    <a:ext uri="{9D8B030D-6E8A-4147-A177-3AD203B41FA5}">
                      <a16:colId xmlns:a16="http://schemas.microsoft.com/office/drawing/2014/main" val="181625257"/>
                    </a:ext>
                  </a:extLst>
                </a:gridCol>
              </a:tblGrid>
              <a:tr h="432000">
                <a:tc>
                  <a:txBody>
                    <a:bodyPr/>
                    <a:lstStyle/>
                    <a:p>
                      <a:pPr algn="ctr"/>
                      <a:r>
                        <a:rPr lang="zh-CN" altLang="en-US" dirty="0">
                          <a:solidFill>
                            <a:schemeClr val="bg2">
                              <a:lumMod val="50000"/>
                            </a:schemeClr>
                          </a:solidFill>
                          <a:latin typeface="微软雅黑" panose="020B0503020204020204" pitchFamily="34" charset="-122"/>
                          <a:ea typeface="微软雅黑" panose="020B0503020204020204" pitchFamily="34" charset="-122"/>
                        </a:rPr>
                        <a:t>姓名</a:t>
                      </a:r>
                    </a:p>
                  </a:txBody>
                  <a:tcPr anchor="ctr">
                    <a:solidFill>
                      <a:schemeClr val="tx2">
                        <a:lumMod val="20000"/>
                        <a:lumOff val="80000"/>
                        <a:alpha val="60000"/>
                      </a:schemeClr>
                    </a:solidFill>
                  </a:tcPr>
                </a:tc>
                <a:tc>
                  <a:txBody>
                    <a:bodyPr/>
                    <a:lstStyle/>
                    <a:p>
                      <a:pPr algn="ctr"/>
                      <a:r>
                        <a:rPr lang="zh-CN" altLang="en-US" dirty="0">
                          <a:solidFill>
                            <a:schemeClr val="bg2">
                              <a:lumMod val="50000"/>
                            </a:schemeClr>
                          </a:solidFill>
                          <a:latin typeface="微软雅黑" panose="020B0503020204020204" pitchFamily="34" charset="-122"/>
                          <a:ea typeface="微软雅黑" panose="020B0503020204020204" pitchFamily="34" charset="-122"/>
                        </a:rPr>
                        <a:t>学号</a:t>
                      </a:r>
                    </a:p>
                  </a:txBody>
                  <a:tcPr anchor="ctr">
                    <a:solidFill>
                      <a:schemeClr val="tx2">
                        <a:lumMod val="20000"/>
                        <a:lumOff val="80000"/>
                        <a:alpha val="60000"/>
                      </a:schemeClr>
                    </a:solidFill>
                  </a:tcPr>
                </a:tc>
                <a:tc>
                  <a:txBody>
                    <a:bodyPr/>
                    <a:lstStyle/>
                    <a:p>
                      <a:pPr algn="ctr"/>
                      <a:r>
                        <a:rPr lang="zh-CN" altLang="en-US" dirty="0">
                          <a:solidFill>
                            <a:schemeClr val="bg2">
                              <a:lumMod val="50000"/>
                            </a:schemeClr>
                          </a:solidFill>
                          <a:latin typeface="微软雅黑" panose="020B0503020204020204" pitchFamily="34" charset="-122"/>
                          <a:ea typeface="微软雅黑" panose="020B0503020204020204" pitchFamily="34" charset="-122"/>
                        </a:rPr>
                        <a:t>职务</a:t>
                      </a:r>
                    </a:p>
                  </a:txBody>
                  <a:tcPr anchor="ctr">
                    <a:solidFill>
                      <a:schemeClr val="tx2">
                        <a:lumMod val="20000"/>
                        <a:lumOff val="80000"/>
                        <a:alpha val="60000"/>
                      </a:schemeClr>
                    </a:solidFill>
                  </a:tcPr>
                </a:tc>
                <a:tc>
                  <a:txBody>
                    <a:bodyPr/>
                    <a:lstStyle/>
                    <a:p>
                      <a:pPr algn="ctr"/>
                      <a:r>
                        <a:rPr lang="zh-CN" altLang="en-US" dirty="0">
                          <a:solidFill>
                            <a:schemeClr val="bg2">
                              <a:lumMod val="50000"/>
                            </a:schemeClr>
                          </a:solidFill>
                          <a:latin typeface="微软雅黑" panose="020B0503020204020204" pitchFamily="34" charset="-122"/>
                          <a:ea typeface="微软雅黑" panose="020B0503020204020204" pitchFamily="34" charset="-122"/>
                        </a:rPr>
                        <a:t>分工</a:t>
                      </a:r>
                    </a:p>
                  </a:txBody>
                  <a:tcPr anchor="ctr">
                    <a:solidFill>
                      <a:schemeClr val="tx2">
                        <a:lumMod val="20000"/>
                        <a:lumOff val="80000"/>
                        <a:alpha val="60000"/>
                      </a:schemeClr>
                    </a:solidFill>
                  </a:tcPr>
                </a:tc>
                <a:extLst>
                  <a:ext uri="{0D108BD9-81ED-4DB2-BD59-A6C34878D82A}">
                    <a16:rowId xmlns:a16="http://schemas.microsoft.com/office/drawing/2014/main" val="1203079465"/>
                  </a:ext>
                </a:extLst>
              </a:tr>
              <a:tr h="432000">
                <a:tc>
                  <a:txBody>
                    <a:bodyPr/>
                    <a:lstStyle/>
                    <a:p>
                      <a:pPr algn="ctr"/>
                      <a:r>
                        <a:rPr lang="zh-CN" altLang="en-US" dirty="0">
                          <a:latin typeface="微软雅黑" panose="020B0503020204020204" pitchFamily="34" charset="-122"/>
                          <a:ea typeface="微软雅黑" panose="020B0503020204020204" pitchFamily="34" charset="-122"/>
                        </a:rPr>
                        <a:t>严中圣</a:t>
                      </a:r>
                    </a:p>
                  </a:txBody>
                  <a:tcPr anchor="ctr">
                    <a:solidFill>
                      <a:schemeClr val="accent3">
                        <a:lumMod val="20000"/>
                        <a:lumOff val="80000"/>
                        <a:alpha val="60000"/>
                      </a:schemeClr>
                    </a:solidFill>
                  </a:tcPr>
                </a:tc>
                <a:tc>
                  <a:txBody>
                    <a:bodyPr/>
                    <a:lstStyle/>
                    <a:p>
                      <a:pPr algn="ctr"/>
                      <a:r>
                        <a:rPr lang="en-US" altLang="zh-CN" dirty="0">
                          <a:latin typeface="微软雅黑" panose="020B0503020204020204" pitchFamily="34" charset="-122"/>
                          <a:ea typeface="微软雅黑" panose="020B0503020204020204" pitchFamily="34" charset="-122"/>
                        </a:rPr>
                        <a:t>222020335220177</a:t>
                      </a:r>
                      <a:endParaRPr lang="zh-CN" altLang="en-US" dirty="0">
                        <a:latin typeface="微软雅黑" panose="020B0503020204020204" pitchFamily="34" charset="-122"/>
                        <a:ea typeface="微软雅黑" panose="020B0503020204020204" pitchFamily="34" charset="-122"/>
                      </a:endParaRPr>
                    </a:p>
                  </a:txBody>
                  <a:tcPr anchor="ctr">
                    <a:solidFill>
                      <a:schemeClr val="accent3">
                        <a:lumMod val="20000"/>
                        <a:lumOff val="80000"/>
                        <a:alpha val="60000"/>
                      </a:schemeClr>
                    </a:solidFill>
                  </a:tcPr>
                </a:tc>
                <a:tc>
                  <a:txBody>
                    <a:bodyPr/>
                    <a:lstStyle/>
                    <a:p>
                      <a:pPr algn="ctr"/>
                      <a:r>
                        <a:rPr lang="zh-CN" altLang="en-US" dirty="0">
                          <a:latin typeface="微软雅黑" panose="020B0503020204020204" pitchFamily="34" charset="-122"/>
                          <a:ea typeface="微软雅黑" panose="020B0503020204020204" pitchFamily="34" charset="-122"/>
                        </a:rPr>
                        <a:t>组长</a:t>
                      </a:r>
                    </a:p>
                  </a:txBody>
                  <a:tcPr anchor="ctr">
                    <a:solidFill>
                      <a:schemeClr val="accent3">
                        <a:lumMod val="20000"/>
                        <a:lumOff val="80000"/>
                        <a:alpha val="60000"/>
                      </a:schemeClr>
                    </a:solidFill>
                  </a:tcPr>
                </a:tc>
                <a:tc>
                  <a:txBody>
                    <a:bodyPr/>
                    <a:lstStyle/>
                    <a:p>
                      <a:pPr algn="ctr"/>
                      <a:r>
                        <a:rPr lang="zh-CN" altLang="en-US" dirty="0">
                          <a:latin typeface="微软雅黑" panose="020B0503020204020204" pitchFamily="34" charset="-122"/>
                          <a:ea typeface="微软雅黑" panose="020B0503020204020204" pitchFamily="34" charset="-122"/>
                        </a:rPr>
                        <a:t>汇报、</a:t>
                      </a:r>
                      <a:r>
                        <a:rPr lang="en-US" altLang="zh-CN" dirty="0">
                          <a:latin typeface="微软雅黑" panose="020B0503020204020204" pitchFamily="34" charset="-122"/>
                          <a:ea typeface="微软雅黑" panose="020B0503020204020204" pitchFamily="34" charset="-122"/>
                        </a:rPr>
                        <a:t>PPT</a:t>
                      </a:r>
                      <a:r>
                        <a:rPr lang="zh-CN" altLang="en-US" dirty="0">
                          <a:latin typeface="微软雅黑" panose="020B0503020204020204" pitchFamily="34" charset="-122"/>
                          <a:ea typeface="微软雅黑" panose="020B0503020204020204" pitchFamily="34" charset="-122"/>
                        </a:rPr>
                        <a:t>制作</a:t>
                      </a:r>
                    </a:p>
                  </a:txBody>
                  <a:tcPr anchor="ctr">
                    <a:solidFill>
                      <a:schemeClr val="accent3">
                        <a:lumMod val="20000"/>
                        <a:lumOff val="80000"/>
                        <a:alpha val="60000"/>
                      </a:schemeClr>
                    </a:solidFill>
                  </a:tcPr>
                </a:tc>
                <a:extLst>
                  <a:ext uri="{0D108BD9-81ED-4DB2-BD59-A6C34878D82A}">
                    <a16:rowId xmlns:a16="http://schemas.microsoft.com/office/drawing/2014/main" val="4206768313"/>
                  </a:ext>
                </a:extLst>
              </a:tr>
              <a:tr h="432000">
                <a:tc>
                  <a:txBody>
                    <a:bodyPr/>
                    <a:lstStyle/>
                    <a:p>
                      <a:pPr algn="ctr"/>
                      <a:r>
                        <a:rPr lang="zh-CN" altLang="en-US" dirty="0">
                          <a:latin typeface="微软雅黑" panose="020B0503020204020204" pitchFamily="34" charset="-122"/>
                          <a:ea typeface="微软雅黑" panose="020B0503020204020204" pitchFamily="34" charset="-122"/>
                        </a:rPr>
                        <a:t>谢华建</a:t>
                      </a:r>
                    </a:p>
                  </a:txBody>
                  <a:tcPr anchor="ctr">
                    <a:solidFill>
                      <a:schemeClr val="accent3">
                        <a:lumMod val="20000"/>
                        <a:lumOff val="80000"/>
                        <a:alpha val="60000"/>
                      </a:schemeClr>
                    </a:solidFill>
                  </a:tcPr>
                </a:tc>
                <a:tc>
                  <a:txBody>
                    <a:bodyPr/>
                    <a:lstStyle/>
                    <a:p>
                      <a:pPr algn="ctr"/>
                      <a:r>
                        <a:rPr lang="en-US" altLang="zh-CN" dirty="0">
                          <a:latin typeface="微软雅黑" panose="020B0503020204020204" pitchFamily="34" charset="-122"/>
                          <a:ea typeface="微软雅黑" panose="020B0503020204020204" pitchFamily="34" charset="-122"/>
                        </a:rPr>
                        <a:t>222020335220176</a:t>
                      </a:r>
                      <a:endParaRPr lang="zh-CN" altLang="en-US" dirty="0">
                        <a:latin typeface="微软雅黑" panose="020B0503020204020204" pitchFamily="34" charset="-122"/>
                        <a:ea typeface="微软雅黑" panose="020B0503020204020204" pitchFamily="34" charset="-122"/>
                      </a:endParaRPr>
                    </a:p>
                  </a:txBody>
                  <a:tcPr anchor="ctr">
                    <a:solidFill>
                      <a:schemeClr val="accent3">
                        <a:lumMod val="20000"/>
                        <a:lumOff val="80000"/>
                        <a:alpha val="60000"/>
                      </a:schemeClr>
                    </a:solidFill>
                  </a:tcPr>
                </a:tc>
                <a:tc>
                  <a:txBody>
                    <a:bodyPr/>
                    <a:lstStyle/>
                    <a:p>
                      <a:pPr algn="ctr"/>
                      <a:r>
                        <a:rPr lang="zh-CN" altLang="en-US" dirty="0">
                          <a:latin typeface="微软雅黑" panose="020B0503020204020204" pitchFamily="34" charset="-122"/>
                          <a:ea typeface="微软雅黑" panose="020B0503020204020204" pitchFamily="34" charset="-122"/>
                        </a:rPr>
                        <a:t>组员</a:t>
                      </a:r>
                    </a:p>
                  </a:txBody>
                  <a:tcPr anchor="ctr">
                    <a:solidFill>
                      <a:schemeClr val="accent3">
                        <a:lumMod val="20000"/>
                        <a:lumOff val="80000"/>
                        <a:alpha val="60000"/>
                      </a:schemeClr>
                    </a:solidFill>
                  </a:tcPr>
                </a:tc>
                <a:tc>
                  <a:txBody>
                    <a:bodyPr/>
                    <a:lstStyle/>
                    <a:p>
                      <a:pPr algn="ctr"/>
                      <a:r>
                        <a:rPr lang="en-US" altLang="zh-CN" dirty="0">
                          <a:latin typeface="微软雅黑" panose="020B0503020204020204" pitchFamily="34" charset="-122"/>
                          <a:ea typeface="微软雅黑" panose="020B0503020204020204" pitchFamily="34" charset="-122"/>
                        </a:rPr>
                        <a:t>PPT</a:t>
                      </a:r>
                      <a:r>
                        <a:rPr lang="zh-CN" altLang="en-US" dirty="0">
                          <a:latin typeface="微软雅黑" panose="020B0503020204020204" pitchFamily="34" charset="-122"/>
                          <a:ea typeface="微软雅黑" panose="020B0503020204020204" pitchFamily="34" charset="-122"/>
                        </a:rPr>
                        <a:t>制作</a:t>
                      </a:r>
                    </a:p>
                  </a:txBody>
                  <a:tcPr anchor="ctr">
                    <a:solidFill>
                      <a:schemeClr val="accent3">
                        <a:lumMod val="20000"/>
                        <a:lumOff val="80000"/>
                        <a:alpha val="60000"/>
                      </a:schemeClr>
                    </a:solidFill>
                  </a:tcPr>
                </a:tc>
                <a:extLst>
                  <a:ext uri="{0D108BD9-81ED-4DB2-BD59-A6C34878D82A}">
                    <a16:rowId xmlns:a16="http://schemas.microsoft.com/office/drawing/2014/main" val="935082924"/>
                  </a:ext>
                </a:extLst>
              </a:tr>
              <a:tr h="432000">
                <a:tc>
                  <a:txBody>
                    <a:bodyPr/>
                    <a:lstStyle/>
                    <a:p>
                      <a:pPr algn="ctr"/>
                      <a:r>
                        <a:rPr lang="zh-CN" altLang="en-US" dirty="0">
                          <a:latin typeface="微软雅黑" panose="020B0503020204020204" pitchFamily="34" charset="-122"/>
                          <a:ea typeface="微软雅黑" panose="020B0503020204020204" pitchFamily="34" charset="-122"/>
                        </a:rPr>
                        <a:t>谈巾格</a:t>
                      </a:r>
                    </a:p>
                  </a:txBody>
                  <a:tcPr anchor="ctr">
                    <a:solidFill>
                      <a:schemeClr val="accent3">
                        <a:lumMod val="20000"/>
                        <a:lumOff val="80000"/>
                        <a:alpha val="60000"/>
                      </a:schemeClr>
                    </a:solidFill>
                  </a:tcPr>
                </a:tc>
                <a:tc>
                  <a:txBody>
                    <a:bodyPr/>
                    <a:lstStyle/>
                    <a:p>
                      <a:pPr algn="ctr"/>
                      <a:r>
                        <a:rPr lang="en-US" altLang="zh-CN" dirty="0">
                          <a:latin typeface="微软雅黑" panose="020B0503020204020204" pitchFamily="34" charset="-122"/>
                          <a:ea typeface="微软雅黑" panose="020B0503020204020204" pitchFamily="34" charset="-122"/>
                        </a:rPr>
                        <a:t>222020335220192</a:t>
                      </a:r>
                      <a:endParaRPr lang="zh-CN" altLang="en-US" dirty="0">
                        <a:latin typeface="微软雅黑" panose="020B0503020204020204" pitchFamily="34" charset="-122"/>
                        <a:ea typeface="微软雅黑" panose="020B0503020204020204" pitchFamily="34" charset="-122"/>
                      </a:endParaRPr>
                    </a:p>
                  </a:txBody>
                  <a:tcPr anchor="ctr">
                    <a:solidFill>
                      <a:schemeClr val="accent3">
                        <a:lumMod val="20000"/>
                        <a:lumOff val="80000"/>
                        <a:alpha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dirty="0">
                          <a:latin typeface="微软雅黑" panose="020B0503020204020204" pitchFamily="34" charset="-122"/>
                          <a:ea typeface="微软雅黑" panose="020B0503020204020204" pitchFamily="34" charset="-122"/>
                        </a:rPr>
                        <a:t>组员</a:t>
                      </a:r>
                    </a:p>
                  </a:txBody>
                  <a:tcPr anchor="ctr">
                    <a:solidFill>
                      <a:schemeClr val="accent3">
                        <a:lumMod val="20000"/>
                        <a:lumOff val="80000"/>
                        <a:alpha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latin typeface="微软雅黑" panose="020B0503020204020204" pitchFamily="34" charset="-122"/>
                          <a:ea typeface="微软雅黑" panose="020B0503020204020204" pitchFamily="34" charset="-122"/>
                        </a:rPr>
                        <a:t>PPT</a:t>
                      </a:r>
                      <a:r>
                        <a:rPr lang="zh-CN" altLang="en-US" dirty="0">
                          <a:latin typeface="微软雅黑" panose="020B0503020204020204" pitchFamily="34" charset="-122"/>
                          <a:ea typeface="微软雅黑" panose="020B0503020204020204" pitchFamily="34" charset="-122"/>
                        </a:rPr>
                        <a:t>制作</a:t>
                      </a:r>
                    </a:p>
                  </a:txBody>
                  <a:tcPr anchor="ctr">
                    <a:solidFill>
                      <a:schemeClr val="accent3">
                        <a:lumMod val="20000"/>
                        <a:lumOff val="80000"/>
                        <a:alpha val="60000"/>
                      </a:schemeClr>
                    </a:solidFill>
                  </a:tcPr>
                </a:tc>
                <a:extLst>
                  <a:ext uri="{0D108BD9-81ED-4DB2-BD59-A6C34878D82A}">
                    <a16:rowId xmlns:a16="http://schemas.microsoft.com/office/drawing/2014/main" val="2623808589"/>
                  </a:ext>
                </a:extLst>
              </a:tr>
              <a:tr h="432000">
                <a:tc>
                  <a:txBody>
                    <a:bodyPr/>
                    <a:lstStyle/>
                    <a:p>
                      <a:pPr algn="ctr"/>
                      <a:r>
                        <a:rPr lang="zh-CN" altLang="en-US" dirty="0">
                          <a:latin typeface="微软雅黑" panose="020B0503020204020204" pitchFamily="34" charset="-122"/>
                          <a:ea typeface="微软雅黑" panose="020B0503020204020204" pitchFamily="34" charset="-122"/>
                        </a:rPr>
                        <a:t>罗博文</a:t>
                      </a:r>
                    </a:p>
                  </a:txBody>
                  <a:tcPr anchor="ctr">
                    <a:solidFill>
                      <a:schemeClr val="accent3">
                        <a:lumMod val="20000"/>
                        <a:lumOff val="80000"/>
                        <a:alpha val="60000"/>
                      </a:schemeClr>
                    </a:solidFill>
                  </a:tcPr>
                </a:tc>
                <a:tc>
                  <a:txBody>
                    <a:bodyPr/>
                    <a:lstStyle/>
                    <a:p>
                      <a:pPr algn="ctr"/>
                      <a:r>
                        <a:rPr lang="en-US" altLang="zh-CN" dirty="0">
                          <a:latin typeface="微软雅黑" panose="020B0503020204020204" pitchFamily="34" charset="-122"/>
                          <a:ea typeface="微软雅黑" panose="020B0503020204020204" pitchFamily="34" charset="-122"/>
                        </a:rPr>
                        <a:t>222020335220011</a:t>
                      </a:r>
                      <a:endParaRPr lang="zh-CN" altLang="en-US" dirty="0">
                        <a:latin typeface="微软雅黑" panose="020B0503020204020204" pitchFamily="34" charset="-122"/>
                        <a:ea typeface="微软雅黑" panose="020B0503020204020204" pitchFamily="34" charset="-122"/>
                      </a:endParaRPr>
                    </a:p>
                  </a:txBody>
                  <a:tcPr anchor="ctr">
                    <a:solidFill>
                      <a:schemeClr val="accent3">
                        <a:lumMod val="20000"/>
                        <a:lumOff val="80000"/>
                        <a:alpha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dirty="0">
                          <a:latin typeface="微软雅黑" panose="020B0503020204020204" pitchFamily="34" charset="-122"/>
                          <a:ea typeface="微软雅黑" panose="020B0503020204020204" pitchFamily="34" charset="-122"/>
                        </a:rPr>
                        <a:t>组员</a:t>
                      </a:r>
                    </a:p>
                  </a:txBody>
                  <a:tcPr anchor="ctr">
                    <a:solidFill>
                      <a:schemeClr val="accent3">
                        <a:lumMod val="20000"/>
                        <a:lumOff val="80000"/>
                        <a:alpha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latin typeface="微软雅黑" panose="020B0503020204020204" pitchFamily="34" charset="-122"/>
                          <a:ea typeface="微软雅黑" panose="020B0503020204020204" pitchFamily="34" charset="-122"/>
                        </a:rPr>
                        <a:t>PPT</a:t>
                      </a:r>
                      <a:r>
                        <a:rPr lang="zh-CN" altLang="en-US" dirty="0">
                          <a:latin typeface="微软雅黑" panose="020B0503020204020204" pitchFamily="34" charset="-122"/>
                          <a:ea typeface="微软雅黑" panose="020B0503020204020204" pitchFamily="34" charset="-122"/>
                        </a:rPr>
                        <a:t>制作</a:t>
                      </a:r>
                    </a:p>
                  </a:txBody>
                  <a:tcPr anchor="ctr">
                    <a:solidFill>
                      <a:schemeClr val="accent3">
                        <a:lumMod val="20000"/>
                        <a:lumOff val="80000"/>
                        <a:alpha val="60000"/>
                      </a:schemeClr>
                    </a:solidFill>
                  </a:tcPr>
                </a:tc>
                <a:extLst>
                  <a:ext uri="{0D108BD9-81ED-4DB2-BD59-A6C34878D82A}">
                    <a16:rowId xmlns:a16="http://schemas.microsoft.com/office/drawing/2014/main" val="1369349114"/>
                  </a:ext>
                </a:extLst>
              </a:tr>
              <a:tr h="432000">
                <a:tc>
                  <a:txBody>
                    <a:bodyPr/>
                    <a:lstStyle/>
                    <a:p>
                      <a:pPr algn="ctr"/>
                      <a:r>
                        <a:rPr lang="zh-CN" altLang="en-US" dirty="0">
                          <a:latin typeface="微软雅黑" panose="020B0503020204020204" pitchFamily="34" charset="-122"/>
                          <a:ea typeface="微软雅黑" panose="020B0503020204020204" pitchFamily="34" charset="-122"/>
                        </a:rPr>
                        <a:t>付林松</a:t>
                      </a:r>
                    </a:p>
                  </a:txBody>
                  <a:tcPr anchor="ctr">
                    <a:solidFill>
                      <a:schemeClr val="accent3">
                        <a:lumMod val="20000"/>
                        <a:lumOff val="80000"/>
                        <a:alpha val="60000"/>
                      </a:schemeClr>
                    </a:solidFill>
                  </a:tcPr>
                </a:tc>
                <a:tc>
                  <a:txBody>
                    <a:bodyPr/>
                    <a:lstStyle/>
                    <a:p>
                      <a:pPr algn="ctr"/>
                      <a:r>
                        <a:rPr lang="en-US" altLang="zh-CN" dirty="0">
                          <a:latin typeface="微软雅黑" panose="020B0503020204020204" pitchFamily="34" charset="-122"/>
                          <a:ea typeface="微软雅黑" panose="020B0503020204020204" pitchFamily="34" charset="-122"/>
                        </a:rPr>
                        <a:t>222020335220033</a:t>
                      </a:r>
                      <a:endParaRPr lang="zh-CN" altLang="en-US" dirty="0">
                        <a:latin typeface="微软雅黑" panose="020B0503020204020204" pitchFamily="34" charset="-122"/>
                        <a:ea typeface="微软雅黑" panose="020B0503020204020204" pitchFamily="34" charset="-122"/>
                      </a:endParaRPr>
                    </a:p>
                  </a:txBody>
                  <a:tcPr anchor="ctr">
                    <a:solidFill>
                      <a:schemeClr val="accent3">
                        <a:lumMod val="20000"/>
                        <a:lumOff val="80000"/>
                        <a:alpha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dirty="0">
                          <a:latin typeface="微软雅黑" panose="020B0503020204020204" pitchFamily="34" charset="-122"/>
                          <a:ea typeface="微软雅黑" panose="020B0503020204020204" pitchFamily="34" charset="-122"/>
                        </a:rPr>
                        <a:t>组员</a:t>
                      </a:r>
                    </a:p>
                  </a:txBody>
                  <a:tcPr anchor="ctr">
                    <a:solidFill>
                      <a:schemeClr val="accent3">
                        <a:lumMod val="20000"/>
                        <a:lumOff val="80000"/>
                        <a:alpha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dirty="0">
                          <a:latin typeface="微软雅黑" panose="020B0503020204020204" pitchFamily="34" charset="-122"/>
                          <a:ea typeface="微软雅黑" panose="020B0503020204020204" pitchFamily="34" charset="-122"/>
                        </a:rPr>
                        <a:t>材料收集</a:t>
                      </a:r>
                    </a:p>
                  </a:txBody>
                  <a:tcPr anchor="ctr">
                    <a:solidFill>
                      <a:schemeClr val="accent3">
                        <a:lumMod val="20000"/>
                        <a:lumOff val="80000"/>
                        <a:alpha val="60000"/>
                      </a:schemeClr>
                    </a:solidFill>
                  </a:tcPr>
                </a:tc>
                <a:extLst>
                  <a:ext uri="{0D108BD9-81ED-4DB2-BD59-A6C34878D82A}">
                    <a16:rowId xmlns:a16="http://schemas.microsoft.com/office/drawing/2014/main" val="518864195"/>
                  </a:ext>
                </a:extLst>
              </a:tr>
              <a:tr h="432000">
                <a:tc>
                  <a:txBody>
                    <a:bodyPr/>
                    <a:lstStyle/>
                    <a:p>
                      <a:pPr algn="ctr"/>
                      <a:r>
                        <a:rPr lang="zh-CN" altLang="en-US" dirty="0">
                          <a:latin typeface="微软雅黑" panose="020B0503020204020204" pitchFamily="34" charset="-122"/>
                          <a:ea typeface="微软雅黑" panose="020B0503020204020204" pitchFamily="34" charset="-122"/>
                        </a:rPr>
                        <a:t>张震</a:t>
                      </a:r>
                    </a:p>
                  </a:txBody>
                  <a:tcPr anchor="ctr">
                    <a:solidFill>
                      <a:schemeClr val="accent3">
                        <a:lumMod val="20000"/>
                        <a:lumOff val="80000"/>
                        <a:alpha val="60000"/>
                      </a:schemeClr>
                    </a:solidFill>
                  </a:tcPr>
                </a:tc>
                <a:tc>
                  <a:txBody>
                    <a:bodyPr/>
                    <a:lstStyle/>
                    <a:p>
                      <a:pPr algn="ctr"/>
                      <a:r>
                        <a:rPr lang="en-US" altLang="zh-CN" dirty="0">
                          <a:latin typeface="微软雅黑" panose="020B0503020204020204" pitchFamily="34" charset="-122"/>
                          <a:ea typeface="微软雅黑" panose="020B0503020204020204" pitchFamily="34" charset="-122"/>
                        </a:rPr>
                        <a:t>222020335220150</a:t>
                      </a:r>
                      <a:endParaRPr lang="zh-CN" altLang="en-US" dirty="0">
                        <a:latin typeface="微软雅黑" panose="020B0503020204020204" pitchFamily="34" charset="-122"/>
                        <a:ea typeface="微软雅黑" panose="020B0503020204020204" pitchFamily="34" charset="-122"/>
                      </a:endParaRPr>
                    </a:p>
                  </a:txBody>
                  <a:tcPr anchor="ctr">
                    <a:solidFill>
                      <a:schemeClr val="accent3">
                        <a:lumMod val="20000"/>
                        <a:lumOff val="80000"/>
                        <a:alpha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dirty="0">
                          <a:latin typeface="微软雅黑" panose="020B0503020204020204" pitchFamily="34" charset="-122"/>
                          <a:ea typeface="微软雅黑" panose="020B0503020204020204" pitchFamily="34" charset="-122"/>
                        </a:rPr>
                        <a:t>组员</a:t>
                      </a:r>
                    </a:p>
                  </a:txBody>
                  <a:tcPr anchor="ctr">
                    <a:solidFill>
                      <a:schemeClr val="accent3">
                        <a:lumMod val="20000"/>
                        <a:lumOff val="80000"/>
                        <a:alpha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dirty="0">
                          <a:latin typeface="微软雅黑" panose="020B0503020204020204" pitchFamily="34" charset="-122"/>
                          <a:ea typeface="微软雅黑" panose="020B0503020204020204" pitchFamily="34" charset="-122"/>
                        </a:rPr>
                        <a:t>材料收集</a:t>
                      </a:r>
                    </a:p>
                  </a:txBody>
                  <a:tcPr anchor="ctr">
                    <a:solidFill>
                      <a:schemeClr val="accent3">
                        <a:lumMod val="20000"/>
                        <a:lumOff val="80000"/>
                        <a:alpha val="60000"/>
                      </a:schemeClr>
                    </a:solidFill>
                  </a:tcPr>
                </a:tc>
                <a:extLst>
                  <a:ext uri="{0D108BD9-81ED-4DB2-BD59-A6C34878D82A}">
                    <a16:rowId xmlns:a16="http://schemas.microsoft.com/office/drawing/2014/main" val="3230613388"/>
                  </a:ext>
                </a:extLst>
              </a:tr>
              <a:tr h="432000">
                <a:tc>
                  <a:txBody>
                    <a:bodyPr/>
                    <a:lstStyle/>
                    <a:p>
                      <a:pPr algn="ctr"/>
                      <a:r>
                        <a:rPr lang="zh-CN" altLang="en-US" dirty="0">
                          <a:latin typeface="微软雅黑" panose="020B0503020204020204" pitchFamily="34" charset="-122"/>
                          <a:ea typeface="微软雅黑" panose="020B0503020204020204" pitchFamily="34" charset="-122"/>
                        </a:rPr>
                        <a:t>张恒</a:t>
                      </a:r>
                    </a:p>
                  </a:txBody>
                  <a:tcPr anchor="ctr">
                    <a:solidFill>
                      <a:schemeClr val="accent3">
                        <a:lumMod val="20000"/>
                        <a:lumOff val="80000"/>
                        <a:alpha val="60000"/>
                      </a:schemeClr>
                    </a:solidFill>
                  </a:tcPr>
                </a:tc>
                <a:tc>
                  <a:txBody>
                    <a:bodyPr/>
                    <a:lstStyle/>
                    <a:p>
                      <a:pPr algn="ctr"/>
                      <a:r>
                        <a:rPr lang="en-US" altLang="zh-CN" dirty="0">
                          <a:latin typeface="微软雅黑" panose="020B0503020204020204" pitchFamily="34" charset="-122"/>
                          <a:ea typeface="微软雅黑" panose="020B0503020204020204" pitchFamily="34" charset="-122"/>
                        </a:rPr>
                        <a:t>222020335220148</a:t>
                      </a:r>
                      <a:endParaRPr lang="zh-CN" altLang="en-US" dirty="0">
                        <a:latin typeface="微软雅黑" panose="020B0503020204020204" pitchFamily="34" charset="-122"/>
                        <a:ea typeface="微软雅黑" panose="020B0503020204020204" pitchFamily="34" charset="-122"/>
                      </a:endParaRPr>
                    </a:p>
                  </a:txBody>
                  <a:tcPr anchor="ctr">
                    <a:solidFill>
                      <a:schemeClr val="accent3">
                        <a:lumMod val="20000"/>
                        <a:lumOff val="80000"/>
                        <a:alpha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dirty="0">
                          <a:latin typeface="微软雅黑" panose="020B0503020204020204" pitchFamily="34" charset="-122"/>
                          <a:ea typeface="微软雅黑" panose="020B0503020204020204" pitchFamily="34" charset="-122"/>
                        </a:rPr>
                        <a:t>组员</a:t>
                      </a:r>
                    </a:p>
                  </a:txBody>
                  <a:tcPr anchor="ctr">
                    <a:solidFill>
                      <a:schemeClr val="accent3">
                        <a:lumMod val="20000"/>
                        <a:lumOff val="80000"/>
                        <a:alpha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dirty="0">
                          <a:latin typeface="微软雅黑" panose="020B0503020204020204" pitchFamily="34" charset="-122"/>
                          <a:ea typeface="微软雅黑" panose="020B0503020204020204" pitchFamily="34" charset="-122"/>
                        </a:rPr>
                        <a:t>材料收集</a:t>
                      </a:r>
                    </a:p>
                  </a:txBody>
                  <a:tcPr anchor="ctr">
                    <a:solidFill>
                      <a:schemeClr val="accent3">
                        <a:lumMod val="20000"/>
                        <a:lumOff val="80000"/>
                        <a:alpha val="60000"/>
                      </a:schemeClr>
                    </a:solidFill>
                  </a:tcPr>
                </a:tc>
                <a:extLst>
                  <a:ext uri="{0D108BD9-81ED-4DB2-BD59-A6C34878D82A}">
                    <a16:rowId xmlns:a16="http://schemas.microsoft.com/office/drawing/2014/main" val="3463590985"/>
                  </a:ext>
                </a:extLst>
              </a:tr>
              <a:tr h="432000">
                <a:tc>
                  <a:txBody>
                    <a:bodyPr/>
                    <a:lstStyle/>
                    <a:p>
                      <a:pPr algn="ctr"/>
                      <a:r>
                        <a:rPr lang="zh-CN" altLang="en-US" dirty="0">
                          <a:latin typeface="微软雅黑" panose="020B0503020204020204" pitchFamily="34" charset="-122"/>
                          <a:ea typeface="微软雅黑" panose="020B0503020204020204" pitchFamily="34" charset="-122"/>
                        </a:rPr>
                        <a:t>张佳濠</a:t>
                      </a:r>
                    </a:p>
                  </a:txBody>
                  <a:tcPr anchor="ctr">
                    <a:solidFill>
                      <a:schemeClr val="accent3">
                        <a:lumMod val="20000"/>
                        <a:lumOff val="80000"/>
                        <a:alpha val="60000"/>
                      </a:schemeClr>
                    </a:solidFill>
                  </a:tcPr>
                </a:tc>
                <a:tc>
                  <a:txBody>
                    <a:bodyPr/>
                    <a:lstStyle/>
                    <a:p>
                      <a:pPr algn="ctr"/>
                      <a:r>
                        <a:rPr lang="en-US" altLang="zh-CN" dirty="0">
                          <a:latin typeface="微软雅黑" panose="020B0503020204020204" pitchFamily="34" charset="-122"/>
                          <a:ea typeface="微软雅黑" panose="020B0503020204020204" pitchFamily="34" charset="-122"/>
                        </a:rPr>
                        <a:t>222020335220149</a:t>
                      </a:r>
                    </a:p>
                  </a:txBody>
                  <a:tcPr anchor="ctr">
                    <a:solidFill>
                      <a:schemeClr val="accent3">
                        <a:lumMod val="20000"/>
                        <a:lumOff val="80000"/>
                        <a:alpha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dirty="0">
                          <a:latin typeface="微软雅黑" panose="020B0503020204020204" pitchFamily="34" charset="-122"/>
                          <a:ea typeface="微软雅黑" panose="020B0503020204020204" pitchFamily="34" charset="-122"/>
                        </a:rPr>
                        <a:t>组员</a:t>
                      </a:r>
                    </a:p>
                  </a:txBody>
                  <a:tcPr anchor="ctr">
                    <a:solidFill>
                      <a:schemeClr val="accent3">
                        <a:lumMod val="20000"/>
                        <a:lumOff val="80000"/>
                        <a:alpha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dirty="0">
                          <a:latin typeface="微软雅黑" panose="020B0503020204020204" pitchFamily="34" charset="-122"/>
                          <a:ea typeface="微软雅黑" panose="020B0503020204020204" pitchFamily="34" charset="-122"/>
                        </a:rPr>
                        <a:t>材料收集</a:t>
                      </a:r>
                    </a:p>
                  </a:txBody>
                  <a:tcPr anchor="ctr">
                    <a:solidFill>
                      <a:schemeClr val="accent3">
                        <a:lumMod val="20000"/>
                        <a:lumOff val="80000"/>
                        <a:alpha val="60000"/>
                      </a:schemeClr>
                    </a:solidFill>
                  </a:tcPr>
                </a:tc>
                <a:extLst>
                  <a:ext uri="{0D108BD9-81ED-4DB2-BD59-A6C34878D82A}">
                    <a16:rowId xmlns:a16="http://schemas.microsoft.com/office/drawing/2014/main" val="3688603435"/>
                  </a:ext>
                </a:extLst>
              </a:tr>
              <a:tr h="432000">
                <a:tc>
                  <a:txBody>
                    <a:bodyPr/>
                    <a:lstStyle/>
                    <a:p>
                      <a:pPr algn="ctr"/>
                      <a:r>
                        <a:rPr lang="zh-CN" altLang="en-US" dirty="0">
                          <a:latin typeface="微软雅黑" panose="020B0503020204020204" pitchFamily="34" charset="-122"/>
                          <a:ea typeface="微软雅黑" panose="020B0503020204020204" pitchFamily="34" charset="-122"/>
                        </a:rPr>
                        <a:t>周子涵</a:t>
                      </a:r>
                    </a:p>
                  </a:txBody>
                  <a:tcPr anchor="ctr">
                    <a:solidFill>
                      <a:schemeClr val="accent3">
                        <a:lumMod val="20000"/>
                        <a:lumOff val="80000"/>
                        <a:alpha val="60000"/>
                      </a:schemeClr>
                    </a:solidFill>
                  </a:tcPr>
                </a:tc>
                <a:tc>
                  <a:txBody>
                    <a:bodyPr/>
                    <a:lstStyle/>
                    <a:p>
                      <a:pPr algn="ctr"/>
                      <a:r>
                        <a:rPr lang="en-US" altLang="zh-CN" dirty="0">
                          <a:latin typeface="微软雅黑" panose="020B0503020204020204" pitchFamily="34" charset="-122"/>
                          <a:ea typeface="微软雅黑" panose="020B0503020204020204" pitchFamily="34" charset="-122"/>
                        </a:rPr>
                        <a:t>222020335220151</a:t>
                      </a:r>
                      <a:endParaRPr lang="zh-CN" altLang="en-US" dirty="0">
                        <a:latin typeface="微软雅黑" panose="020B0503020204020204" pitchFamily="34" charset="-122"/>
                        <a:ea typeface="微软雅黑" panose="020B0503020204020204" pitchFamily="34" charset="-122"/>
                      </a:endParaRPr>
                    </a:p>
                  </a:txBody>
                  <a:tcPr anchor="ctr">
                    <a:solidFill>
                      <a:schemeClr val="accent3">
                        <a:lumMod val="20000"/>
                        <a:lumOff val="80000"/>
                        <a:alpha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dirty="0">
                          <a:latin typeface="微软雅黑" panose="020B0503020204020204" pitchFamily="34" charset="-122"/>
                          <a:ea typeface="微软雅黑" panose="020B0503020204020204" pitchFamily="34" charset="-122"/>
                        </a:rPr>
                        <a:t>组员</a:t>
                      </a:r>
                    </a:p>
                  </a:txBody>
                  <a:tcPr anchor="ctr">
                    <a:solidFill>
                      <a:schemeClr val="accent3">
                        <a:lumMod val="20000"/>
                        <a:lumOff val="80000"/>
                        <a:alpha val="60000"/>
                      </a:schemeClr>
                    </a:solidFill>
                  </a:tcPr>
                </a:tc>
                <a:tc>
                  <a:txBody>
                    <a:bodyPr/>
                    <a:lstStyle/>
                    <a:p>
                      <a:pPr algn="ctr"/>
                      <a:r>
                        <a:rPr lang="zh-CN" altLang="en-US" dirty="0">
                          <a:latin typeface="微软雅黑" panose="020B0503020204020204" pitchFamily="34" charset="-122"/>
                          <a:ea typeface="微软雅黑" panose="020B0503020204020204" pitchFamily="34" charset="-122"/>
                        </a:rPr>
                        <a:t>文稿撰写</a:t>
                      </a:r>
                    </a:p>
                  </a:txBody>
                  <a:tcPr anchor="ctr">
                    <a:solidFill>
                      <a:schemeClr val="accent3">
                        <a:lumMod val="20000"/>
                        <a:lumOff val="80000"/>
                        <a:alpha val="60000"/>
                      </a:schemeClr>
                    </a:solidFill>
                  </a:tcPr>
                </a:tc>
                <a:extLst>
                  <a:ext uri="{0D108BD9-81ED-4DB2-BD59-A6C34878D82A}">
                    <a16:rowId xmlns:a16="http://schemas.microsoft.com/office/drawing/2014/main" val="1860827093"/>
                  </a:ext>
                </a:extLst>
              </a:tr>
              <a:tr h="432000">
                <a:tc>
                  <a:txBody>
                    <a:bodyPr/>
                    <a:lstStyle/>
                    <a:p>
                      <a:pPr algn="ctr"/>
                      <a:r>
                        <a:rPr lang="zh-CN" altLang="en-US" dirty="0">
                          <a:latin typeface="微软雅黑" panose="020B0503020204020204" pitchFamily="34" charset="-122"/>
                          <a:ea typeface="微软雅黑" panose="020B0503020204020204" pitchFamily="34" charset="-122"/>
                        </a:rPr>
                        <a:t>彭蕊</a:t>
                      </a:r>
                    </a:p>
                  </a:txBody>
                  <a:tcPr anchor="ctr">
                    <a:solidFill>
                      <a:schemeClr val="accent3">
                        <a:lumMod val="20000"/>
                        <a:lumOff val="80000"/>
                        <a:alpha val="60000"/>
                      </a:schemeClr>
                    </a:solidFill>
                  </a:tcPr>
                </a:tc>
                <a:tc>
                  <a:txBody>
                    <a:bodyPr/>
                    <a:lstStyle/>
                    <a:p>
                      <a:pPr algn="ctr"/>
                      <a:r>
                        <a:rPr lang="en-US" altLang="zh-CN" dirty="0">
                          <a:latin typeface="微软雅黑" panose="020B0503020204020204" pitchFamily="34" charset="-122"/>
                          <a:ea typeface="微软雅黑" panose="020B0503020204020204" pitchFamily="34" charset="-122"/>
                        </a:rPr>
                        <a:t>222020335220124</a:t>
                      </a:r>
                      <a:endParaRPr lang="zh-CN" altLang="en-US" dirty="0">
                        <a:latin typeface="微软雅黑" panose="020B0503020204020204" pitchFamily="34" charset="-122"/>
                        <a:ea typeface="微软雅黑" panose="020B0503020204020204" pitchFamily="34" charset="-122"/>
                      </a:endParaRPr>
                    </a:p>
                  </a:txBody>
                  <a:tcPr anchor="ctr">
                    <a:solidFill>
                      <a:schemeClr val="accent3">
                        <a:lumMod val="20000"/>
                        <a:lumOff val="80000"/>
                        <a:alpha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dirty="0">
                          <a:latin typeface="微软雅黑" panose="020B0503020204020204" pitchFamily="34" charset="-122"/>
                          <a:ea typeface="微软雅黑" panose="020B0503020204020204" pitchFamily="34" charset="-122"/>
                        </a:rPr>
                        <a:t>组员</a:t>
                      </a:r>
                    </a:p>
                  </a:txBody>
                  <a:tcPr anchor="ctr">
                    <a:solidFill>
                      <a:schemeClr val="accent3">
                        <a:lumMod val="20000"/>
                        <a:lumOff val="80000"/>
                        <a:alpha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dirty="0">
                          <a:latin typeface="微软雅黑" panose="020B0503020204020204" pitchFamily="34" charset="-122"/>
                          <a:ea typeface="微软雅黑" panose="020B0503020204020204" pitchFamily="34" charset="-122"/>
                        </a:rPr>
                        <a:t>文稿撰写</a:t>
                      </a:r>
                    </a:p>
                  </a:txBody>
                  <a:tcPr anchor="ctr">
                    <a:solidFill>
                      <a:schemeClr val="accent3">
                        <a:lumMod val="20000"/>
                        <a:lumOff val="80000"/>
                        <a:alpha val="60000"/>
                      </a:schemeClr>
                    </a:solidFill>
                  </a:tcPr>
                </a:tc>
                <a:extLst>
                  <a:ext uri="{0D108BD9-81ED-4DB2-BD59-A6C34878D82A}">
                    <a16:rowId xmlns:a16="http://schemas.microsoft.com/office/drawing/2014/main" val="3824338008"/>
                  </a:ext>
                </a:extLst>
              </a:tr>
              <a:tr h="432000">
                <a:tc>
                  <a:txBody>
                    <a:bodyPr/>
                    <a:lstStyle/>
                    <a:p>
                      <a:pPr algn="ctr"/>
                      <a:r>
                        <a:rPr lang="zh-CN" altLang="en-US" dirty="0">
                          <a:latin typeface="微软雅黑" panose="020B0503020204020204" pitchFamily="34" charset="-122"/>
                          <a:ea typeface="微软雅黑" panose="020B0503020204020204" pitchFamily="34" charset="-122"/>
                        </a:rPr>
                        <a:t>游倩</a:t>
                      </a:r>
                    </a:p>
                  </a:txBody>
                  <a:tcPr anchor="ctr">
                    <a:solidFill>
                      <a:schemeClr val="accent3">
                        <a:lumMod val="20000"/>
                        <a:lumOff val="80000"/>
                        <a:alpha val="60000"/>
                      </a:schemeClr>
                    </a:solidFill>
                  </a:tcPr>
                </a:tc>
                <a:tc>
                  <a:txBody>
                    <a:bodyPr/>
                    <a:lstStyle/>
                    <a:p>
                      <a:pPr algn="ctr"/>
                      <a:r>
                        <a:rPr lang="zh-CN" altLang="en-US" sz="1800" kern="1200" dirty="0">
                          <a:solidFill>
                            <a:schemeClr val="dk1"/>
                          </a:solidFill>
                          <a:latin typeface="微软雅黑" panose="020B0503020204020204" pitchFamily="34" charset="-122"/>
                          <a:ea typeface="微软雅黑" panose="020B0503020204020204" pitchFamily="34" charset="-122"/>
                          <a:cs typeface="+mn-cs"/>
                        </a:rPr>
                        <a:t> </a:t>
                      </a:r>
                      <a:r>
                        <a:rPr lang="en-US" altLang="zh-CN" sz="1800" kern="1200" dirty="0">
                          <a:solidFill>
                            <a:schemeClr val="dk1"/>
                          </a:solidFill>
                          <a:latin typeface="微软雅黑" panose="020B0503020204020204" pitchFamily="34" charset="-122"/>
                          <a:ea typeface="微软雅黑" panose="020B0503020204020204" pitchFamily="34" charset="-122"/>
                          <a:cs typeface="+mn-cs"/>
                        </a:rPr>
                        <a:t>222020335220195</a:t>
                      </a:r>
                      <a:endParaRPr lang="zh-CN" altLang="en-US" sz="1800" kern="1200" dirty="0">
                        <a:solidFill>
                          <a:schemeClr val="dk1"/>
                        </a:solidFill>
                        <a:latin typeface="微软雅黑" panose="020B0503020204020204" pitchFamily="34" charset="-122"/>
                        <a:ea typeface="微软雅黑" panose="020B0503020204020204" pitchFamily="34" charset="-122"/>
                        <a:cs typeface="+mn-cs"/>
                      </a:endParaRPr>
                    </a:p>
                  </a:txBody>
                  <a:tcPr anchor="ctr">
                    <a:solidFill>
                      <a:schemeClr val="accent3">
                        <a:lumMod val="20000"/>
                        <a:lumOff val="80000"/>
                        <a:alpha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dirty="0">
                          <a:latin typeface="微软雅黑" panose="020B0503020204020204" pitchFamily="34" charset="-122"/>
                          <a:ea typeface="微软雅黑" panose="020B0503020204020204" pitchFamily="34" charset="-122"/>
                        </a:rPr>
                        <a:t>组员</a:t>
                      </a:r>
                    </a:p>
                  </a:txBody>
                  <a:tcPr anchor="ctr">
                    <a:solidFill>
                      <a:schemeClr val="accent3">
                        <a:lumMod val="20000"/>
                        <a:lumOff val="80000"/>
                        <a:alpha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dirty="0">
                          <a:latin typeface="微软雅黑" panose="020B0503020204020204" pitchFamily="34" charset="-122"/>
                          <a:ea typeface="微软雅黑" panose="020B0503020204020204" pitchFamily="34" charset="-122"/>
                        </a:rPr>
                        <a:t>文稿撰写</a:t>
                      </a:r>
                    </a:p>
                  </a:txBody>
                  <a:tcPr anchor="ctr">
                    <a:solidFill>
                      <a:schemeClr val="accent3">
                        <a:lumMod val="20000"/>
                        <a:lumOff val="80000"/>
                        <a:alpha val="60000"/>
                      </a:schemeClr>
                    </a:solidFill>
                  </a:tcPr>
                </a:tc>
                <a:extLst>
                  <a:ext uri="{0D108BD9-81ED-4DB2-BD59-A6C34878D82A}">
                    <a16:rowId xmlns:a16="http://schemas.microsoft.com/office/drawing/2014/main" val="2748979711"/>
                  </a:ext>
                </a:extLst>
              </a:tr>
            </a:tbl>
          </a:graphicData>
        </a:graphic>
      </p:graphicFrame>
    </p:spTree>
    <p:extLst>
      <p:ext uri="{BB962C8B-B14F-4D97-AF65-F5344CB8AC3E}">
        <p14:creationId xmlns:p14="http://schemas.microsoft.com/office/powerpoint/2010/main" val="2068237931"/>
      </p:ext>
    </p:extLst>
  </p:cSld>
  <p:clrMapOvr>
    <a:masterClrMapping/>
  </p:clrMapOvr>
  <p:transition spd="slow" advClick="0">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3" cstate="screen">
            <a:extLst>
              <a:ext uri="{28A0092B-C50C-407E-A947-70E740481C1C}">
                <a14:useLocalDpi xmlns:a14="http://schemas.microsoft.com/office/drawing/2010/main"/>
              </a:ext>
            </a:extLst>
          </a:blip>
          <a:srcRect l="-2"/>
          <a:stretch/>
        </p:blipFill>
        <p:spPr>
          <a:xfrm>
            <a:off x="0" y="0"/>
            <a:ext cx="12191999" cy="6858000"/>
          </a:xfrm>
          <a:prstGeom prst="rect">
            <a:avLst/>
          </a:prstGeom>
        </p:spPr>
      </p:pic>
      <p:grpSp>
        <p:nvGrpSpPr>
          <p:cNvPr id="19" name="组合 18">
            <a:extLst>
              <a:ext uri="{FF2B5EF4-FFF2-40B4-BE49-F238E27FC236}">
                <a16:creationId xmlns:a16="http://schemas.microsoft.com/office/drawing/2014/main" id="{CAB6BCB8-346D-45D3-B105-384D53AF6539}"/>
              </a:ext>
            </a:extLst>
          </p:cNvPr>
          <p:cNvGrpSpPr/>
          <p:nvPr/>
        </p:nvGrpSpPr>
        <p:grpSpPr>
          <a:xfrm>
            <a:off x="1511960" y="1524579"/>
            <a:ext cx="9168000" cy="3348000"/>
            <a:chOff x="1511960" y="1524579"/>
            <a:chExt cx="9168000" cy="3348000"/>
          </a:xfrm>
        </p:grpSpPr>
        <p:sp>
          <p:nvSpPr>
            <p:cNvPr id="20" name="圆角矩形 19"/>
            <p:cNvSpPr/>
            <p:nvPr/>
          </p:nvSpPr>
          <p:spPr>
            <a:xfrm>
              <a:off x="1571848" y="1576668"/>
              <a:ext cx="9048224" cy="3237748"/>
            </a:xfrm>
            <a:prstGeom prst="roundRect">
              <a:avLst>
                <a:gd name="adj" fmla="val 3843"/>
              </a:avLst>
            </a:prstGeom>
            <a:gradFill>
              <a:gsLst>
                <a:gs pos="5000">
                  <a:srgbClr val="FEF5D6"/>
                </a:gs>
                <a:gs pos="68000">
                  <a:srgbClr val="FBCB78"/>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1" name="矩形 20">
              <a:extLst>
                <a:ext uri="{FF2B5EF4-FFF2-40B4-BE49-F238E27FC236}">
                  <a16:creationId xmlns:a16="http://schemas.microsoft.com/office/drawing/2014/main" id="{AB3A69B3-F3D6-4D5E-A9CA-D94F5BE70AC4}"/>
                </a:ext>
              </a:extLst>
            </p:cNvPr>
            <p:cNvSpPr/>
            <p:nvPr/>
          </p:nvSpPr>
          <p:spPr>
            <a:xfrm>
              <a:off x="1920302" y="2005333"/>
              <a:ext cx="8375820" cy="1308884"/>
            </a:xfrm>
            <a:prstGeom prst="rect">
              <a:avLst/>
            </a:prstGeom>
          </p:spPr>
          <p:txBody>
            <a:bodyPr wrap="square">
              <a:spAutoFit/>
            </a:bodyPr>
            <a:lstStyle/>
            <a:p>
              <a:pPr>
                <a:lnSpc>
                  <a:spcPct val="150000"/>
                </a:lnSpc>
              </a:pPr>
              <a:r>
                <a:rPr lang="zh-CN" altLang="en-US" sz="2800" spc="150" dirty="0">
                  <a:solidFill>
                    <a:srgbClr val="D7271E"/>
                  </a:solidFill>
                  <a:latin typeface="微软雅黑" panose="020B0503020204020204" pitchFamily="34" charset="-122"/>
                  <a:ea typeface="微软雅黑" panose="020B0503020204020204" pitchFamily="34" charset="-122"/>
                </a:rPr>
                <a:t>实现中国梦，需要依靠青年，也能成就青年。</a:t>
              </a:r>
              <a:endParaRPr lang="en-US" altLang="zh-CN" sz="2800" spc="150" dirty="0">
                <a:solidFill>
                  <a:srgbClr val="D7271E"/>
                </a:solidFill>
                <a:latin typeface="微软雅黑" panose="020B0503020204020204" pitchFamily="34" charset="-122"/>
                <a:ea typeface="微软雅黑" panose="020B0503020204020204" pitchFamily="34" charset="-122"/>
              </a:endParaRPr>
            </a:p>
            <a:p>
              <a:pPr algn="r">
                <a:lnSpc>
                  <a:spcPct val="150000"/>
                </a:lnSpc>
              </a:pPr>
              <a:r>
                <a:rPr lang="en-US" altLang="zh-CN" sz="2800" spc="150" dirty="0">
                  <a:solidFill>
                    <a:srgbClr val="D7271E"/>
                  </a:solidFill>
                  <a:latin typeface="微软雅黑" panose="020B0503020204020204" pitchFamily="34" charset="-122"/>
                  <a:ea typeface="微软雅黑" panose="020B0503020204020204" pitchFamily="34" charset="-122"/>
                </a:rPr>
                <a:t>——</a:t>
              </a:r>
              <a:r>
                <a:rPr lang="zh-CN" altLang="en-US" sz="2800" spc="150" dirty="0">
                  <a:solidFill>
                    <a:srgbClr val="D7271E"/>
                  </a:solidFill>
                  <a:latin typeface="微软雅黑" panose="020B0503020204020204" pitchFamily="34" charset="-122"/>
                  <a:ea typeface="微软雅黑" panose="020B0503020204020204" pitchFamily="34" charset="-122"/>
                </a:rPr>
                <a:t>习近平</a:t>
              </a:r>
            </a:p>
          </p:txBody>
        </p:sp>
        <p:sp>
          <p:nvSpPr>
            <p:cNvPr id="22" name="圆角矩形 21"/>
            <p:cNvSpPr/>
            <p:nvPr/>
          </p:nvSpPr>
          <p:spPr>
            <a:xfrm>
              <a:off x="1511960" y="1524579"/>
              <a:ext cx="9168000" cy="3348000"/>
            </a:xfrm>
            <a:prstGeom prst="roundRect">
              <a:avLst>
                <a:gd name="adj" fmla="val 1898"/>
              </a:avLst>
            </a:prstGeom>
            <a:noFill/>
            <a:ln w="9525">
              <a:gradFill>
                <a:gsLst>
                  <a:gs pos="0">
                    <a:srgbClr val="FDE89D">
                      <a:alpha val="0"/>
                    </a:srgbClr>
                  </a:gs>
                  <a:gs pos="49000">
                    <a:srgbClr val="FDE89D">
                      <a:alpha val="58000"/>
                    </a:srgbClr>
                  </a:gs>
                  <a:gs pos="100000">
                    <a:srgbClr val="FDE89D">
                      <a:alpha val="0"/>
                    </a:srgbClr>
                  </a:gs>
                </a:gsLst>
                <a:lin ang="5400000" scaled="1"/>
              </a:gra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3" name="矩形 22">
              <a:extLst>
                <a:ext uri="{FF2B5EF4-FFF2-40B4-BE49-F238E27FC236}">
                  <a16:creationId xmlns:a16="http://schemas.microsoft.com/office/drawing/2014/main" id="{AB3A69B3-F3D6-4D5E-A9CA-D94F5BE70AC4}"/>
                </a:ext>
              </a:extLst>
            </p:cNvPr>
            <p:cNvSpPr/>
            <p:nvPr/>
          </p:nvSpPr>
          <p:spPr>
            <a:xfrm>
              <a:off x="1908050" y="3849659"/>
              <a:ext cx="8201668" cy="527388"/>
            </a:xfrm>
            <a:prstGeom prst="rect">
              <a:avLst/>
            </a:prstGeom>
          </p:spPr>
          <p:txBody>
            <a:bodyPr wrap="square">
              <a:spAutoFit/>
            </a:bodyPr>
            <a:lstStyle/>
            <a:p>
              <a:pPr>
                <a:lnSpc>
                  <a:spcPct val="130000"/>
                </a:lnSpc>
              </a:pPr>
              <a:r>
                <a:rPr lang="zh-CN" altLang="en-US" sz="2400" spc="-150" dirty="0">
                  <a:solidFill>
                    <a:srgbClr val="D7271E"/>
                  </a:solidFill>
                  <a:latin typeface="微软雅黑" panose="020B0503020204020204" pitchFamily="34" charset="-122"/>
                  <a:ea typeface="微软雅黑" panose="020B0503020204020204" pitchFamily="34" charset="-122"/>
                </a:rPr>
                <a:t>让青春梦与中国梦同频共振，交相辉映</a:t>
              </a:r>
            </a:p>
          </p:txBody>
        </p:sp>
        <p:cxnSp>
          <p:nvCxnSpPr>
            <p:cNvPr id="24" name="直接连接符 23"/>
            <p:cNvCxnSpPr>
              <a:cxnSpLocks/>
            </p:cNvCxnSpPr>
            <p:nvPr/>
          </p:nvCxnSpPr>
          <p:spPr>
            <a:xfrm>
              <a:off x="2031695" y="3733714"/>
              <a:ext cx="613080" cy="0"/>
            </a:xfrm>
            <a:prstGeom prst="line">
              <a:avLst/>
            </a:prstGeom>
            <a:ln w="44450">
              <a:solidFill>
                <a:srgbClr val="D7271E"/>
              </a:solidFill>
            </a:ln>
          </p:spPr>
          <p:style>
            <a:lnRef idx="1">
              <a:schemeClr val="accent1"/>
            </a:lnRef>
            <a:fillRef idx="0">
              <a:schemeClr val="accent1"/>
            </a:fillRef>
            <a:effectRef idx="0">
              <a:schemeClr val="accent1"/>
            </a:effectRef>
            <a:fontRef idx="minor">
              <a:schemeClr val="tx1"/>
            </a:fontRef>
          </p:style>
        </p:cxnSp>
      </p:grpSp>
      <p:pic>
        <p:nvPicPr>
          <p:cNvPr id="3" name="图片 2"/>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906087" y="3455419"/>
            <a:ext cx="4529894" cy="2931948"/>
          </a:xfrm>
          <a:prstGeom prst="rect">
            <a:avLst/>
          </a:prstGeom>
        </p:spPr>
      </p:pic>
      <p:pic>
        <p:nvPicPr>
          <p:cNvPr id="4" name="图片 3"/>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0" y="5342467"/>
            <a:ext cx="12192000" cy="1515210"/>
          </a:xfrm>
          <a:prstGeom prst="rect">
            <a:avLst/>
          </a:prstGeom>
        </p:spPr>
      </p:pic>
      <p:sp>
        <p:nvSpPr>
          <p:cNvPr id="7" name="矩形 6">
            <a:extLst>
              <a:ext uri="{FF2B5EF4-FFF2-40B4-BE49-F238E27FC236}">
                <a16:creationId xmlns:a16="http://schemas.microsoft.com/office/drawing/2014/main" id="{29EF2EC5-EE7F-4874-BF62-4A5449E0A99B}"/>
              </a:ext>
            </a:extLst>
          </p:cNvPr>
          <p:cNvSpPr/>
          <p:nvPr/>
        </p:nvSpPr>
        <p:spPr>
          <a:xfrm>
            <a:off x="4851178" y="355854"/>
            <a:ext cx="2514068" cy="646331"/>
          </a:xfrm>
          <a:prstGeom prst="rect">
            <a:avLst/>
          </a:prstGeom>
          <a:noFill/>
        </p:spPr>
        <p:txBody>
          <a:bodyPr wrap="square" rtlCol="0">
            <a:spAutoFit/>
          </a:bodyPr>
          <a:lstStyle/>
          <a:p>
            <a:pPr algn="ctr"/>
            <a:r>
              <a:rPr lang="zh-CN" altLang="en-US" sz="3600" dirty="0">
                <a:gradFill flip="none" rotWithShape="1">
                  <a:gsLst>
                    <a:gs pos="0">
                      <a:srgbClr val="F16C06"/>
                    </a:gs>
                    <a:gs pos="30000">
                      <a:srgbClr val="EA3C10"/>
                    </a:gs>
                    <a:gs pos="60000">
                      <a:srgbClr val="DF2417"/>
                    </a:gs>
                    <a:gs pos="100000">
                      <a:srgbClr val="D7271E"/>
                    </a:gs>
                  </a:gsLst>
                  <a:lin ang="10800000" scaled="1"/>
                  <a:tileRect/>
                </a:gradFill>
                <a:effectLst>
                  <a:outerShdw blurRad="12700" dist="38100" dir="2700000" algn="tl" rotWithShape="0">
                    <a:schemeClr val="tx1">
                      <a:lumMod val="85000"/>
                      <a:lumOff val="15000"/>
                      <a:alpha val="14000"/>
                    </a:schemeClr>
                  </a:outerShdw>
                </a:effectLst>
                <a:latin typeface="华文隶书" panose="02010800040101010101" pitchFamily="2" charset="-122"/>
                <a:ea typeface="华文隶书" panose="02010800040101010101" pitchFamily="2" charset="-122"/>
              </a:rPr>
              <a:t>前  言</a:t>
            </a:r>
          </a:p>
        </p:txBody>
      </p:sp>
      <p:grpSp>
        <p:nvGrpSpPr>
          <p:cNvPr id="9" name="Group 4">
            <a:extLst>
              <a:ext uri="{FF2B5EF4-FFF2-40B4-BE49-F238E27FC236}">
                <a16:creationId xmlns:a16="http://schemas.microsoft.com/office/drawing/2014/main" id="{B36919EA-45DD-4F0B-B6AD-8DE8CCC9D55E}"/>
              </a:ext>
            </a:extLst>
          </p:cNvPr>
          <p:cNvGrpSpPr>
            <a:grpSpLocks noChangeAspect="1"/>
          </p:cNvGrpSpPr>
          <p:nvPr/>
        </p:nvGrpSpPr>
        <p:grpSpPr bwMode="auto">
          <a:xfrm flipH="1">
            <a:off x="7347084" y="487371"/>
            <a:ext cx="607778" cy="337494"/>
            <a:chOff x="2" y="-28"/>
            <a:chExt cx="8111" cy="4504"/>
          </a:xfrm>
          <a:gradFill>
            <a:gsLst>
              <a:gs pos="5000">
                <a:srgbClr val="F16C06"/>
              </a:gs>
              <a:gs pos="68000">
                <a:srgbClr val="DF2417"/>
              </a:gs>
            </a:gsLst>
            <a:lin ang="2700000" scaled="1"/>
          </a:gradFill>
        </p:grpSpPr>
        <p:sp>
          <p:nvSpPr>
            <p:cNvPr id="11" name="Freeform 5">
              <a:extLst>
                <a:ext uri="{FF2B5EF4-FFF2-40B4-BE49-F238E27FC236}">
                  <a16:creationId xmlns:a16="http://schemas.microsoft.com/office/drawing/2014/main" id="{F91DD144-1361-4A9A-B2D5-7A8B204B20A8}"/>
                </a:ext>
              </a:extLst>
            </p:cNvPr>
            <p:cNvSpPr>
              <a:spLocks/>
            </p:cNvSpPr>
            <p:nvPr/>
          </p:nvSpPr>
          <p:spPr bwMode="auto">
            <a:xfrm>
              <a:off x="2" y="-28"/>
              <a:ext cx="8111" cy="3845"/>
            </a:xfrm>
            <a:custGeom>
              <a:avLst/>
              <a:gdLst>
                <a:gd name="T0" fmla="*/ 3708 w 4964"/>
                <a:gd name="T1" fmla="*/ 892 h 2353"/>
                <a:gd name="T2" fmla="*/ 3978 w 4964"/>
                <a:gd name="T3" fmla="*/ 1161 h 2353"/>
                <a:gd name="T4" fmla="*/ 3770 w 4964"/>
                <a:gd name="T5" fmla="*/ 1393 h 2353"/>
                <a:gd name="T6" fmla="*/ 3620 w 4964"/>
                <a:gd name="T7" fmla="*/ 2113 h 2353"/>
                <a:gd name="T8" fmla="*/ 4339 w 4964"/>
                <a:gd name="T9" fmla="*/ 1302 h 2353"/>
                <a:gd name="T10" fmla="*/ 4605 w 4964"/>
                <a:gd name="T11" fmla="*/ 1565 h 2353"/>
                <a:gd name="T12" fmla="*/ 4313 w 4964"/>
                <a:gd name="T13" fmla="*/ 1784 h 2353"/>
                <a:gd name="T14" fmla="*/ 4942 w 4964"/>
                <a:gd name="T15" fmla="*/ 1424 h 2353"/>
                <a:gd name="T16" fmla="*/ 4840 w 4964"/>
                <a:gd name="T17" fmla="*/ 983 h 2353"/>
                <a:gd name="T18" fmla="*/ 4445 w 4964"/>
                <a:gd name="T19" fmla="*/ 867 h 2353"/>
                <a:gd name="T20" fmla="*/ 4200 w 4964"/>
                <a:gd name="T21" fmla="*/ 1050 h 2353"/>
                <a:gd name="T22" fmla="*/ 4090 w 4964"/>
                <a:gd name="T23" fmla="*/ 619 h 2353"/>
                <a:gd name="T24" fmla="*/ 3970 w 4964"/>
                <a:gd name="T25" fmla="*/ 869 h 2353"/>
                <a:gd name="T26" fmla="*/ 4351 w 4964"/>
                <a:gd name="T27" fmla="*/ 843 h 2353"/>
                <a:gd name="T28" fmla="*/ 4281 w 4964"/>
                <a:gd name="T29" fmla="*/ 501 h 2353"/>
                <a:gd name="T30" fmla="*/ 4049 w 4964"/>
                <a:gd name="T31" fmla="*/ 245 h 2353"/>
                <a:gd name="T32" fmla="*/ 3626 w 4964"/>
                <a:gd name="T33" fmla="*/ 247 h 2353"/>
                <a:gd name="T34" fmla="*/ 3157 w 4964"/>
                <a:gd name="T35" fmla="*/ 84 h 2353"/>
                <a:gd name="T36" fmla="*/ 2919 w 4964"/>
                <a:gd name="T37" fmla="*/ 236 h 2353"/>
                <a:gd name="T38" fmla="*/ 2654 w 4964"/>
                <a:gd name="T39" fmla="*/ 599 h 2353"/>
                <a:gd name="T40" fmla="*/ 2922 w 4964"/>
                <a:gd name="T41" fmla="*/ 846 h 2353"/>
                <a:gd name="T42" fmla="*/ 2864 w 4964"/>
                <a:gd name="T43" fmla="*/ 528 h 2353"/>
                <a:gd name="T44" fmla="*/ 3065 w 4964"/>
                <a:gd name="T45" fmla="*/ 608 h 2353"/>
                <a:gd name="T46" fmla="*/ 2952 w 4964"/>
                <a:gd name="T47" fmla="*/ 906 h 2353"/>
                <a:gd name="T48" fmla="*/ 2651 w 4964"/>
                <a:gd name="T49" fmla="*/ 743 h 2353"/>
                <a:gd name="T50" fmla="*/ 2410 w 4964"/>
                <a:gd name="T51" fmla="*/ 538 h 2353"/>
                <a:gd name="T52" fmla="*/ 2250 w 4964"/>
                <a:gd name="T53" fmla="*/ 726 h 2353"/>
                <a:gd name="T54" fmla="*/ 2164 w 4964"/>
                <a:gd name="T55" fmla="*/ 1168 h 2353"/>
                <a:gd name="T56" fmla="*/ 2428 w 4964"/>
                <a:gd name="T57" fmla="*/ 1468 h 2353"/>
                <a:gd name="T58" fmla="*/ 2234 w 4964"/>
                <a:gd name="T59" fmla="*/ 1505 h 2353"/>
                <a:gd name="T60" fmla="*/ 2491 w 4964"/>
                <a:gd name="T61" fmla="*/ 1401 h 2353"/>
                <a:gd name="T62" fmla="*/ 2294 w 4964"/>
                <a:gd name="T63" fmla="*/ 1817 h 2353"/>
                <a:gd name="T64" fmla="*/ 1184 w 4964"/>
                <a:gd name="T65" fmla="*/ 1881 h 2353"/>
                <a:gd name="T66" fmla="*/ 669 w 4964"/>
                <a:gd name="T67" fmla="*/ 1533 h 2353"/>
                <a:gd name="T68" fmla="*/ 0 w 4964"/>
                <a:gd name="T69" fmla="*/ 1528 h 2353"/>
                <a:gd name="T70" fmla="*/ 1164 w 4964"/>
                <a:gd name="T71" fmla="*/ 2144 h 2353"/>
                <a:gd name="T72" fmla="*/ 2891 w 4964"/>
                <a:gd name="T73" fmla="*/ 1717 h 2353"/>
                <a:gd name="T74" fmla="*/ 2724 w 4964"/>
                <a:gd name="T75" fmla="*/ 1203 h 2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964" h="2353">
                  <a:moveTo>
                    <a:pt x="3103" y="1008"/>
                  </a:moveTo>
                  <a:cubicBezTo>
                    <a:pt x="3130" y="659"/>
                    <a:pt x="3633" y="632"/>
                    <a:pt x="3708" y="892"/>
                  </a:cubicBezTo>
                  <a:cubicBezTo>
                    <a:pt x="3789" y="890"/>
                    <a:pt x="3852" y="930"/>
                    <a:pt x="3898" y="984"/>
                  </a:cubicBezTo>
                  <a:cubicBezTo>
                    <a:pt x="3916" y="1006"/>
                    <a:pt x="3974" y="1066"/>
                    <a:pt x="3978" y="1161"/>
                  </a:cubicBezTo>
                  <a:cubicBezTo>
                    <a:pt x="3978" y="1187"/>
                    <a:pt x="3980" y="1255"/>
                    <a:pt x="3931" y="1315"/>
                  </a:cubicBezTo>
                  <a:cubicBezTo>
                    <a:pt x="3871" y="1387"/>
                    <a:pt x="3785" y="1392"/>
                    <a:pt x="3770" y="1393"/>
                  </a:cubicBezTo>
                  <a:cubicBezTo>
                    <a:pt x="3742" y="1790"/>
                    <a:pt x="3508" y="2071"/>
                    <a:pt x="3013" y="2344"/>
                  </a:cubicBezTo>
                  <a:cubicBezTo>
                    <a:pt x="3164" y="2327"/>
                    <a:pt x="3398" y="2276"/>
                    <a:pt x="3620" y="2113"/>
                  </a:cubicBezTo>
                  <a:cubicBezTo>
                    <a:pt x="3746" y="2020"/>
                    <a:pt x="3834" y="1915"/>
                    <a:pt x="3888" y="1851"/>
                  </a:cubicBezTo>
                  <a:cubicBezTo>
                    <a:pt x="4136" y="1554"/>
                    <a:pt x="4150" y="1354"/>
                    <a:pt x="4339" y="1302"/>
                  </a:cubicBezTo>
                  <a:cubicBezTo>
                    <a:pt x="4360" y="1297"/>
                    <a:pt x="4465" y="1268"/>
                    <a:pt x="4540" y="1327"/>
                  </a:cubicBezTo>
                  <a:cubicBezTo>
                    <a:pt x="4634" y="1401"/>
                    <a:pt x="4607" y="1554"/>
                    <a:pt x="4605" y="1565"/>
                  </a:cubicBezTo>
                  <a:cubicBezTo>
                    <a:pt x="4601" y="1227"/>
                    <a:pt x="4147" y="1338"/>
                    <a:pt x="4223" y="1628"/>
                  </a:cubicBezTo>
                  <a:cubicBezTo>
                    <a:pt x="4241" y="1695"/>
                    <a:pt x="4273" y="1747"/>
                    <a:pt x="4313" y="1784"/>
                  </a:cubicBezTo>
                  <a:cubicBezTo>
                    <a:pt x="4417" y="1881"/>
                    <a:pt x="4610" y="1917"/>
                    <a:pt x="4764" y="1824"/>
                  </a:cubicBezTo>
                  <a:cubicBezTo>
                    <a:pt x="4909" y="1736"/>
                    <a:pt x="4964" y="1566"/>
                    <a:pt x="4942" y="1424"/>
                  </a:cubicBezTo>
                  <a:cubicBezTo>
                    <a:pt x="4922" y="1292"/>
                    <a:pt x="4837" y="1209"/>
                    <a:pt x="4807" y="1182"/>
                  </a:cubicBezTo>
                  <a:cubicBezTo>
                    <a:pt x="4818" y="1164"/>
                    <a:pt x="4864" y="1082"/>
                    <a:pt x="4840" y="983"/>
                  </a:cubicBezTo>
                  <a:cubicBezTo>
                    <a:pt x="4817" y="893"/>
                    <a:pt x="4741" y="806"/>
                    <a:pt x="4641" y="794"/>
                  </a:cubicBezTo>
                  <a:cubicBezTo>
                    <a:pt x="4536" y="781"/>
                    <a:pt x="4456" y="857"/>
                    <a:pt x="4445" y="867"/>
                  </a:cubicBezTo>
                  <a:cubicBezTo>
                    <a:pt x="4405" y="906"/>
                    <a:pt x="4414" y="929"/>
                    <a:pt x="4372" y="969"/>
                  </a:cubicBezTo>
                  <a:cubicBezTo>
                    <a:pt x="4316" y="1020"/>
                    <a:pt x="4251" y="1043"/>
                    <a:pt x="4200" y="1050"/>
                  </a:cubicBezTo>
                  <a:cubicBezTo>
                    <a:pt x="4099" y="1062"/>
                    <a:pt x="3945" y="1027"/>
                    <a:pt x="3900" y="888"/>
                  </a:cubicBezTo>
                  <a:cubicBezTo>
                    <a:pt x="3827" y="664"/>
                    <a:pt x="4035" y="561"/>
                    <a:pt x="4090" y="619"/>
                  </a:cubicBezTo>
                  <a:cubicBezTo>
                    <a:pt x="4060" y="620"/>
                    <a:pt x="4032" y="629"/>
                    <a:pt x="4009" y="647"/>
                  </a:cubicBezTo>
                  <a:cubicBezTo>
                    <a:pt x="3946" y="695"/>
                    <a:pt x="3931" y="797"/>
                    <a:pt x="3970" y="869"/>
                  </a:cubicBezTo>
                  <a:cubicBezTo>
                    <a:pt x="4018" y="957"/>
                    <a:pt x="4126" y="964"/>
                    <a:pt x="4141" y="964"/>
                  </a:cubicBezTo>
                  <a:cubicBezTo>
                    <a:pt x="4270" y="969"/>
                    <a:pt x="4345" y="854"/>
                    <a:pt x="4351" y="843"/>
                  </a:cubicBezTo>
                  <a:cubicBezTo>
                    <a:pt x="4362" y="827"/>
                    <a:pt x="4406" y="751"/>
                    <a:pt x="4385" y="653"/>
                  </a:cubicBezTo>
                  <a:cubicBezTo>
                    <a:pt x="4365" y="565"/>
                    <a:pt x="4304" y="517"/>
                    <a:pt x="4281" y="501"/>
                  </a:cubicBezTo>
                  <a:cubicBezTo>
                    <a:pt x="4202" y="446"/>
                    <a:pt x="4120" y="453"/>
                    <a:pt x="4100" y="455"/>
                  </a:cubicBezTo>
                  <a:cubicBezTo>
                    <a:pt x="4103" y="434"/>
                    <a:pt x="4116" y="334"/>
                    <a:pt x="4049" y="245"/>
                  </a:cubicBezTo>
                  <a:cubicBezTo>
                    <a:pt x="3993" y="169"/>
                    <a:pt x="3892" y="120"/>
                    <a:pt x="3789" y="140"/>
                  </a:cubicBezTo>
                  <a:cubicBezTo>
                    <a:pt x="3693" y="158"/>
                    <a:pt x="3639" y="228"/>
                    <a:pt x="3626" y="247"/>
                  </a:cubicBezTo>
                  <a:cubicBezTo>
                    <a:pt x="3618" y="219"/>
                    <a:pt x="3589" y="123"/>
                    <a:pt x="3495" y="65"/>
                  </a:cubicBezTo>
                  <a:cubicBezTo>
                    <a:pt x="3396" y="4"/>
                    <a:pt x="3252" y="0"/>
                    <a:pt x="3157" y="84"/>
                  </a:cubicBezTo>
                  <a:cubicBezTo>
                    <a:pt x="3084" y="147"/>
                    <a:pt x="3070" y="236"/>
                    <a:pt x="3067" y="264"/>
                  </a:cubicBezTo>
                  <a:cubicBezTo>
                    <a:pt x="3042" y="252"/>
                    <a:pt x="2988" y="230"/>
                    <a:pt x="2919" y="236"/>
                  </a:cubicBezTo>
                  <a:cubicBezTo>
                    <a:pt x="2807" y="245"/>
                    <a:pt x="2739" y="317"/>
                    <a:pt x="2725" y="333"/>
                  </a:cubicBezTo>
                  <a:cubicBezTo>
                    <a:pt x="2629" y="439"/>
                    <a:pt x="2650" y="574"/>
                    <a:pt x="2654" y="599"/>
                  </a:cubicBezTo>
                  <a:cubicBezTo>
                    <a:pt x="2658" y="626"/>
                    <a:pt x="2683" y="763"/>
                    <a:pt x="2797" y="824"/>
                  </a:cubicBezTo>
                  <a:cubicBezTo>
                    <a:pt x="2820" y="836"/>
                    <a:pt x="2869" y="862"/>
                    <a:pt x="2922" y="846"/>
                  </a:cubicBezTo>
                  <a:cubicBezTo>
                    <a:pt x="2997" y="823"/>
                    <a:pt x="3059" y="721"/>
                    <a:pt x="3023" y="635"/>
                  </a:cubicBezTo>
                  <a:cubicBezTo>
                    <a:pt x="3003" y="586"/>
                    <a:pt x="2953" y="543"/>
                    <a:pt x="2864" y="528"/>
                  </a:cubicBezTo>
                  <a:cubicBezTo>
                    <a:pt x="2881" y="524"/>
                    <a:pt x="2914" y="519"/>
                    <a:pt x="2952" y="528"/>
                  </a:cubicBezTo>
                  <a:cubicBezTo>
                    <a:pt x="2971" y="533"/>
                    <a:pt x="3029" y="550"/>
                    <a:pt x="3065" y="608"/>
                  </a:cubicBezTo>
                  <a:cubicBezTo>
                    <a:pt x="3099" y="661"/>
                    <a:pt x="3093" y="716"/>
                    <a:pt x="3090" y="734"/>
                  </a:cubicBezTo>
                  <a:cubicBezTo>
                    <a:pt x="3081" y="809"/>
                    <a:pt x="3027" y="878"/>
                    <a:pt x="2952" y="906"/>
                  </a:cubicBezTo>
                  <a:cubicBezTo>
                    <a:pt x="2946" y="909"/>
                    <a:pt x="2866" y="937"/>
                    <a:pt x="2788" y="900"/>
                  </a:cubicBezTo>
                  <a:cubicBezTo>
                    <a:pt x="2730" y="873"/>
                    <a:pt x="2700" y="824"/>
                    <a:pt x="2651" y="743"/>
                  </a:cubicBezTo>
                  <a:cubicBezTo>
                    <a:pt x="2612" y="679"/>
                    <a:pt x="2621" y="675"/>
                    <a:pt x="2593" y="641"/>
                  </a:cubicBezTo>
                  <a:cubicBezTo>
                    <a:pt x="2574" y="618"/>
                    <a:pt x="2509" y="539"/>
                    <a:pt x="2410" y="538"/>
                  </a:cubicBezTo>
                  <a:cubicBezTo>
                    <a:pt x="2390" y="537"/>
                    <a:pt x="2320" y="536"/>
                    <a:pt x="2276" y="592"/>
                  </a:cubicBezTo>
                  <a:cubicBezTo>
                    <a:pt x="2232" y="648"/>
                    <a:pt x="2248" y="717"/>
                    <a:pt x="2250" y="726"/>
                  </a:cubicBezTo>
                  <a:cubicBezTo>
                    <a:pt x="2148" y="731"/>
                    <a:pt x="2055" y="798"/>
                    <a:pt x="2034" y="893"/>
                  </a:cubicBezTo>
                  <a:cubicBezTo>
                    <a:pt x="2011" y="1000"/>
                    <a:pt x="2046" y="1124"/>
                    <a:pt x="2164" y="1168"/>
                  </a:cubicBezTo>
                  <a:cubicBezTo>
                    <a:pt x="1932" y="1200"/>
                    <a:pt x="1938" y="1554"/>
                    <a:pt x="2134" y="1630"/>
                  </a:cubicBezTo>
                  <a:cubicBezTo>
                    <a:pt x="2329" y="1706"/>
                    <a:pt x="2450" y="1591"/>
                    <a:pt x="2428" y="1468"/>
                  </a:cubicBezTo>
                  <a:cubicBezTo>
                    <a:pt x="2401" y="1308"/>
                    <a:pt x="2262" y="1292"/>
                    <a:pt x="2202" y="1359"/>
                  </a:cubicBezTo>
                  <a:cubicBezTo>
                    <a:pt x="2155" y="1410"/>
                    <a:pt x="2179" y="1466"/>
                    <a:pt x="2234" y="1505"/>
                  </a:cubicBezTo>
                  <a:cubicBezTo>
                    <a:pt x="2127" y="1528"/>
                    <a:pt x="2117" y="1357"/>
                    <a:pt x="2182" y="1293"/>
                  </a:cubicBezTo>
                  <a:cubicBezTo>
                    <a:pt x="2247" y="1230"/>
                    <a:pt x="2448" y="1255"/>
                    <a:pt x="2491" y="1401"/>
                  </a:cubicBezTo>
                  <a:cubicBezTo>
                    <a:pt x="2506" y="1455"/>
                    <a:pt x="2505" y="1502"/>
                    <a:pt x="2499" y="1533"/>
                  </a:cubicBezTo>
                  <a:cubicBezTo>
                    <a:pt x="2494" y="1561"/>
                    <a:pt x="2467" y="1684"/>
                    <a:pt x="2294" y="1817"/>
                  </a:cubicBezTo>
                  <a:cubicBezTo>
                    <a:pt x="2080" y="1983"/>
                    <a:pt x="1844" y="2008"/>
                    <a:pt x="1780" y="2013"/>
                  </a:cubicBezTo>
                  <a:cubicBezTo>
                    <a:pt x="1711" y="2019"/>
                    <a:pt x="1430" y="2039"/>
                    <a:pt x="1184" y="1881"/>
                  </a:cubicBezTo>
                  <a:cubicBezTo>
                    <a:pt x="1108" y="1833"/>
                    <a:pt x="915" y="1690"/>
                    <a:pt x="859" y="1648"/>
                  </a:cubicBezTo>
                  <a:cubicBezTo>
                    <a:pt x="804" y="1607"/>
                    <a:pt x="751" y="1568"/>
                    <a:pt x="669" y="1533"/>
                  </a:cubicBezTo>
                  <a:cubicBezTo>
                    <a:pt x="649" y="1525"/>
                    <a:pt x="568" y="1492"/>
                    <a:pt x="443" y="1479"/>
                  </a:cubicBezTo>
                  <a:cubicBezTo>
                    <a:pt x="266" y="1460"/>
                    <a:pt x="111" y="1492"/>
                    <a:pt x="0" y="1528"/>
                  </a:cubicBezTo>
                  <a:cubicBezTo>
                    <a:pt x="114" y="1530"/>
                    <a:pt x="281" y="1546"/>
                    <a:pt x="462" y="1621"/>
                  </a:cubicBezTo>
                  <a:cubicBezTo>
                    <a:pt x="818" y="1766"/>
                    <a:pt x="858" y="1981"/>
                    <a:pt x="1164" y="2144"/>
                  </a:cubicBezTo>
                  <a:cubicBezTo>
                    <a:pt x="1556" y="2353"/>
                    <a:pt x="1978" y="2259"/>
                    <a:pt x="2070" y="2238"/>
                  </a:cubicBezTo>
                  <a:cubicBezTo>
                    <a:pt x="2537" y="2134"/>
                    <a:pt x="2807" y="1823"/>
                    <a:pt x="2891" y="1717"/>
                  </a:cubicBezTo>
                  <a:cubicBezTo>
                    <a:pt x="2861" y="1705"/>
                    <a:pt x="2818" y="1685"/>
                    <a:pt x="2779" y="1647"/>
                  </a:cubicBezTo>
                  <a:cubicBezTo>
                    <a:pt x="2673" y="1542"/>
                    <a:pt x="2641" y="1352"/>
                    <a:pt x="2724" y="1203"/>
                  </a:cubicBezTo>
                  <a:cubicBezTo>
                    <a:pt x="2797" y="1071"/>
                    <a:pt x="2946" y="994"/>
                    <a:pt x="3103" y="10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noFill/>
              </a:endParaRPr>
            </a:p>
          </p:txBody>
        </p:sp>
        <p:sp>
          <p:nvSpPr>
            <p:cNvPr id="12" name="Freeform 6">
              <a:extLst>
                <a:ext uri="{FF2B5EF4-FFF2-40B4-BE49-F238E27FC236}">
                  <a16:creationId xmlns:a16="http://schemas.microsoft.com/office/drawing/2014/main" id="{6618C9E3-D6C3-4AF7-8C68-9BEDB44A70E6}"/>
                </a:ext>
              </a:extLst>
            </p:cNvPr>
            <p:cNvSpPr>
              <a:spLocks/>
            </p:cNvSpPr>
            <p:nvPr/>
          </p:nvSpPr>
          <p:spPr bwMode="auto">
            <a:xfrm>
              <a:off x="165" y="1230"/>
              <a:ext cx="6260" cy="3246"/>
            </a:xfrm>
            <a:custGeom>
              <a:avLst/>
              <a:gdLst>
                <a:gd name="T0" fmla="*/ 3611 w 3831"/>
                <a:gd name="T1" fmla="*/ 588 h 1986"/>
                <a:gd name="T2" fmla="*/ 3760 w 3831"/>
                <a:gd name="T3" fmla="*/ 529 h 1986"/>
                <a:gd name="T4" fmla="*/ 3817 w 3831"/>
                <a:gd name="T5" fmla="*/ 350 h 1986"/>
                <a:gd name="T6" fmla="*/ 3707 w 3831"/>
                <a:gd name="T7" fmla="*/ 195 h 1986"/>
                <a:gd name="T8" fmla="*/ 3560 w 3831"/>
                <a:gd name="T9" fmla="*/ 162 h 1986"/>
                <a:gd name="T10" fmla="*/ 3467 w 3831"/>
                <a:gd name="T11" fmla="*/ 53 h 1986"/>
                <a:gd name="T12" fmla="*/ 3248 w 3831"/>
                <a:gd name="T13" fmla="*/ 17 h 1986"/>
                <a:gd name="T14" fmla="*/ 3038 w 3831"/>
                <a:gd name="T15" fmla="*/ 315 h 1986"/>
                <a:gd name="T16" fmla="*/ 2874 w 3831"/>
                <a:gd name="T17" fmla="*/ 310 h 1986"/>
                <a:gd name="T18" fmla="*/ 2690 w 3831"/>
                <a:gd name="T19" fmla="*/ 471 h 1986"/>
                <a:gd name="T20" fmla="*/ 2670 w 3831"/>
                <a:gd name="T21" fmla="*/ 558 h 1986"/>
                <a:gd name="T22" fmla="*/ 2692 w 3831"/>
                <a:gd name="T23" fmla="*/ 743 h 1986"/>
                <a:gd name="T24" fmla="*/ 2750 w 3831"/>
                <a:gd name="T25" fmla="*/ 828 h 1986"/>
                <a:gd name="T26" fmla="*/ 2862 w 3831"/>
                <a:gd name="T27" fmla="*/ 876 h 1986"/>
                <a:gd name="T28" fmla="*/ 2999 w 3831"/>
                <a:gd name="T29" fmla="*/ 771 h 1986"/>
                <a:gd name="T30" fmla="*/ 2983 w 3831"/>
                <a:gd name="T31" fmla="*/ 661 h 1986"/>
                <a:gd name="T32" fmla="*/ 2912 w 3831"/>
                <a:gd name="T33" fmla="*/ 629 h 1986"/>
                <a:gd name="T34" fmla="*/ 2873 w 3831"/>
                <a:gd name="T35" fmla="*/ 661 h 1986"/>
                <a:gd name="T36" fmla="*/ 2880 w 3831"/>
                <a:gd name="T37" fmla="*/ 746 h 1986"/>
                <a:gd name="T38" fmla="*/ 2841 w 3831"/>
                <a:gd name="T39" fmla="*/ 711 h 1986"/>
                <a:gd name="T40" fmla="*/ 2825 w 3831"/>
                <a:gd name="T41" fmla="*/ 645 h 1986"/>
                <a:gd name="T42" fmla="*/ 2907 w 3831"/>
                <a:gd name="T43" fmla="*/ 551 h 1986"/>
                <a:gd name="T44" fmla="*/ 3022 w 3831"/>
                <a:gd name="T45" fmla="*/ 577 h 1986"/>
                <a:gd name="T46" fmla="*/ 3104 w 3831"/>
                <a:gd name="T47" fmla="*/ 705 h 1986"/>
                <a:gd name="T48" fmla="*/ 3040 w 3831"/>
                <a:gd name="T49" fmla="*/ 897 h 1986"/>
                <a:gd name="T50" fmla="*/ 2868 w 3831"/>
                <a:gd name="T51" fmla="*/ 970 h 1986"/>
                <a:gd name="T52" fmla="*/ 2569 w 3831"/>
                <a:gd name="T53" fmla="*/ 1305 h 1986"/>
                <a:gd name="T54" fmla="*/ 2226 w 3831"/>
                <a:gd name="T55" fmla="*/ 1495 h 1986"/>
                <a:gd name="T56" fmla="*/ 1568 w 3831"/>
                <a:gd name="T57" fmla="*/ 1591 h 1986"/>
                <a:gd name="T58" fmla="*/ 1166 w 3831"/>
                <a:gd name="T59" fmla="*/ 1519 h 1986"/>
                <a:gd name="T60" fmla="*/ 917 w 3831"/>
                <a:gd name="T61" fmla="*/ 1343 h 1986"/>
                <a:gd name="T62" fmla="*/ 0 w 3831"/>
                <a:gd name="T63" fmla="*/ 850 h 1986"/>
                <a:gd name="T64" fmla="*/ 476 w 3831"/>
                <a:gd name="T65" fmla="*/ 1111 h 1986"/>
                <a:gd name="T66" fmla="*/ 764 w 3831"/>
                <a:gd name="T67" fmla="*/ 1399 h 1986"/>
                <a:gd name="T68" fmla="*/ 1307 w 3831"/>
                <a:gd name="T69" fmla="*/ 1779 h 1986"/>
                <a:gd name="T70" fmla="*/ 1573 w 3831"/>
                <a:gd name="T71" fmla="*/ 1852 h 1986"/>
                <a:gd name="T72" fmla="*/ 3183 w 3831"/>
                <a:gd name="T73" fmla="*/ 1305 h 1986"/>
                <a:gd name="T74" fmla="*/ 3430 w 3831"/>
                <a:gd name="T75" fmla="*/ 1041 h 1986"/>
                <a:gd name="T76" fmla="*/ 3611 w 3831"/>
                <a:gd name="T77" fmla="*/ 588 h 19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831" h="1986">
                  <a:moveTo>
                    <a:pt x="3611" y="588"/>
                  </a:moveTo>
                  <a:cubicBezTo>
                    <a:pt x="3626" y="588"/>
                    <a:pt x="3701" y="587"/>
                    <a:pt x="3760" y="529"/>
                  </a:cubicBezTo>
                  <a:cubicBezTo>
                    <a:pt x="3831" y="457"/>
                    <a:pt x="3819" y="362"/>
                    <a:pt x="3817" y="350"/>
                  </a:cubicBezTo>
                  <a:cubicBezTo>
                    <a:pt x="3802" y="252"/>
                    <a:pt x="3722" y="204"/>
                    <a:pt x="3707" y="195"/>
                  </a:cubicBezTo>
                  <a:cubicBezTo>
                    <a:pt x="3644" y="157"/>
                    <a:pt x="3582" y="160"/>
                    <a:pt x="3560" y="162"/>
                  </a:cubicBezTo>
                  <a:cubicBezTo>
                    <a:pt x="3548" y="138"/>
                    <a:pt x="3521" y="90"/>
                    <a:pt x="3467" y="53"/>
                  </a:cubicBezTo>
                  <a:cubicBezTo>
                    <a:pt x="3395" y="5"/>
                    <a:pt x="3310" y="0"/>
                    <a:pt x="3248" y="17"/>
                  </a:cubicBezTo>
                  <a:cubicBezTo>
                    <a:pt x="3131" y="48"/>
                    <a:pt x="3044" y="169"/>
                    <a:pt x="3038" y="315"/>
                  </a:cubicBezTo>
                  <a:cubicBezTo>
                    <a:pt x="3010" y="306"/>
                    <a:pt x="2947" y="290"/>
                    <a:pt x="2874" y="310"/>
                  </a:cubicBezTo>
                  <a:cubicBezTo>
                    <a:pt x="2787" y="334"/>
                    <a:pt x="2721" y="399"/>
                    <a:pt x="2690" y="471"/>
                  </a:cubicBezTo>
                  <a:cubicBezTo>
                    <a:pt x="2676" y="505"/>
                    <a:pt x="2673" y="533"/>
                    <a:pt x="2670" y="558"/>
                  </a:cubicBezTo>
                  <a:cubicBezTo>
                    <a:pt x="2666" y="591"/>
                    <a:pt x="2658" y="664"/>
                    <a:pt x="2692" y="743"/>
                  </a:cubicBezTo>
                  <a:cubicBezTo>
                    <a:pt x="2704" y="769"/>
                    <a:pt x="2718" y="800"/>
                    <a:pt x="2750" y="828"/>
                  </a:cubicBezTo>
                  <a:cubicBezTo>
                    <a:pt x="2766" y="843"/>
                    <a:pt x="2806" y="877"/>
                    <a:pt x="2862" y="876"/>
                  </a:cubicBezTo>
                  <a:cubicBezTo>
                    <a:pt x="2923" y="874"/>
                    <a:pt x="2981" y="829"/>
                    <a:pt x="2999" y="771"/>
                  </a:cubicBezTo>
                  <a:cubicBezTo>
                    <a:pt x="3001" y="762"/>
                    <a:pt x="3018" y="703"/>
                    <a:pt x="2983" y="661"/>
                  </a:cubicBezTo>
                  <a:cubicBezTo>
                    <a:pt x="2979" y="657"/>
                    <a:pt x="2948" y="621"/>
                    <a:pt x="2912" y="629"/>
                  </a:cubicBezTo>
                  <a:cubicBezTo>
                    <a:pt x="2887" y="635"/>
                    <a:pt x="2875" y="657"/>
                    <a:pt x="2873" y="661"/>
                  </a:cubicBezTo>
                  <a:cubicBezTo>
                    <a:pt x="2852" y="700"/>
                    <a:pt x="2879" y="744"/>
                    <a:pt x="2880" y="746"/>
                  </a:cubicBezTo>
                  <a:cubicBezTo>
                    <a:pt x="2871" y="741"/>
                    <a:pt x="2854" y="731"/>
                    <a:pt x="2841" y="711"/>
                  </a:cubicBezTo>
                  <a:cubicBezTo>
                    <a:pt x="2839" y="708"/>
                    <a:pt x="2821" y="681"/>
                    <a:pt x="2825" y="645"/>
                  </a:cubicBezTo>
                  <a:cubicBezTo>
                    <a:pt x="2830" y="600"/>
                    <a:pt x="2867" y="564"/>
                    <a:pt x="2907" y="551"/>
                  </a:cubicBezTo>
                  <a:cubicBezTo>
                    <a:pt x="2959" y="536"/>
                    <a:pt x="3003" y="565"/>
                    <a:pt x="3022" y="577"/>
                  </a:cubicBezTo>
                  <a:cubicBezTo>
                    <a:pt x="3086" y="619"/>
                    <a:pt x="3101" y="690"/>
                    <a:pt x="3104" y="705"/>
                  </a:cubicBezTo>
                  <a:cubicBezTo>
                    <a:pt x="3123" y="808"/>
                    <a:pt x="3051" y="885"/>
                    <a:pt x="3040" y="897"/>
                  </a:cubicBezTo>
                  <a:cubicBezTo>
                    <a:pt x="2973" y="966"/>
                    <a:pt x="2887" y="970"/>
                    <a:pt x="2868" y="970"/>
                  </a:cubicBezTo>
                  <a:cubicBezTo>
                    <a:pt x="2815" y="1057"/>
                    <a:pt x="2720" y="1186"/>
                    <a:pt x="2569" y="1305"/>
                  </a:cubicBezTo>
                  <a:cubicBezTo>
                    <a:pt x="2542" y="1326"/>
                    <a:pt x="2418" y="1421"/>
                    <a:pt x="2226" y="1495"/>
                  </a:cubicBezTo>
                  <a:cubicBezTo>
                    <a:pt x="1953" y="1601"/>
                    <a:pt x="1721" y="1596"/>
                    <a:pt x="1568" y="1591"/>
                  </a:cubicBezTo>
                  <a:cubicBezTo>
                    <a:pt x="1424" y="1587"/>
                    <a:pt x="1305" y="1582"/>
                    <a:pt x="1166" y="1519"/>
                  </a:cubicBezTo>
                  <a:cubicBezTo>
                    <a:pt x="1030" y="1457"/>
                    <a:pt x="946" y="1372"/>
                    <a:pt x="917" y="1343"/>
                  </a:cubicBezTo>
                  <a:cubicBezTo>
                    <a:pt x="740" y="1166"/>
                    <a:pt x="365" y="833"/>
                    <a:pt x="0" y="850"/>
                  </a:cubicBezTo>
                  <a:cubicBezTo>
                    <a:pt x="197" y="917"/>
                    <a:pt x="352" y="1009"/>
                    <a:pt x="476" y="1111"/>
                  </a:cubicBezTo>
                  <a:cubicBezTo>
                    <a:pt x="599" y="1213"/>
                    <a:pt x="584" y="1234"/>
                    <a:pt x="764" y="1399"/>
                  </a:cubicBezTo>
                  <a:cubicBezTo>
                    <a:pt x="928" y="1551"/>
                    <a:pt x="1078" y="1688"/>
                    <a:pt x="1307" y="1779"/>
                  </a:cubicBezTo>
                  <a:cubicBezTo>
                    <a:pt x="1427" y="1826"/>
                    <a:pt x="1524" y="1843"/>
                    <a:pt x="1573" y="1852"/>
                  </a:cubicBezTo>
                  <a:cubicBezTo>
                    <a:pt x="2347" y="1986"/>
                    <a:pt x="3077" y="1391"/>
                    <a:pt x="3183" y="1305"/>
                  </a:cubicBezTo>
                  <a:cubicBezTo>
                    <a:pt x="3288" y="1220"/>
                    <a:pt x="3365" y="1138"/>
                    <a:pt x="3430" y="1041"/>
                  </a:cubicBezTo>
                  <a:cubicBezTo>
                    <a:pt x="3548" y="866"/>
                    <a:pt x="3592" y="694"/>
                    <a:pt x="3611"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noFill/>
              </a:endParaRPr>
            </a:p>
          </p:txBody>
        </p:sp>
      </p:grpSp>
      <p:cxnSp>
        <p:nvCxnSpPr>
          <p:cNvPr id="10" name="直接连接符 9">
            <a:extLst>
              <a:ext uri="{FF2B5EF4-FFF2-40B4-BE49-F238E27FC236}">
                <a16:creationId xmlns:a16="http://schemas.microsoft.com/office/drawing/2014/main" id="{1E469B4E-B484-4911-BB03-741DF9228068}"/>
              </a:ext>
            </a:extLst>
          </p:cNvPr>
          <p:cNvCxnSpPr>
            <a:cxnSpLocks/>
          </p:cNvCxnSpPr>
          <p:nvPr/>
        </p:nvCxnSpPr>
        <p:spPr>
          <a:xfrm>
            <a:off x="7942647" y="670351"/>
            <a:ext cx="3197251" cy="0"/>
          </a:xfrm>
          <a:prstGeom prst="line">
            <a:avLst/>
          </a:prstGeom>
          <a:ln>
            <a:solidFill>
              <a:srgbClr val="F16C06"/>
            </a:solidFill>
          </a:ln>
        </p:spPr>
        <p:style>
          <a:lnRef idx="1">
            <a:schemeClr val="accent1"/>
          </a:lnRef>
          <a:fillRef idx="0">
            <a:schemeClr val="accent1"/>
          </a:fillRef>
          <a:effectRef idx="0">
            <a:schemeClr val="accent1"/>
          </a:effectRef>
          <a:fontRef idx="minor">
            <a:schemeClr val="tx1"/>
          </a:fontRef>
        </p:style>
      </p:cxnSp>
      <p:grpSp>
        <p:nvGrpSpPr>
          <p:cNvPr id="14" name="Group 4">
            <a:extLst>
              <a:ext uri="{FF2B5EF4-FFF2-40B4-BE49-F238E27FC236}">
                <a16:creationId xmlns:a16="http://schemas.microsoft.com/office/drawing/2014/main" id="{810482A4-7122-45B4-8840-3242C45B68A2}"/>
              </a:ext>
            </a:extLst>
          </p:cNvPr>
          <p:cNvGrpSpPr>
            <a:grpSpLocks noChangeAspect="1"/>
          </p:cNvGrpSpPr>
          <p:nvPr/>
        </p:nvGrpSpPr>
        <p:grpSpPr bwMode="auto">
          <a:xfrm>
            <a:off x="4231186" y="487371"/>
            <a:ext cx="607778" cy="337494"/>
            <a:chOff x="2" y="-28"/>
            <a:chExt cx="8111" cy="4504"/>
          </a:xfrm>
          <a:gradFill>
            <a:gsLst>
              <a:gs pos="5000">
                <a:srgbClr val="F16C06"/>
              </a:gs>
              <a:gs pos="68000">
                <a:srgbClr val="DF2417"/>
              </a:gs>
            </a:gsLst>
            <a:lin ang="2700000" scaled="1"/>
          </a:gradFill>
        </p:grpSpPr>
        <p:sp>
          <p:nvSpPr>
            <p:cNvPr id="16" name="Freeform 5">
              <a:extLst>
                <a:ext uri="{FF2B5EF4-FFF2-40B4-BE49-F238E27FC236}">
                  <a16:creationId xmlns:a16="http://schemas.microsoft.com/office/drawing/2014/main" id="{32DBB995-9DEC-41E8-8F61-3F5725B1F7D3}"/>
                </a:ext>
              </a:extLst>
            </p:cNvPr>
            <p:cNvSpPr>
              <a:spLocks/>
            </p:cNvSpPr>
            <p:nvPr/>
          </p:nvSpPr>
          <p:spPr bwMode="auto">
            <a:xfrm>
              <a:off x="2" y="-28"/>
              <a:ext cx="8111" cy="3845"/>
            </a:xfrm>
            <a:custGeom>
              <a:avLst/>
              <a:gdLst>
                <a:gd name="T0" fmla="*/ 3708 w 4964"/>
                <a:gd name="T1" fmla="*/ 892 h 2353"/>
                <a:gd name="T2" fmla="*/ 3978 w 4964"/>
                <a:gd name="T3" fmla="*/ 1161 h 2353"/>
                <a:gd name="T4" fmla="*/ 3770 w 4964"/>
                <a:gd name="T5" fmla="*/ 1393 h 2353"/>
                <a:gd name="T6" fmla="*/ 3620 w 4964"/>
                <a:gd name="T7" fmla="*/ 2113 h 2353"/>
                <a:gd name="T8" fmla="*/ 4339 w 4964"/>
                <a:gd name="T9" fmla="*/ 1302 h 2353"/>
                <a:gd name="T10" fmla="*/ 4605 w 4964"/>
                <a:gd name="T11" fmla="*/ 1565 h 2353"/>
                <a:gd name="T12" fmla="*/ 4313 w 4964"/>
                <a:gd name="T13" fmla="*/ 1784 h 2353"/>
                <a:gd name="T14" fmla="*/ 4942 w 4964"/>
                <a:gd name="T15" fmla="*/ 1424 h 2353"/>
                <a:gd name="T16" fmla="*/ 4840 w 4964"/>
                <a:gd name="T17" fmla="*/ 983 h 2353"/>
                <a:gd name="T18" fmla="*/ 4445 w 4964"/>
                <a:gd name="T19" fmla="*/ 867 h 2353"/>
                <a:gd name="T20" fmla="*/ 4200 w 4964"/>
                <a:gd name="T21" fmla="*/ 1050 h 2353"/>
                <a:gd name="T22" fmla="*/ 4090 w 4964"/>
                <a:gd name="T23" fmla="*/ 619 h 2353"/>
                <a:gd name="T24" fmla="*/ 3970 w 4964"/>
                <a:gd name="T25" fmla="*/ 869 h 2353"/>
                <a:gd name="T26" fmla="*/ 4351 w 4964"/>
                <a:gd name="T27" fmla="*/ 843 h 2353"/>
                <a:gd name="T28" fmla="*/ 4281 w 4964"/>
                <a:gd name="T29" fmla="*/ 501 h 2353"/>
                <a:gd name="T30" fmla="*/ 4049 w 4964"/>
                <a:gd name="T31" fmla="*/ 245 h 2353"/>
                <a:gd name="T32" fmla="*/ 3626 w 4964"/>
                <a:gd name="T33" fmla="*/ 247 h 2353"/>
                <a:gd name="T34" fmla="*/ 3157 w 4964"/>
                <a:gd name="T35" fmla="*/ 84 h 2353"/>
                <a:gd name="T36" fmla="*/ 2919 w 4964"/>
                <a:gd name="T37" fmla="*/ 236 h 2353"/>
                <a:gd name="T38" fmla="*/ 2654 w 4964"/>
                <a:gd name="T39" fmla="*/ 599 h 2353"/>
                <a:gd name="T40" fmla="*/ 2922 w 4964"/>
                <a:gd name="T41" fmla="*/ 846 h 2353"/>
                <a:gd name="T42" fmla="*/ 2864 w 4964"/>
                <a:gd name="T43" fmla="*/ 528 h 2353"/>
                <a:gd name="T44" fmla="*/ 3065 w 4964"/>
                <a:gd name="T45" fmla="*/ 608 h 2353"/>
                <a:gd name="T46" fmla="*/ 2952 w 4964"/>
                <a:gd name="T47" fmla="*/ 906 h 2353"/>
                <a:gd name="T48" fmla="*/ 2651 w 4964"/>
                <a:gd name="T49" fmla="*/ 743 h 2353"/>
                <a:gd name="T50" fmla="*/ 2410 w 4964"/>
                <a:gd name="T51" fmla="*/ 538 h 2353"/>
                <a:gd name="T52" fmla="*/ 2250 w 4964"/>
                <a:gd name="T53" fmla="*/ 726 h 2353"/>
                <a:gd name="T54" fmla="*/ 2164 w 4964"/>
                <a:gd name="T55" fmla="*/ 1168 h 2353"/>
                <a:gd name="T56" fmla="*/ 2428 w 4964"/>
                <a:gd name="T57" fmla="*/ 1468 h 2353"/>
                <a:gd name="T58" fmla="*/ 2234 w 4964"/>
                <a:gd name="T59" fmla="*/ 1505 h 2353"/>
                <a:gd name="T60" fmla="*/ 2491 w 4964"/>
                <a:gd name="T61" fmla="*/ 1401 h 2353"/>
                <a:gd name="T62" fmla="*/ 2294 w 4964"/>
                <a:gd name="T63" fmla="*/ 1817 h 2353"/>
                <a:gd name="T64" fmla="*/ 1184 w 4964"/>
                <a:gd name="T65" fmla="*/ 1881 h 2353"/>
                <a:gd name="T66" fmla="*/ 669 w 4964"/>
                <a:gd name="T67" fmla="*/ 1533 h 2353"/>
                <a:gd name="T68" fmla="*/ 0 w 4964"/>
                <a:gd name="T69" fmla="*/ 1528 h 2353"/>
                <a:gd name="T70" fmla="*/ 1164 w 4964"/>
                <a:gd name="T71" fmla="*/ 2144 h 2353"/>
                <a:gd name="T72" fmla="*/ 2891 w 4964"/>
                <a:gd name="T73" fmla="*/ 1717 h 2353"/>
                <a:gd name="T74" fmla="*/ 2724 w 4964"/>
                <a:gd name="T75" fmla="*/ 1203 h 2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964" h="2353">
                  <a:moveTo>
                    <a:pt x="3103" y="1008"/>
                  </a:moveTo>
                  <a:cubicBezTo>
                    <a:pt x="3130" y="659"/>
                    <a:pt x="3633" y="632"/>
                    <a:pt x="3708" y="892"/>
                  </a:cubicBezTo>
                  <a:cubicBezTo>
                    <a:pt x="3789" y="890"/>
                    <a:pt x="3852" y="930"/>
                    <a:pt x="3898" y="984"/>
                  </a:cubicBezTo>
                  <a:cubicBezTo>
                    <a:pt x="3916" y="1006"/>
                    <a:pt x="3974" y="1066"/>
                    <a:pt x="3978" y="1161"/>
                  </a:cubicBezTo>
                  <a:cubicBezTo>
                    <a:pt x="3978" y="1187"/>
                    <a:pt x="3980" y="1255"/>
                    <a:pt x="3931" y="1315"/>
                  </a:cubicBezTo>
                  <a:cubicBezTo>
                    <a:pt x="3871" y="1387"/>
                    <a:pt x="3785" y="1392"/>
                    <a:pt x="3770" y="1393"/>
                  </a:cubicBezTo>
                  <a:cubicBezTo>
                    <a:pt x="3742" y="1790"/>
                    <a:pt x="3508" y="2071"/>
                    <a:pt x="3013" y="2344"/>
                  </a:cubicBezTo>
                  <a:cubicBezTo>
                    <a:pt x="3164" y="2327"/>
                    <a:pt x="3398" y="2276"/>
                    <a:pt x="3620" y="2113"/>
                  </a:cubicBezTo>
                  <a:cubicBezTo>
                    <a:pt x="3746" y="2020"/>
                    <a:pt x="3834" y="1915"/>
                    <a:pt x="3888" y="1851"/>
                  </a:cubicBezTo>
                  <a:cubicBezTo>
                    <a:pt x="4136" y="1554"/>
                    <a:pt x="4150" y="1354"/>
                    <a:pt x="4339" y="1302"/>
                  </a:cubicBezTo>
                  <a:cubicBezTo>
                    <a:pt x="4360" y="1297"/>
                    <a:pt x="4465" y="1268"/>
                    <a:pt x="4540" y="1327"/>
                  </a:cubicBezTo>
                  <a:cubicBezTo>
                    <a:pt x="4634" y="1401"/>
                    <a:pt x="4607" y="1554"/>
                    <a:pt x="4605" y="1565"/>
                  </a:cubicBezTo>
                  <a:cubicBezTo>
                    <a:pt x="4601" y="1227"/>
                    <a:pt x="4147" y="1338"/>
                    <a:pt x="4223" y="1628"/>
                  </a:cubicBezTo>
                  <a:cubicBezTo>
                    <a:pt x="4241" y="1695"/>
                    <a:pt x="4273" y="1747"/>
                    <a:pt x="4313" y="1784"/>
                  </a:cubicBezTo>
                  <a:cubicBezTo>
                    <a:pt x="4417" y="1881"/>
                    <a:pt x="4610" y="1917"/>
                    <a:pt x="4764" y="1824"/>
                  </a:cubicBezTo>
                  <a:cubicBezTo>
                    <a:pt x="4909" y="1736"/>
                    <a:pt x="4964" y="1566"/>
                    <a:pt x="4942" y="1424"/>
                  </a:cubicBezTo>
                  <a:cubicBezTo>
                    <a:pt x="4922" y="1292"/>
                    <a:pt x="4837" y="1209"/>
                    <a:pt x="4807" y="1182"/>
                  </a:cubicBezTo>
                  <a:cubicBezTo>
                    <a:pt x="4818" y="1164"/>
                    <a:pt x="4864" y="1082"/>
                    <a:pt x="4840" y="983"/>
                  </a:cubicBezTo>
                  <a:cubicBezTo>
                    <a:pt x="4817" y="893"/>
                    <a:pt x="4741" y="806"/>
                    <a:pt x="4641" y="794"/>
                  </a:cubicBezTo>
                  <a:cubicBezTo>
                    <a:pt x="4536" y="781"/>
                    <a:pt x="4456" y="857"/>
                    <a:pt x="4445" y="867"/>
                  </a:cubicBezTo>
                  <a:cubicBezTo>
                    <a:pt x="4405" y="906"/>
                    <a:pt x="4414" y="929"/>
                    <a:pt x="4372" y="969"/>
                  </a:cubicBezTo>
                  <a:cubicBezTo>
                    <a:pt x="4316" y="1020"/>
                    <a:pt x="4251" y="1043"/>
                    <a:pt x="4200" y="1050"/>
                  </a:cubicBezTo>
                  <a:cubicBezTo>
                    <a:pt x="4099" y="1062"/>
                    <a:pt x="3945" y="1027"/>
                    <a:pt x="3900" y="888"/>
                  </a:cubicBezTo>
                  <a:cubicBezTo>
                    <a:pt x="3827" y="664"/>
                    <a:pt x="4035" y="561"/>
                    <a:pt x="4090" y="619"/>
                  </a:cubicBezTo>
                  <a:cubicBezTo>
                    <a:pt x="4060" y="620"/>
                    <a:pt x="4032" y="629"/>
                    <a:pt x="4009" y="647"/>
                  </a:cubicBezTo>
                  <a:cubicBezTo>
                    <a:pt x="3946" y="695"/>
                    <a:pt x="3931" y="797"/>
                    <a:pt x="3970" y="869"/>
                  </a:cubicBezTo>
                  <a:cubicBezTo>
                    <a:pt x="4018" y="957"/>
                    <a:pt x="4126" y="964"/>
                    <a:pt x="4141" y="964"/>
                  </a:cubicBezTo>
                  <a:cubicBezTo>
                    <a:pt x="4270" y="969"/>
                    <a:pt x="4345" y="854"/>
                    <a:pt x="4351" y="843"/>
                  </a:cubicBezTo>
                  <a:cubicBezTo>
                    <a:pt x="4362" y="827"/>
                    <a:pt x="4406" y="751"/>
                    <a:pt x="4385" y="653"/>
                  </a:cubicBezTo>
                  <a:cubicBezTo>
                    <a:pt x="4365" y="565"/>
                    <a:pt x="4304" y="517"/>
                    <a:pt x="4281" y="501"/>
                  </a:cubicBezTo>
                  <a:cubicBezTo>
                    <a:pt x="4202" y="446"/>
                    <a:pt x="4120" y="453"/>
                    <a:pt x="4100" y="455"/>
                  </a:cubicBezTo>
                  <a:cubicBezTo>
                    <a:pt x="4103" y="434"/>
                    <a:pt x="4116" y="334"/>
                    <a:pt x="4049" y="245"/>
                  </a:cubicBezTo>
                  <a:cubicBezTo>
                    <a:pt x="3993" y="169"/>
                    <a:pt x="3892" y="120"/>
                    <a:pt x="3789" y="140"/>
                  </a:cubicBezTo>
                  <a:cubicBezTo>
                    <a:pt x="3693" y="158"/>
                    <a:pt x="3639" y="228"/>
                    <a:pt x="3626" y="247"/>
                  </a:cubicBezTo>
                  <a:cubicBezTo>
                    <a:pt x="3618" y="219"/>
                    <a:pt x="3589" y="123"/>
                    <a:pt x="3495" y="65"/>
                  </a:cubicBezTo>
                  <a:cubicBezTo>
                    <a:pt x="3396" y="4"/>
                    <a:pt x="3252" y="0"/>
                    <a:pt x="3157" y="84"/>
                  </a:cubicBezTo>
                  <a:cubicBezTo>
                    <a:pt x="3084" y="147"/>
                    <a:pt x="3070" y="236"/>
                    <a:pt x="3067" y="264"/>
                  </a:cubicBezTo>
                  <a:cubicBezTo>
                    <a:pt x="3042" y="252"/>
                    <a:pt x="2988" y="230"/>
                    <a:pt x="2919" y="236"/>
                  </a:cubicBezTo>
                  <a:cubicBezTo>
                    <a:pt x="2807" y="245"/>
                    <a:pt x="2739" y="317"/>
                    <a:pt x="2725" y="333"/>
                  </a:cubicBezTo>
                  <a:cubicBezTo>
                    <a:pt x="2629" y="439"/>
                    <a:pt x="2650" y="574"/>
                    <a:pt x="2654" y="599"/>
                  </a:cubicBezTo>
                  <a:cubicBezTo>
                    <a:pt x="2658" y="626"/>
                    <a:pt x="2683" y="763"/>
                    <a:pt x="2797" y="824"/>
                  </a:cubicBezTo>
                  <a:cubicBezTo>
                    <a:pt x="2820" y="836"/>
                    <a:pt x="2869" y="862"/>
                    <a:pt x="2922" y="846"/>
                  </a:cubicBezTo>
                  <a:cubicBezTo>
                    <a:pt x="2997" y="823"/>
                    <a:pt x="3059" y="721"/>
                    <a:pt x="3023" y="635"/>
                  </a:cubicBezTo>
                  <a:cubicBezTo>
                    <a:pt x="3003" y="586"/>
                    <a:pt x="2953" y="543"/>
                    <a:pt x="2864" y="528"/>
                  </a:cubicBezTo>
                  <a:cubicBezTo>
                    <a:pt x="2881" y="524"/>
                    <a:pt x="2914" y="519"/>
                    <a:pt x="2952" y="528"/>
                  </a:cubicBezTo>
                  <a:cubicBezTo>
                    <a:pt x="2971" y="533"/>
                    <a:pt x="3029" y="550"/>
                    <a:pt x="3065" y="608"/>
                  </a:cubicBezTo>
                  <a:cubicBezTo>
                    <a:pt x="3099" y="661"/>
                    <a:pt x="3093" y="716"/>
                    <a:pt x="3090" y="734"/>
                  </a:cubicBezTo>
                  <a:cubicBezTo>
                    <a:pt x="3081" y="809"/>
                    <a:pt x="3027" y="878"/>
                    <a:pt x="2952" y="906"/>
                  </a:cubicBezTo>
                  <a:cubicBezTo>
                    <a:pt x="2946" y="909"/>
                    <a:pt x="2866" y="937"/>
                    <a:pt x="2788" y="900"/>
                  </a:cubicBezTo>
                  <a:cubicBezTo>
                    <a:pt x="2730" y="873"/>
                    <a:pt x="2700" y="824"/>
                    <a:pt x="2651" y="743"/>
                  </a:cubicBezTo>
                  <a:cubicBezTo>
                    <a:pt x="2612" y="679"/>
                    <a:pt x="2621" y="675"/>
                    <a:pt x="2593" y="641"/>
                  </a:cubicBezTo>
                  <a:cubicBezTo>
                    <a:pt x="2574" y="618"/>
                    <a:pt x="2509" y="539"/>
                    <a:pt x="2410" y="538"/>
                  </a:cubicBezTo>
                  <a:cubicBezTo>
                    <a:pt x="2390" y="537"/>
                    <a:pt x="2320" y="536"/>
                    <a:pt x="2276" y="592"/>
                  </a:cubicBezTo>
                  <a:cubicBezTo>
                    <a:pt x="2232" y="648"/>
                    <a:pt x="2248" y="717"/>
                    <a:pt x="2250" y="726"/>
                  </a:cubicBezTo>
                  <a:cubicBezTo>
                    <a:pt x="2148" y="731"/>
                    <a:pt x="2055" y="798"/>
                    <a:pt x="2034" y="893"/>
                  </a:cubicBezTo>
                  <a:cubicBezTo>
                    <a:pt x="2011" y="1000"/>
                    <a:pt x="2046" y="1124"/>
                    <a:pt x="2164" y="1168"/>
                  </a:cubicBezTo>
                  <a:cubicBezTo>
                    <a:pt x="1932" y="1200"/>
                    <a:pt x="1938" y="1554"/>
                    <a:pt x="2134" y="1630"/>
                  </a:cubicBezTo>
                  <a:cubicBezTo>
                    <a:pt x="2329" y="1706"/>
                    <a:pt x="2450" y="1591"/>
                    <a:pt x="2428" y="1468"/>
                  </a:cubicBezTo>
                  <a:cubicBezTo>
                    <a:pt x="2401" y="1308"/>
                    <a:pt x="2262" y="1292"/>
                    <a:pt x="2202" y="1359"/>
                  </a:cubicBezTo>
                  <a:cubicBezTo>
                    <a:pt x="2155" y="1410"/>
                    <a:pt x="2179" y="1466"/>
                    <a:pt x="2234" y="1505"/>
                  </a:cubicBezTo>
                  <a:cubicBezTo>
                    <a:pt x="2127" y="1528"/>
                    <a:pt x="2117" y="1357"/>
                    <a:pt x="2182" y="1293"/>
                  </a:cubicBezTo>
                  <a:cubicBezTo>
                    <a:pt x="2247" y="1230"/>
                    <a:pt x="2448" y="1255"/>
                    <a:pt x="2491" y="1401"/>
                  </a:cubicBezTo>
                  <a:cubicBezTo>
                    <a:pt x="2506" y="1455"/>
                    <a:pt x="2505" y="1502"/>
                    <a:pt x="2499" y="1533"/>
                  </a:cubicBezTo>
                  <a:cubicBezTo>
                    <a:pt x="2494" y="1561"/>
                    <a:pt x="2467" y="1684"/>
                    <a:pt x="2294" y="1817"/>
                  </a:cubicBezTo>
                  <a:cubicBezTo>
                    <a:pt x="2080" y="1983"/>
                    <a:pt x="1844" y="2008"/>
                    <a:pt x="1780" y="2013"/>
                  </a:cubicBezTo>
                  <a:cubicBezTo>
                    <a:pt x="1711" y="2019"/>
                    <a:pt x="1430" y="2039"/>
                    <a:pt x="1184" y="1881"/>
                  </a:cubicBezTo>
                  <a:cubicBezTo>
                    <a:pt x="1108" y="1833"/>
                    <a:pt x="915" y="1690"/>
                    <a:pt x="859" y="1648"/>
                  </a:cubicBezTo>
                  <a:cubicBezTo>
                    <a:pt x="804" y="1607"/>
                    <a:pt x="751" y="1568"/>
                    <a:pt x="669" y="1533"/>
                  </a:cubicBezTo>
                  <a:cubicBezTo>
                    <a:pt x="649" y="1525"/>
                    <a:pt x="568" y="1492"/>
                    <a:pt x="443" y="1479"/>
                  </a:cubicBezTo>
                  <a:cubicBezTo>
                    <a:pt x="266" y="1460"/>
                    <a:pt x="111" y="1492"/>
                    <a:pt x="0" y="1528"/>
                  </a:cubicBezTo>
                  <a:cubicBezTo>
                    <a:pt x="114" y="1530"/>
                    <a:pt x="281" y="1546"/>
                    <a:pt x="462" y="1621"/>
                  </a:cubicBezTo>
                  <a:cubicBezTo>
                    <a:pt x="818" y="1766"/>
                    <a:pt x="858" y="1981"/>
                    <a:pt x="1164" y="2144"/>
                  </a:cubicBezTo>
                  <a:cubicBezTo>
                    <a:pt x="1556" y="2353"/>
                    <a:pt x="1978" y="2259"/>
                    <a:pt x="2070" y="2238"/>
                  </a:cubicBezTo>
                  <a:cubicBezTo>
                    <a:pt x="2537" y="2134"/>
                    <a:pt x="2807" y="1823"/>
                    <a:pt x="2891" y="1717"/>
                  </a:cubicBezTo>
                  <a:cubicBezTo>
                    <a:pt x="2861" y="1705"/>
                    <a:pt x="2818" y="1685"/>
                    <a:pt x="2779" y="1647"/>
                  </a:cubicBezTo>
                  <a:cubicBezTo>
                    <a:pt x="2673" y="1542"/>
                    <a:pt x="2641" y="1352"/>
                    <a:pt x="2724" y="1203"/>
                  </a:cubicBezTo>
                  <a:cubicBezTo>
                    <a:pt x="2797" y="1071"/>
                    <a:pt x="2946" y="994"/>
                    <a:pt x="3103" y="10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noFill/>
              </a:endParaRPr>
            </a:p>
          </p:txBody>
        </p:sp>
        <p:sp>
          <p:nvSpPr>
            <p:cNvPr id="17" name="Freeform 6">
              <a:extLst>
                <a:ext uri="{FF2B5EF4-FFF2-40B4-BE49-F238E27FC236}">
                  <a16:creationId xmlns:a16="http://schemas.microsoft.com/office/drawing/2014/main" id="{7FB53955-B832-4603-9C71-E7D7D7903B76}"/>
                </a:ext>
              </a:extLst>
            </p:cNvPr>
            <p:cNvSpPr>
              <a:spLocks/>
            </p:cNvSpPr>
            <p:nvPr/>
          </p:nvSpPr>
          <p:spPr bwMode="auto">
            <a:xfrm>
              <a:off x="165" y="1230"/>
              <a:ext cx="6260" cy="3246"/>
            </a:xfrm>
            <a:custGeom>
              <a:avLst/>
              <a:gdLst>
                <a:gd name="T0" fmla="*/ 3611 w 3831"/>
                <a:gd name="T1" fmla="*/ 588 h 1986"/>
                <a:gd name="T2" fmla="*/ 3760 w 3831"/>
                <a:gd name="T3" fmla="*/ 529 h 1986"/>
                <a:gd name="T4" fmla="*/ 3817 w 3831"/>
                <a:gd name="T5" fmla="*/ 350 h 1986"/>
                <a:gd name="T6" fmla="*/ 3707 w 3831"/>
                <a:gd name="T7" fmla="*/ 195 h 1986"/>
                <a:gd name="T8" fmla="*/ 3560 w 3831"/>
                <a:gd name="T9" fmla="*/ 162 h 1986"/>
                <a:gd name="T10" fmla="*/ 3467 w 3831"/>
                <a:gd name="T11" fmla="*/ 53 h 1986"/>
                <a:gd name="T12" fmla="*/ 3248 w 3831"/>
                <a:gd name="T13" fmla="*/ 17 h 1986"/>
                <a:gd name="T14" fmla="*/ 3038 w 3831"/>
                <a:gd name="T15" fmla="*/ 315 h 1986"/>
                <a:gd name="T16" fmla="*/ 2874 w 3831"/>
                <a:gd name="T17" fmla="*/ 310 h 1986"/>
                <a:gd name="T18" fmla="*/ 2690 w 3831"/>
                <a:gd name="T19" fmla="*/ 471 h 1986"/>
                <a:gd name="T20" fmla="*/ 2670 w 3831"/>
                <a:gd name="T21" fmla="*/ 558 h 1986"/>
                <a:gd name="T22" fmla="*/ 2692 w 3831"/>
                <a:gd name="T23" fmla="*/ 743 h 1986"/>
                <a:gd name="T24" fmla="*/ 2750 w 3831"/>
                <a:gd name="T25" fmla="*/ 828 h 1986"/>
                <a:gd name="T26" fmla="*/ 2862 w 3831"/>
                <a:gd name="T27" fmla="*/ 876 h 1986"/>
                <a:gd name="T28" fmla="*/ 2999 w 3831"/>
                <a:gd name="T29" fmla="*/ 771 h 1986"/>
                <a:gd name="T30" fmla="*/ 2983 w 3831"/>
                <a:gd name="T31" fmla="*/ 661 h 1986"/>
                <a:gd name="T32" fmla="*/ 2912 w 3831"/>
                <a:gd name="T33" fmla="*/ 629 h 1986"/>
                <a:gd name="T34" fmla="*/ 2873 w 3831"/>
                <a:gd name="T35" fmla="*/ 661 h 1986"/>
                <a:gd name="T36" fmla="*/ 2880 w 3831"/>
                <a:gd name="T37" fmla="*/ 746 h 1986"/>
                <a:gd name="T38" fmla="*/ 2841 w 3831"/>
                <a:gd name="T39" fmla="*/ 711 h 1986"/>
                <a:gd name="T40" fmla="*/ 2825 w 3831"/>
                <a:gd name="T41" fmla="*/ 645 h 1986"/>
                <a:gd name="T42" fmla="*/ 2907 w 3831"/>
                <a:gd name="T43" fmla="*/ 551 h 1986"/>
                <a:gd name="T44" fmla="*/ 3022 w 3831"/>
                <a:gd name="T45" fmla="*/ 577 h 1986"/>
                <a:gd name="T46" fmla="*/ 3104 w 3831"/>
                <a:gd name="T47" fmla="*/ 705 h 1986"/>
                <a:gd name="T48" fmla="*/ 3040 w 3831"/>
                <a:gd name="T49" fmla="*/ 897 h 1986"/>
                <a:gd name="T50" fmla="*/ 2868 w 3831"/>
                <a:gd name="T51" fmla="*/ 970 h 1986"/>
                <a:gd name="T52" fmla="*/ 2569 w 3831"/>
                <a:gd name="T53" fmla="*/ 1305 h 1986"/>
                <a:gd name="T54" fmla="*/ 2226 w 3831"/>
                <a:gd name="T55" fmla="*/ 1495 h 1986"/>
                <a:gd name="T56" fmla="*/ 1568 w 3831"/>
                <a:gd name="T57" fmla="*/ 1591 h 1986"/>
                <a:gd name="T58" fmla="*/ 1166 w 3831"/>
                <a:gd name="T59" fmla="*/ 1519 h 1986"/>
                <a:gd name="T60" fmla="*/ 917 w 3831"/>
                <a:gd name="T61" fmla="*/ 1343 h 1986"/>
                <a:gd name="T62" fmla="*/ 0 w 3831"/>
                <a:gd name="T63" fmla="*/ 850 h 1986"/>
                <a:gd name="T64" fmla="*/ 476 w 3831"/>
                <a:gd name="T65" fmla="*/ 1111 h 1986"/>
                <a:gd name="T66" fmla="*/ 764 w 3831"/>
                <a:gd name="T67" fmla="*/ 1399 h 1986"/>
                <a:gd name="T68" fmla="*/ 1307 w 3831"/>
                <a:gd name="T69" fmla="*/ 1779 h 1986"/>
                <a:gd name="T70" fmla="*/ 1573 w 3831"/>
                <a:gd name="T71" fmla="*/ 1852 h 1986"/>
                <a:gd name="T72" fmla="*/ 3183 w 3831"/>
                <a:gd name="T73" fmla="*/ 1305 h 1986"/>
                <a:gd name="T74" fmla="*/ 3430 w 3831"/>
                <a:gd name="T75" fmla="*/ 1041 h 1986"/>
                <a:gd name="T76" fmla="*/ 3611 w 3831"/>
                <a:gd name="T77" fmla="*/ 588 h 19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831" h="1986">
                  <a:moveTo>
                    <a:pt x="3611" y="588"/>
                  </a:moveTo>
                  <a:cubicBezTo>
                    <a:pt x="3626" y="588"/>
                    <a:pt x="3701" y="587"/>
                    <a:pt x="3760" y="529"/>
                  </a:cubicBezTo>
                  <a:cubicBezTo>
                    <a:pt x="3831" y="457"/>
                    <a:pt x="3819" y="362"/>
                    <a:pt x="3817" y="350"/>
                  </a:cubicBezTo>
                  <a:cubicBezTo>
                    <a:pt x="3802" y="252"/>
                    <a:pt x="3722" y="204"/>
                    <a:pt x="3707" y="195"/>
                  </a:cubicBezTo>
                  <a:cubicBezTo>
                    <a:pt x="3644" y="157"/>
                    <a:pt x="3582" y="160"/>
                    <a:pt x="3560" y="162"/>
                  </a:cubicBezTo>
                  <a:cubicBezTo>
                    <a:pt x="3548" y="138"/>
                    <a:pt x="3521" y="90"/>
                    <a:pt x="3467" y="53"/>
                  </a:cubicBezTo>
                  <a:cubicBezTo>
                    <a:pt x="3395" y="5"/>
                    <a:pt x="3310" y="0"/>
                    <a:pt x="3248" y="17"/>
                  </a:cubicBezTo>
                  <a:cubicBezTo>
                    <a:pt x="3131" y="48"/>
                    <a:pt x="3044" y="169"/>
                    <a:pt x="3038" y="315"/>
                  </a:cubicBezTo>
                  <a:cubicBezTo>
                    <a:pt x="3010" y="306"/>
                    <a:pt x="2947" y="290"/>
                    <a:pt x="2874" y="310"/>
                  </a:cubicBezTo>
                  <a:cubicBezTo>
                    <a:pt x="2787" y="334"/>
                    <a:pt x="2721" y="399"/>
                    <a:pt x="2690" y="471"/>
                  </a:cubicBezTo>
                  <a:cubicBezTo>
                    <a:pt x="2676" y="505"/>
                    <a:pt x="2673" y="533"/>
                    <a:pt x="2670" y="558"/>
                  </a:cubicBezTo>
                  <a:cubicBezTo>
                    <a:pt x="2666" y="591"/>
                    <a:pt x="2658" y="664"/>
                    <a:pt x="2692" y="743"/>
                  </a:cubicBezTo>
                  <a:cubicBezTo>
                    <a:pt x="2704" y="769"/>
                    <a:pt x="2718" y="800"/>
                    <a:pt x="2750" y="828"/>
                  </a:cubicBezTo>
                  <a:cubicBezTo>
                    <a:pt x="2766" y="843"/>
                    <a:pt x="2806" y="877"/>
                    <a:pt x="2862" y="876"/>
                  </a:cubicBezTo>
                  <a:cubicBezTo>
                    <a:pt x="2923" y="874"/>
                    <a:pt x="2981" y="829"/>
                    <a:pt x="2999" y="771"/>
                  </a:cubicBezTo>
                  <a:cubicBezTo>
                    <a:pt x="3001" y="762"/>
                    <a:pt x="3018" y="703"/>
                    <a:pt x="2983" y="661"/>
                  </a:cubicBezTo>
                  <a:cubicBezTo>
                    <a:pt x="2979" y="657"/>
                    <a:pt x="2948" y="621"/>
                    <a:pt x="2912" y="629"/>
                  </a:cubicBezTo>
                  <a:cubicBezTo>
                    <a:pt x="2887" y="635"/>
                    <a:pt x="2875" y="657"/>
                    <a:pt x="2873" y="661"/>
                  </a:cubicBezTo>
                  <a:cubicBezTo>
                    <a:pt x="2852" y="700"/>
                    <a:pt x="2879" y="744"/>
                    <a:pt x="2880" y="746"/>
                  </a:cubicBezTo>
                  <a:cubicBezTo>
                    <a:pt x="2871" y="741"/>
                    <a:pt x="2854" y="731"/>
                    <a:pt x="2841" y="711"/>
                  </a:cubicBezTo>
                  <a:cubicBezTo>
                    <a:pt x="2839" y="708"/>
                    <a:pt x="2821" y="681"/>
                    <a:pt x="2825" y="645"/>
                  </a:cubicBezTo>
                  <a:cubicBezTo>
                    <a:pt x="2830" y="600"/>
                    <a:pt x="2867" y="564"/>
                    <a:pt x="2907" y="551"/>
                  </a:cubicBezTo>
                  <a:cubicBezTo>
                    <a:pt x="2959" y="536"/>
                    <a:pt x="3003" y="565"/>
                    <a:pt x="3022" y="577"/>
                  </a:cubicBezTo>
                  <a:cubicBezTo>
                    <a:pt x="3086" y="619"/>
                    <a:pt x="3101" y="690"/>
                    <a:pt x="3104" y="705"/>
                  </a:cubicBezTo>
                  <a:cubicBezTo>
                    <a:pt x="3123" y="808"/>
                    <a:pt x="3051" y="885"/>
                    <a:pt x="3040" y="897"/>
                  </a:cubicBezTo>
                  <a:cubicBezTo>
                    <a:pt x="2973" y="966"/>
                    <a:pt x="2887" y="970"/>
                    <a:pt x="2868" y="970"/>
                  </a:cubicBezTo>
                  <a:cubicBezTo>
                    <a:pt x="2815" y="1057"/>
                    <a:pt x="2720" y="1186"/>
                    <a:pt x="2569" y="1305"/>
                  </a:cubicBezTo>
                  <a:cubicBezTo>
                    <a:pt x="2542" y="1326"/>
                    <a:pt x="2418" y="1421"/>
                    <a:pt x="2226" y="1495"/>
                  </a:cubicBezTo>
                  <a:cubicBezTo>
                    <a:pt x="1953" y="1601"/>
                    <a:pt x="1721" y="1596"/>
                    <a:pt x="1568" y="1591"/>
                  </a:cubicBezTo>
                  <a:cubicBezTo>
                    <a:pt x="1424" y="1587"/>
                    <a:pt x="1305" y="1582"/>
                    <a:pt x="1166" y="1519"/>
                  </a:cubicBezTo>
                  <a:cubicBezTo>
                    <a:pt x="1030" y="1457"/>
                    <a:pt x="946" y="1372"/>
                    <a:pt x="917" y="1343"/>
                  </a:cubicBezTo>
                  <a:cubicBezTo>
                    <a:pt x="740" y="1166"/>
                    <a:pt x="365" y="833"/>
                    <a:pt x="0" y="850"/>
                  </a:cubicBezTo>
                  <a:cubicBezTo>
                    <a:pt x="197" y="917"/>
                    <a:pt x="352" y="1009"/>
                    <a:pt x="476" y="1111"/>
                  </a:cubicBezTo>
                  <a:cubicBezTo>
                    <a:pt x="599" y="1213"/>
                    <a:pt x="584" y="1234"/>
                    <a:pt x="764" y="1399"/>
                  </a:cubicBezTo>
                  <a:cubicBezTo>
                    <a:pt x="928" y="1551"/>
                    <a:pt x="1078" y="1688"/>
                    <a:pt x="1307" y="1779"/>
                  </a:cubicBezTo>
                  <a:cubicBezTo>
                    <a:pt x="1427" y="1826"/>
                    <a:pt x="1524" y="1843"/>
                    <a:pt x="1573" y="1852"/>
                  </a:cubicBezTo>
                  <a:cubicBezTo>
                    <a:pt x="2347" y="1986"/>
                    <a:pt x="3077" y="1391"/>
                    <a:pt x="3183" y="1305"/>
                  </a:cubicBezTo>
                  <a:cubicBezTo>
                    <a:pt x="3288" y="1220"/>
                    <a:pt x="3365" y="1138"/>
                    <a:pt x="3430" y="1041"/>
                  </a:cubicBezTo>
                  <a:cubicBezTo>
                    <a:pt x="3548" y="866"/>
                    <a:pt x="3592" y="694"/>
                    <a:pt x="3611"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noFill/>
              </a:endParaRPr>
            </a:p>
          </p:txBody>
        </p:sp>
      </p:grpSp>
      <p:cxnSp>
        <p:nvCxnSpPr>
          <p:cNvPr id="15" name="直接连接符 14">
            <a:extLst>
              <a:ext uri="{FF2B5EF4-FFF2-40B4-BE49-F238E27FC236}">
                <a16:creationId xmlns:a16="http://schemas.microsoft.com/office/drawing/2014/main" id="{7766579E-031E-457A-A881-F8C8FC2FEED3}"/>
              </a:ext>
            </a:extLst>
          </p:cNvPr>
          <p:cNvCxnSpPr>
            <a:cxnSpLocks/>
          </p:cNvCxnSpPr>
          <p:nvPr/>
        </p:nvCxnSpPr>
        <p:spPr>
          <a:xfrm flipH="1">
            <a:off x="1046150" y="670351"/>
            <a:ext cx="3197251" cy="0"/>
          </a:xfrm>
          <a:prstGeom prst="line">
            <a:avLst/>
          </a:prstGeom>
          <a:ln>
            <a:solidFill>
              <a:srgbClr val="F16C0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6471649"/>
      </p:ext>
    </p:extLst>
  </p:cSld>
  <p:clrMapOvr>
    <a:masterClrMapping/>
  </p:clrMapOvr>
  <p:transition spd="slow" advClick="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1+#ppt_h/2"/>
                                          </p:val>
                                        </p:tav>
                                        <p:tav tm="100000">
                                          <p:val>
                                            <p:strVal val="#ppt_y"/>
                                          </p:val>
                                        </p:tav>
                                      </p:tavLst>
                                    </p:anim>
                                  </p:childTnLst>
                                </p:cTn>
                              </p:par>
                            </p:childTnLst>
                          </p:cTn>
                        </p:par>
                        <p:par>
                          <p:cTn id="9" fill="hold">
                            <p:stCondLst>
                              <p:cond delay="1000"/>
                            </p:stCondLst>
                            <p:childTnLst>
                              <p:par>
                                <p:cTn id="10" presetID="53" presetClass="entr" presetSubtype="16" fill="hold" nodeType="afterEffect">
                                  <p:stCondLst>
                                    <p:cond delay="0"/>
                                  </p:stCondLst>
                                  <p:childTnLst>
                                    <p:set>
                                      <p:cBhvr>
                                        <p:cTn id="11" dur="1" fill="hold">
                                          <p:stCondLst>
                                            <p:cond delay="0"/>
                                          </p:stCondLst>
                                        </p:cTn>
                                        <p:tgtEl>
                                          <p:spTgt spid="19"/>
                                        </p:tgtEl>
                                        <p:attrNameLst>
                                          <p:attrName>style.visibility</p:attrName>
                                        </p:attrNameLst>
                                      </p:cBhvr>
                                      <p:to>
                                        <p:strVal val="visible"/>
                                      </p:to>
                                    </p:set>
                                    <p:anim calcmode="lin" valueType="num">
                                      <p:cBhvr>
                                        <p:cTn id="12" dur="1000" fill="hold"/>
                                        <p:tgtEl>
                                          <p:spTgt spid="19"/>
                                        </p:tgtEl>
                                        <p:attrNameLst>
                                          <p:attrName>ppt_w</p:attrName>
                                        </p:attrNameLst>
                                      </p:cBhvr>
                                      <p:tavLst>
                                        <p:tav tm="0">
                                          <p:val>
                                            <p:fltVal val="0"/>
                                          </p:val>
                                        </p:tav>
                                        <p:tav tm="100000">
                                          <p:val>
                                            <p:strVal val="#ppt_w"/>
                                          </p:val>
                                        </p:tav>
                                      </p:tavLst>
                                    </p:anim>
                                    <p:anim calcmode="lin" valueType="num">
                                      <p:cBhvr>
                                        <p:cTn id="13" dur="1000" fill="hold"/>
                                        <p:tgtEl>
                                          <p:spTgt spid="19"/>
                                        </p:tgtEl>
                                        <p:attrNameLst>
                                          <p:attrName>ppt_h</p:attrName>
                                        </p:attrNameLst>
                                      </p:cBhvr>
                                      <p:tavLst>
                                        <p:tav tm="0">
                                          <p:val>
                                            <p:fltVal val="0"/>
                                          </p:val>
                                        </p:tav>
                                        <p:tav tm="100000">
                                          <p:val>
                                            <p:strVal val="#ppt_h"/>
                                          </p:val>
                                        </p:tav>
                                      </p:tavLst>
                                    </p:anim>
                                    <p:animEffect transition="in" filter="fade">
                                      <p:cBhvr>
                                        <p:cTn id="14" dur="10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3" cstate="screen">
            <a:extLst>
              <a:ext uri="{28A0092B-C50C-407E-A947-70E740481C1C}">
                <a14:useLocalDpi xmlns:a14="http://schemas.microsoft.com/office/drawing/2010/main"/>
              </a:ext>
            </a:extLst>
          </a:blip>
          <a:srcRect l="-2"/>
          <a:stretch/>
        </p:blipFill>
        <p:spPr>
          <a:xfrm>
            <a:off x="0" y="0"/>
            <a:ext cx="12191999" cy="6858000"/>
          </a:xfrm>
          <a:prstGeom prst="rect">
            <a:avLst/>
          </a:prstGeom>
        </p:spPr>
      </p:pic>
      <p:sp>
        <p:nvSpPr>
          <p:cNvPr id="3" name="矩形 2">
            <a:extLst>
              <a:ext uri="{FF2B5EF4-FFF2-40B4-BE49-F238E27FC236}">
                <a16:creationId xmlns:a16="http://schemas.microsoft.com/office/drawing/2014/main" id="{29EF2EC5-EE7F-4874-BF62-4A5449E0A99B}"/>
              </a:ext>
            </a:extLst>
          </p:cNvPr>
          <p:cNvSpPr/>
          <p:nvPr/>
        </p:nvSpPr>
        <p:spPr>
          <a:xfrm>
            <a:off x="3246595" y="355854"/>
            <a:ext cx="5723234" cy="523220"/>
          </a:xfrm>
          <a:prstGeom prst="rect">
            <a:avLst/>
          </a:prstGeom>
          <a:noFill/>
        </p:spPr>
        <p:txBody>
          <a:bodyPr wrap="square" rtlCol="0">
            <a:spAutoFit/>
          </a:bodyPr>
          <a:lstStyle/>
          <a:p>
            <a:pPr algn="ctr"/>
            <a:r>
              <a:rPr lang="zh-CN" altLang="en-US" sz="2800" dirty="0">
                <a:gradFill flip="none" rotWithShape="1">
                  <a:gsLst>
                    <a:gs pos="0">
                      <a:srgbClr val="F16C06"/>
                    </a:gs>
                    <a:gs pos="30000">
                      <a:srgbClr val="EA3C10"/>
                    </a:gs>
                    <a:gs pos="60000">
                      <a:srgbClr val="DF2417"/>
                    </a:gs>
                    <a:gs pos="100000">
                      <a:srgbClr val="D7271E"/>
                    </a:gs>
                  </a:gsLst>
                  <a:lin ang="10800000" scaled="1"/>
                  <a:tileRect/>
                </a:gradFill>
                <a:effectLst>
                  <a:outerShdw blurRad="12700" dist="38100" dir="2700000" algn="tl" rotWithShape="0">
                    <a:schemeClr val="tx1">
                      <a:lumMod val="85000"/>
                      <a:lumOff val="15000"/>
                      <a:alpha val="14000"/>
                    </a:schemeClr>
                  </a:outerShdw>
                </a:effectLst>
                <a:latin typeface="华文隶书" panose="02010800040101010101" pitchFamily="2" charset="-122"/>
                <a:ea typeface="华文隶书" panose="02010800040101010101" pitchFamily="2" charset="-122"/>
              </a:rPr>
              <a:t>中国梦需要青年，也成就青年</a:t>
            </a:r>
          </a:p>
        </p:txBody>
      </p:sp>
      <p:grpSp>
        <p:nvGrpSpPr>
          <p:cNvPr id="4" name="Group 4">
            <a:extLst>
              <a:ext uri="{FF2B5EF4-FFF2-40B4-BE49-F238E27FC236}">
                <a16:creationId xmlns:a16="http://schemas.microsoft.com/office/drawing/2014/main" id="{B36919EA-45DD-4F0B-B6AD-8DE8CCC9D55E}"/>
              </a:ext>
            </a:extLst>
          </p:cNvPr>
          <p:cNvGrpSpPr>
            <a:grpSpLocks noChangeAspect="1"/>
          </p:cNvGrpSpPr>
          <p:nvPr/>
        </p:nvGrpSpPr>
        <p:grpSpPr bwMode="auto">
          <a:xfrm flipH="1">
            <a:off x="8655779" y="487371"/>
            <a:ext cx="607778" cy="337494"/>
            <a:chOff x="2" y="-28"/>
            <a:chExt cx="8111" cy="4504"/>
          </a:xfrm>
          <a:gradFill>
            <a:gsLst>
              <a:gs pos="5000">
                <a:srgbClr val="F16C06"/>
              </a:gs>
              <a:gs pos="68000">
                <a:srgbClr val="DF2417"/>
              </a:gs>
            </a:gsLst>
            <a:lin ang="2700000" scaled="1"/>
          </a:gradFill>
        </p:grpSpPr>
        <p:sp>
          <p:nvSpPr>
            <p:cNvPr id="5" name="Freeform 5">
              <a:extLst>
                <a:ext uri="{FF2B5EF4-FFF2-40B4-BE49-F238E27FC236}">
                  <a16:creationId xmlns:a16="http://schemas.microsoft.com/office/drawing/2014/main" id="{F91DD144-1361-4A9A-B2D5-7A8B204B20A8}"/>
                </a:ext>
              </a:extLst>
            </p:cNvPr>
            <p:cNvSpPr>
              <a:spLocks/>
            </p:cNvSpPr>
            <p:nvPr/>
          </p:nvSpPr>
          <p:spPr bwMode="auto">
            <a:xfrm>
              <a:off x="2" y="-28"/>
              <a:ext cx="8111" cy="3845"/>
            </a:xfrm>
            <a:custGeom>
              <a:avLst/>
              <a:gdLst>
                <a:gd name="T0" fmla="*/ 3708 w 4964"/>
                <a:gd name="T1" fmla="*/ 892 h 2353"/>
                <a:gd name="T2" fmla="*/ 3978 w 4964"/>
                <a:gd name="T3" fmla="*/ 1161 h 2353"/>
                <a:gd name="T4" fmla="*/ 3770 w 4964"/>
                <a:gd name="T5" fmla="*/ 1393 h 2353"/>
                <a:gd name="T6" fmla="*/ 3620 w 4964"/>
                <a:gd name="T7" fmla="*/ 2113 h 2353"/>
                <a:gd name="T8" fmla="*/ 4339 w 4964"/>
                <a:gd name="T9" fmla="*/ 1302 h 2353"/>
                <a:gd name="T10" fmla="*/ 4605 w 4964"/>
                <a:gd name="T11" fmla="*/ 1565 h 2353"/>
                <a:gd name="T12" fmla="*/ 4313 w 4964"/>
                <a:gd name="T13" fmla="*/ 1784 h 2353"/>
                <a:gd name="T14" fmla="*/ 4942 w 4964"/>
                <a:gd name="T15" fmla="*/ 1424 h 2353"/>
                <a:gd name="T16" fmla="*/ 4840 w 4964"/>
                <a:gd name="T17" fmla="*/ 983 h 2353"/>
                <a:gd name="T18" fmla="*/ 4445 w 4964"/>
                <a:gd name="T19" fmla="*/ 867 h 2353"/>
                <a:gd name="T20" fmla="*/ 4200 w 4964"/>
                <a:gd name="T21" fmla="*/ 1050 h 2353"/>
                <a:gd name="T22" fmla="*/ 4090 w 4964"/>
                <a:gd name="T23" fmla="*/ 619 h 2353"/>
                <a:gd name="T24" fmla="*/ 3970 w 4964"/>
                <a:gd name="T25" fmla="*/ 869 h 2353"/>
                <a:gd name="T26" fmla="*/ 4351 w 4964"/>
                <a:gd name="T27" fmla="*/ 843 h 2353"/>
                <a:gd name="T28" fmla="*/ 4281 w 4964"/>
                <a:gd name="T29" fmla="*/ 501 h 2353"/>
                <a:gd name="T30" fmla="*/ 4049 w 4964"/>
                <a:gd name="T31" fmla="*/ 245 h 2353"/>
                <a:gd name="T32" fmla="*/ 3626 w 4964"/>
                <a:gd name="T33" fmla="*/ 247 h 2353"/>
                <a:gd name="T34" fmla="*/ 3157 w 4964"/>
                <a:gd name="T35" fmla="*/ 84 h 2353"/>
                <a:gd name="T36" fmla="*/ 2919 w 4964"/>
                <a:gd name="T37" fmla="*/ 236 h 2353"/>
                <a:gd name="T38" fmla="*/ 2654 w 4964"/>
                <a:gd name="T39" fmla="*/ 599 h 2353"/>
                <a:gd name="T40" fmla="*/ 2922 w 4964"/>
                <a:gd name="T41" fmla="*/ 846 h 2353"/>
                <a:gd name="T42" fmla="*/ 2864 w 4964"/>
                <a:gd name="T43" fmla="*/ 528 h 2353"/>
                <a:gd name="T44" fmla="*/ 3065 w 4964"/>
                <a:gd name="T45" fmla="*/ 608 h 2353"/>
                <a:gd name="T46" fmla="*/ 2952 w 4964"/>
                <a:gd name="T47" fmla="*/ 906 h 2353"/>
                <a:gd name="T48" fmla="*/ 2651 w 4964"/>
                <a:gd name="T49" fmla="*/ 743 h 2353"/>
                <a:gd name="T50" fmla="*/ 2410 w 4964"/>
                <a:gd name="T51" fmla="*/ 538 h 2353"/>
                <a:gd name="T52" fmla="*/ 2250 w 4964"/>
                <a:gd name="T53" fmla="*/ 726 h 2353"/>
                <a:gd name="T54" fmla="*/ 2164 w 4964"/>
                <a:gd name="T55" fmla="*/ 1168 h 2353"/>
                <a:gd name="T56" fmla="*/ 2428 w 4964"/>
                <a:gd name="T57" fmla="*/ 1468 h 2353"/>
                <a:gd name="T58" fmla="*/ 2234 w 4964"/>
                <a:gd name="T59" fmla="*/ 1505 h 2353"/>
                <a:gd name="T60" fmla="*/ 2491 w 4964"/>
                <a:gd name="T61" fmla="*/ 1401 h 2353"/>
                <a:gd name="T62" fmla="*/ 2294 w 4964"/>
                <a:gd name="T63" fmla="*/ 1817 h 2353"/>
                <a:gd name="T64" fmla="*/ 1184 w 4964"/>
                <a:gd name="T65" fmla="*/ 1881 h 2353"/>
                <a:gd name="T66" fmla="*/ 669 w 4964"/>
                <a:gd name="T67" fmla="*/ 1533 h 2353"/>
                <a:gd name="T68" fmla="*/ 0 w 4964"/>
                <a:gd name="T69" fmla="*/ 1528 h 2353"/>
                <a:gd name="T70" fmla="*/ 1164 w 4964"/>
                <a:gd name="T71" fmla="*/ 2144 h 2353"/>
                <a:gd name="T72" fmla="*/ 2891 w 4964"/>
                <a:gd name="T73" fmla="*/ 1717 h 2353"/>
                <a:gd name="T74" fmla="*/ 2724 w 4964"/>
                <a:gd name="T75" fmla="*/ 1203 h 2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964" h="2353">
                  <a:moveTo>
                    <a:pt x="3103" y="1008"/>
                  </a:moveTo>
                  <a:cubicBezTo>
                    <a:pt x="3130" y="659"/>
                    <a:pt x="3633" y="632"/>
                    <a:pt x="3708" y="892"/>
                  </a:cubicBezTo>
                  <a:cubicBezTo>
                    <a:pt x="3789" y="890"/>
                    <a:pt x="3852" y="930"/>
                    <a:pt x="3898" y="984"/>
                  </a:cubicBezTo>
                  <a:cubicBezTo>
                    <a:pt x="3916" y="1006"/>
                    <a:pt x="3974" y="1066"/>
                    <a:pt x="3978" y="1161"/>
                  </a:cubicBezTo>
                  <a:cubicBezTo>
                    <a:pt x="3978" y="1187"/>
                    <a:pt x="3980" y="1255"/>
                    <a:pt x="3931" y="1315"/>
                  </a:cubicBezTo>
                  <a:cubicBezTo>
                    <a:pt x="3871" y="1387"/>
                    <a:pt x="3785" y="1392"/>
                    <a:pt x="3770" y="1393"/>
                  </a:cubicBezTo>
                  <a:cubicBezTo>
                    <a:pt x="3742" y="1790"/>
                    <a:pt x="3508" y="2071"/>
                    <a:pt x="3013" y="2344"/>
                  </a:cubicBezTo>
                  <a:cubicBezTo>
                    <a:pt x="3164" y="2327"/>
                    <a:pt x="3398" y="2276"/>
                    <a:pt x="3620" y="2113"/>
                  </a:cubicBezTo>
                  <a:cubicBezTo>
                    <a:pt x="3746" y="2020"/>
                    <a:pt x="3834" y="1915"/>
                    <a:pt x="3888" y="1851"/>
                  </a:cubicBezTo>
                  <a:cubicBezTo>
                    <a:pt x="4136" y="1554"/>
                    <a:pt x="4150" y="1354"/>
                    <a:pt x="4339" y="1302"/>
                  </a:cubicBezTo>
                  <a:cubicBezTo>
                    <a:pt x="4360" y="1297"/>
                    <a:pt x="4465" y="1268"/>
                    <a:pt x="4540" y="1327"/>
                  </a:cubicBezTo>
                  <a:cubicBezTo>
                    <a:pt x="4634" y="1401"/>
                    <a:pt x="4607" y="1554"/>
                    <a:pt x="4605" y="1565"/>
                  </a:cubicBezTo>
                  <a:cubicBezTo>
                    <a:pt x="4601" y="1227"/>
                    <a:pt x="4147" y="1338"/>
                    <a:pt x="4223" y="1628"/>
                  </a:cubicBezTo>
                  <a:cubicBezTo>
                    <a:pt x="4241" y="1695"/>
                    <a:pt x="4273" y="1747"/>
                    <a:pt x="4313" y="1784"/>
                  </a:cubicBezTo>
                  <a:cubicBezTo>
                    <a:pt x="4417" y="1881"/>
                    <a:pt x="4610" y="1917"/>
                    <a:pt x="4764" y="1824"/>
                  </a:cubicBezTo>
                  <a:cubicBezTo>
                    <a:pt x="4909" y="1736"/>
                    <a:pt x="4964" y="1566"/>
                    <a:pt x="4942" y="1424"/>
                  </a:cubicBezTo>
                  <a:cubicBezTo>
                    <a:pt x="4922" y="1292"/>
                    <a:pt x="4837" y="1209"/>
                    <a:pt x="4807" y="1182"/>
                  </a:cubicBezTo>
                  <a:cubicBezTo>
                    <a:pt x="4818" y="1164"/>
                    <a:pt x="4864" y="1082"/>
                    <a:pt x="4840" y="983"/>
                  </a:cubicBezTo>
                  <a:cubicBezTo>
                    <a:pt x="4817" y="893"/>
                    <a:pt x="4741" y="806"/>
                    <a:pt x="4641" y="794"/>
                  </a:cubicBezTo>
                  <a:cubicBezTo>
                    <a:pt x="4536" y="781"/>
                    <a:pt x="4456" y="857"/>
                    <a:pt x="4445" y="867"/>
                  </a:cubicBezTo>
                  <a:cubicBezTo>
                    <a:pt x="4405" y="906"/>
                    <a:pt x="4414" y="929"/>
                    <a:pt x="4372" y="969"/>
                  </a:cubicBezTo>
                  <a:cubicBezTo>
                    <a:pt x="4316" y="1020"/>
                    <a:pt x="4251" y="1043"/>
                    <a:pt x="4200" y="1050"/>
                  </a:cubicBezTo>
                  <a:cubicBezTo>
                    <a:pt x="4099" y="1062"/>
                    <a:pt x="3945" y="1027"/>
                    <a:pt x="3900" y="888"/>
                  </a:cubicBezTo>
                  <a:cubicBezTo>
                    <a:pt x="3827" y="664"/>
                    <a:pt x="4035" y="561"/>
                    <a:pt x="4090" y="619"/>
                  </a:cubicBezTo>
                  <a:cubicBezTo>
                    <a:pt x="4060" y="620"/>
                    <a:pt x="4032" y="629"/>
                    <a:pt x="4009" y="647"/>
                  </a:cubicBezTo>
                  <a:cubicBezTo>
                    <a:pt x="3946" y="695"/>
                    <a:pt x="3931" y="797"/>
                    <a:pt x="3970" y="869"/>
                  </a:cubicBezTo>
                  <a:cubicBezTo>
                    <a:pt x="4018" y="957"/>
                    <a:pt x="4126" y="964"/>
                    <a:pt x="4141" y="964"/>
                  </a:cubicBezTo>
                  <a:cubicBezTo>
                    <a:pt x="4270" y="969"/>
                    <a:pt x="4345" y="854"/>
                    <a:pt x="4351" y="843"/>
                  </a:cubicBezTo>
                  <a:cubicBezTo>
                    <a:pt x="4362" y="827"/>
                    <a:pt x="4406" y="751"/>
                    <a:pt x="4385" y="653"/>
                  </a:cubicBezTo>
                  <a:cubicBezTo>
                    <a:pt x="4365" y="565"/>
                    <a:pt x="4304" y="517"/>
                    <a:pt x="4281" y="501"/>
                  </a:cubicBezTo>
                  <a:cubicBezTo>
                    <a:pt x="4202" y="446"/>
                    <a:pt x="4120" y="453"/>
                    <a:pt x="4100" y="455"/>
                  </a:cubicBezTo>
                  <a:cubicBezTo>
                    <a:pt x="4103" y="434"/>
                    <a:pt x="4116" y="334"/>
                    <a:pt x="4049" y="245"/>
                  </a:cubicBezTo>
                  <a:cubicBezTo>
                    <a:pt x="3993" y="169"/>
                    <a:pt x="3892" y="120"/>
                    <a:pt x="3789" y="140"/>
                  </a:cubicBezTo>
                  <a:cubicBezTo>
                    <a:pt x="3693" y="158"/>
                    <a:pt x="3639" y="228"/>
                    <a:pt x="3626" y="247"/>
                  </a:cubicBezTo>
                  <a:cubicBezTo>
                    <a:pt x="3618" y="219"/>
                    <a:pt x="3589" y="123"/>
                    <a:pt x="3495" y="65"/>
                  </a:cubicBezTo>
                  <a:cubicBezTo>
                    <a:pt x="3396" y="4"/>
                    <a:pt x="3252" y="0"/>
                    <a:pt x="3157" y="84"/>
                  </a:cubicBezTo>
                  <a:cubicBezTo>
                    <a:pt x="3084" y="147"/>
                    <a:pt x="3070" y="236"/>
                    <a:pt x="3067" y="264"/>
                  </a:cubicBezTo>
                  <a:cubicBezTo>
                    <a:pt x="3042" y="252"/>
                    <a:pt x="2988" y="230"/>
                    <a:pt x="2919" y="236"/>
                  </a:cubicBezTo>
                  <a:cubicBezTo>
                    <a:pt x="2807" y="245"/>
                    <a:pt x="2739" y="317"/>
                    <a:pt x="2725" y="333"/>
                  </a:cubicBezTo>
                  <a:cubicBezTo>
                    <a:pt x="2629" y="439"/>
                    <a:pt x="2650" y="574"/>
                    <a:pt x="2654" y="599"/>
                  </a:cubicBezTo>
                  <a:cubicBezTo>
                    <a:pt x="2658" y="626"/>
                    <a:pt x="2683" y="763"/>
                    <a:pt x="2797" y="824"/>
                  </a:cubicBezTo>
                  <a:cubicBezTo>
                    <a:pt x="2820" y="836"/>
                    <a:pt x="2869" y="862"/>
                    <a:pt x="2922" y="846"/>
                  </a:cubicBezTo>
                  <a:cubicBezTo>
                    <a:pt x="2997" y="823"/>
                    <a:pt x="3059" y="721"/>
                    <a:pt x="3023" y="635"/>
                  </a:cubicBezTo>
                  <a:cubicBezTo>
                    <a:pt x="3003" y="586"/>
                    <a:pt x="2953" y="543"/>
                    <a:pt x="2864" y="528"/>
                  </a:cubicBezTo>
                  <a:cubicBezTo>
                    <a:pt x="2881" y="524"/>
                    <a:pt x="2914" y="519"/>
                    <a:pt x="2952" y="528"/>
                  </a:cubicBezTo>
                  <a:cubicBezTo>
                    <a:pt x="2971" y="533"/>
                    <a:pt x="3029" y="550"/>
                    <a:pt x="3065" y="608"/>
                  </a:cubicBezTo>
                  <a:cubicBezTo>
                    <a:pt x="3099" y="661"/>
                    <a:pt x="3093" y="716"/>
                    <a:pt x="3090" y="734"/>
                  </a:cubicBezTo>
                  <a:cubicBezTo>
                    <a:pt x="3081" y="809"/>
                    <a:pt x="3027" y="878"/>
                    <a:pt x="2952" y="906"/>
                  </a:cubicBezTo>
                  <a:cubicBezTo>
                    <a:pt x="2946" y="909"/>
                    <a:pt x="2866" y="937"/>
                    <a:pt x="2788" y="900"/>
                  </a:cubicBezTo>
                  <a:cubicBezTo>
                    <a:pt x="2730" y="873"/>
                    <a:pt x="2700" y="824"/>
                    <a:pt x="2651" y="743"/>
                  </a:cubicBezTo>
                  <a:cubicBezTo>
                    <a:pt x="2612" y="679"/>
                    <a:pt x="2621" y="675"/>
                    <a:pt x="2593" y="641"/>
                  </a:cubicBezTo>
                  <a:cubicBezTo>
                    <a:pt x="2574" y="618"/>
                    <a:pt x="2509" y="539"/>
                    <a:pt x="2410" y="538"/>
                  </a:cubicBezTo>
                  <a:cubicBezTo>
                    <a:pt x="2390" y="537"/>
                    <a:pt x="2320" y="536"/>
                    <a:pt x="2276" y="592"/>
                  </a:cubicBezTo>
                  <a:cubicBezTo>
                    <a:pt x="2232" y="648"/>
                    <a:pt x="2248" y="717"/>
                    <a:pt x="2250" y="726"/>
                  </a:cubicBezTo>
                  <a:cubicBezTo>
                    <a:pt x="2148" y="731"/>
                    <a:pt x="2055" y="798"/>
                    <a:pt x="2034" y="893"/>
                  </a:cubicBezTo>
                  <a:cubicBezTo>
                    <a:pt x="2011" y="1000"/>
                    <a:pt x="2046" y="1124"/>
                    <a:pt x="2164" y="1168"/>
                  </a:cubicBezTo>
                  <a:cubicBezTo>
                    <a:pt x="1932" y="1200"/>
                    <a:pt x="1938" y="1554"/>
                    <a:pt x="2134" y="1630"/>
                  </a:cubicBezTo>
                  <a:cubicBezTo>
                    <a:pt x="2329" y="1706"/>
                    <a:pt x="2450" y="1591"/>
                    <a:pt x="2428" y="1468"/>
                  </a:cubicBezTo>
                  <a:cubicBezTo>
                    <a:pt x="2401" y="1308"/>
                    <a:pt x="2262" y="1292"/>
                    <a:pt x="2202" y="1359"/>
                  </a:cubicBezTo>
                  <a:cubicBezTo>
                    <a:pt x="2155" y="1410"/>
                    <a:pt x="2179" y="1466"/>
                    <a:pt x="2234" y="1505"/>
                  </a:cubicBezTo>
                  <a:cubicBezTo>
                    <a:pt x="2127" y="1528"/>
                    <a:pt x="2117" y="1357"/>
                    <a:pt x="2182" y="1293"/>
                  </a:cubicBezTo>
                  <a:cubicBezTo>
                    <a:pt x="2247" y="1230"/>
                    <a:pt x="2448" y="1255"/>
                    <a:pt x="2491" y="1401"/>
                  </a:cubicBezTo>
                  <a:cubicBezTo>
                    <a:pt x="2506" y="1455"/>
                    <a:pt x="2505" y="1502"/>
                    <a:pt x="2499" y="1533"/>
                  </a:cubicBezTo>
                  <a:cubicBezTo>
                    <a:pt x="2494" y="1561"/>
                    <a:pt x="2467" y="1684"/>
                    <a:pt x="2294" y="1817"/>
                  </a:cubicBezTo>
                  <a:cubicBezTo>
                    <a:pt x="2080" y="1983"/>
                    <a:pt x="1844" y="2008"/>
                    <a:pt x="1780" y="2013"/>
                  </a:cubicBezTo>
                  <a:cubicBezTo>
                    <a:pt x="1711" y="2019"/>
                    <a:pt x="1430" y="2039"/>
                    <a:pt x="1184" y="1881"/>
                  </a:cubicBezTo>
                  <a:cubicBezTo>
                    <a:pt x="1108" y="1833"/>
                    <a:pt x="915" y="1690"/>
                    <a:pt x="859" y="1648"/>
                  </a:cubicBezTo>
                  <a:cubicBezTo>
                    <a:pt x="804" y="1607"/>
                    <a:pt x="751" y="1568"/>
                    <a:pt x="669" y="1533"/>
                  </a:cubicBezTo>
                  <a:cubicBezTo>
                    <a:pt x="649" y="1525"/>
                    <a:pt x="568" y="1492"/>
                    <a:pt x="443" y="1479"/>
                  </a:cubicBezTo>
                  <a:cubicBezTo>
                    <a:pt x="266" y="1460"/>
                    <a:pt x="111" y="1492"/>
                    <a:pt x="0" y="1528"/>
                  </a:cubicBezTo>
                  <a:cubicBezTo>
                    <a:pt x="114" y="1530"/>
                    <a:pt x="281" y="1546"/>
                    <a:pt x="462" y="1621"/>
                  </a:cubicBezTo>
                  <a:cubicBezTo>
                    <a:pt x="818" y="1766"/>
                    <a:pt x="858" y="1981"/>
                    <a:pt x="1164" y="2144"/>
                  </a:cubicBezTo>
                  <a:cubicBezTo>
                    <a:pt x="1556" y="2353"/>
                    <a:pt x="1978" y="2259"/>
                    <a:pt x="2070" y="2238"/>
                  </a:cubicBezTo>
                  <a:cubicBezTo>
                    <a:pt x="2537" y="2134"/>
                    <a:pt x="2807" y="1823"/>
                    <a:pt x="2891" y="1717"/>
                  </a:cubicBezTo>
                  <a:cubicBezTo>
                    <a:pt x="2861" y="1705"/>
                    <a:pt x="2818" y="1685"/>
                    <a:pt x="2779" y="1647"/>
                  </a:cubicBezTo>
                  <a:cubicBezTo>
                    <a:pt x="2673" y="1542"/>
                    <a:pt x="2641" y="1352"/>
                    <a:pt x="2724" y="1203"/>
                  </a:cubicBezTo>
                  <a:cubicBezTo>
                    <a:pt x="2797" y="1071"/>
                    <a:pt x="2946" y="994"/>
                    <a:pt x="3103" y="10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noFill/>
              </a:endParaRPr>
            </a:p>
          </p:txBody>
        </p:sp>
        <p:sp>
          <p:nvSpPr>
            <p:cNvPr id="6" name="Freeform 6">
              <a:extLst>
                <a:ext uri="{FF2B5EF4-FFF2-40B4-BE49-F238E27FC236}">
                  <a16:creationId xmlns:a16="http://schemas.microsoft.com/office/drawing/2014/main" id="{6618C9E3-D6C3-4AF7-8C68-9BEDB44A70E6}"/>
                </a:ext>
              </a:extLst>
            </p:cNvPr>
            <p:cNvSpPr>
              <a:spLocks/>
            </p:cNvSpPr>
            <p:nvPr/>
          </p:nvSpPr>
          <p:spPr bwMode="auto">
            <a:xfrm>
              <a:off x="165" y="1230"/>
              <a:ext cx="6260" cy="3246"/>
            </a:xfrm>
            <a:custGeom>
              <a:avLst/>
              <a:gdLst>
                <a:gd name="T0" fmla="*/ 3611 w 3831"/>
                <a:gd name="T1" fmla="*/ 588 h 1986"/>
                <a:gd name="T2" fmla="*/ 3760 w 3831"/>
                <a:gd name="T3" fmla="*/ 529 h 1986"/>
                <a:gd name="T4" fmla="*/ 3817 w 3831"/>
                <a:gd name="T5" fmla="*/ 350 h 1986"/>
                <a:gd name="T6" fmla="*/ 3707 w 3831"/>
                <a:gd name="T7" fmla="*/ 195 h 1986"/>
                <a:gd name="T8" fmla="*/ 3560 w 3831"/>
                <a:gd name="T9" fmla="*/ 162 h 1986"/>
                <a:gd name="T10" fmla="*/ 3467 w 3831"/>
                <a:gd name="T11" fmla="*/ 53 h 1986"/>
                <a:gd name="T12" fmla="*/ 3248 w 3831"/>
                <a:gd name="T13" fmla="*/ 17 h 1986"/>
                <a:gd name="T14" fmla="*/ 3038 w 3831"/>
                <a:gd name="T15" fmla="*/ 315 h 1986"/>
                <a:gd name="T16" fmla="*/ 2874 w 3831"/>
                <a:gd name="T17" fmla="*/ 310 h 1986"/>
                <a:gd name="T18" fmla="*/ 2690 w 3831"/>
                <a:gd name="T19" fmla="*/ 471 h 1986"/>
                <a:gd name="T20" fmla="*/ 2670 w 3831"/>
                <a:gd name="T21" fmla="*/ 558 h 1986"/>
                <a:gd name="T22" fmla="*/ 2692 w 3831"/>
                <a:gd name="T23" fmla="*/ 743 h 1986"/>
                <a:gd name="T24" fmla="*/ 2750 w 3831"/>
                <a:gd name="T25" fmla="*/ 828 h 1986"/>
                <a:gd name="T26" fmla="*/ 2862 w 3831"/>
                <a:gd name="T27" fmla="*/ 876 h 1986"/>
                <a:gd name="T28" fmla="*/ 2999 w 3831"/>
                <a:gd name="T29" fmla="*/ 771 h 1986"/>
                <a:gd name="T30" fmla="*/ 2983 w 3831"/>
                <a:gd name="T31" fmla="*/ 661 h 1986"/>
                <a:gd name="T32" fmla="*/ 2912 w 3831"/>
                <a:gd name="T33" fmla="*/ 629 h 1986"/>
                <a:gd name="T34" fmla="*/ 2873 w 3831"/>
                <a:gd name="T35" fmla="*/ 661 h 1986"/>
                <a:gd name="T36" fmla="*/ 2880 w 3831"/>
                <a:gd name="T37" fmla="*/ 746 h 1986"/>
                <a:gd name="T38" fmla="*/ 2841 w 3831"/>
                <a:gd name="T39" fmla="*/ 711 h 1986"/>
                <a:gd name="T40" fmla="*/ 2825 w 3831"/>
                <a:gd name="T41" fmla="*/ 645 h 1986"/>
                <a:gd name="T42" fmla="*/ 2907 w 3831"/>
                <a:gd name="T43" fmla="*/ 551 h 1986"/>
                <a:gd name="T44" fmla="*/ 3022 w 3831"/>
                <a:gd name="T45" fmla="*/ 577 h 1986"/>
                <a:gd name="T46" fmla="*/ 3104 w 3831"/>
                <a:gd name="T47" fmla="*/ 705 h 1986"/>
                <a:gd name="T48" fmla="*/ 3040 w 3831"/>
                <a:gd name="T49" fmla="*/ 897 h 1986"/>
                <a:gd name="T50" fmla="*/ 2868 w 3831"/>
                <a:gd name="T51" fmla="*/ 970 h 1986"/>
                <a:gd name="T52" fmla="*/ 2569 w 3831"/>
                <a:gd name="T53" fmla="*/ 1305 h 1986"/>
                <a:gd name="T54" fmla="*/ 2226 w 3831"/>
                <a:gd name="T55" fmla="*/ 1495 h 1986"/>
                <a:gd name="T56" fmla="*/ 1568 w 3831"/>
                <a:gd name="T57" fmla="*/ 1591 h 1986"/>
                <a:gd name="T58" fmla="*/ 1166 w 3831"/>
                <a:gd name="T59" fmla="*/ 1519 h 1986"/>
                <a:gd name="T60" fmla="*/ 917 w 3831"/>
                <a:gd name="T61" fmla="*/ 1343 h 1986"/>
                <a:gd name="T62" fmla="*/ 0 w 3831"/>
                <a:gd name="T63" fmla="*/ 850 h 1986"/>
                <a:gd name="T64" fmla="*/ 476 w 3831"/>
                <a:gd name="T65" fmla="*/ 1111 h 1986"/>
                <a:gd name="T66" fmla="*/ 764 w 3831"/>
                <a:gd name="T67" fmla="*/ 1399 h 1986"/>
                <a:gd name="T68" fmla="*/ 1307 w 3831"/>
                <a:gd name="T69" fmla="*/ 1779 h 1986"/>
                <a:gd name="T70" fmla="*/ 1573 w 3831"/>
                <a:gd name="T71" fmla="*/ 1852 h 1986"/>
                <a:gd name="T72" fmla="*/ 3183 w 3831"/>
                <a:gd name="T73" fmla="*/ 1305 h 1986"/>
                <a:gd name="T74" fmla="*/ 3430 w 3831"/>
                <a:gd name="T75" fmla="*/ 1041 h 1986"/>
                <a:gd name="T76" fmla="*/ 3611 w 3831"/>
                <a:gd name="T77" fmla="*/ 588 h 19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831" h="1986">
                  <a:moveTo>
                    <a:pt x="3611" y="588"/>
                  </a:moveTo>
                  <a:cubicBezTo>
                    <a:pt x="3626" y="588"/>
                    <a:pt x="3701" y="587"/>
                    <a:pt x="3760" y="529"/>
                  </a:cubicBezTo>
                  <a:cubicBezTo>
                    <a:pt x="3831" y="457"/>
                    <a:pt x="3819" y="362"/>
                    <a:pt x="3817" y="350"/>
                  </a:cubicBezTo>
                  <a:cubicBezTo>
                    <a:pt x="3802" y="252"/>
                    <a:pt x="3722" y="204"/>
                    <a:pt x="3707" y="195"/>
                  </a:cubicBezTo>
                  <a:cubicBezTo>
                    <a:pt x="3644" y="157"/>
                    <a:pt x="3582" y="160"/>
                    <a:pt x="3560" y="162"/>
                  </a:cubicBezTo>
                  <a:cubicBezTo>
                    <a:pt x="3548" y="138"/>
                    <a:pt x="3521" y="90"/>
                    <a:pt x="3467" y="53"/>
                  </a:cubicBezTo>
                  <a:cubicBezTo>
                    <a:pt x="3395" y="5"/>
                    <a:pt x="3310" y="0"/>
                    <a:pt x="3248" y="17"/>
                  </a:cubicBezTo>
                  <a:cubicBezTo>
                    <a:pt x="3131" y="48"/>
                    <a:pt x="3044" y="169"/>
                    <a:pt x="3038" y="315"/>
                  </a:cubicBezTo>
                  <a:cubicBezTo>
                    <a:pt x="3010" y="306"/>
                    <a:pt x="2947" y="290"/>
                    <a:pt x="2874" y="310"/>
                  </a:cubicBezTo>
                  <a:cubicBezTo>
                    <a:pt x="2787" y="334"/>
                    <a:pt x="2721" y="399"/>
                    <a:pt x="2690" y="471"/>
                  </a:cubicBezTo>
                  <a:cubicBezTo>
                    <a:pt x="2676" y="505"/>
                    <a:pt x="2673" y="533"/>
                    <a:pt x="2670" y="558"/>
                  </a:cubicBezTo>
                  <a:cubicBezTo>
                    <a:pt x="2666" y="591"/>
                    <a:pt x="2658" y="664"/>
                    <a:pt x="2692" y="743"/>
                  </a:cubicBezTo>
                  <a:cubicBezTo>
                    <a:pt x="2704" y="769"/>
                    <a:pt x="2718" y="800"/>
                    <a:pt x="2750" y="828"/>
                  </a:cubicBezTo>
                  <a:cubicBezTo>
                    <a:pt x="2766" y="843"/>
                    <a:pt x="2806" y="877"/>
                    <a:pt x="2862" y="876"/>
                  </a:cubicBezTo>
                  <a:cubicBezTo>
                    <a:pt x="2923" y="874"/>
                    <a:pt x="2981" y="829"/>
                    <a:pt x="2999" y="771"/>
                  </a:cubicBezTo>
                  <a:cubicBezTo>
                    <a:pt x="3001" y="762"/>
                    <a:pt x="3018" y="703"/>
                    <a:pt x="2983" y="661"/>
                  </a:cubicBezTo>
                  <a:cubicBezTo>
                    <a:pt x="2979" y="657"/>
                    <a:pt x="2948" y="621"/>
                    <a:pt x="2912" y="629"/>
                  </a:cubicBezTo>
                  <a:cubicBezTo>
                    <a:pt x="2887" y="635"/>
                    <a:pt x="2875" y="657"/>
                    <a:pt x="2873" y="661"/>
                  </a:cubicBezTo>
                  <a:cubicBezTo>
                    <a:pt x="2852" y="700"/>
                    <a:pt x="2879" y="744"/>
                    <a:pt x="2880" y="746"/>
                  </a:cubicBezTo>
                  <a:cubicBezTo>
                    <a:pt x="2871" y="741"/>
                    <a:pt x="2854" y="731"/>
                    <a:pt x="2841" y="711"/>
                  </a:cubicBezTo>
                  <a:cubicBezTo>
                    <a:pt x="2839" y="708"/>
                    <a:pt x="2821" y="681"/>
                    <a:pt x="2825" y="645"/>
                  </a:cubicBezTo>
                  <a:cubicBezTo>
                    <a:pt x="2830" y="600"/>
                    <a:pt x="2867" y="564"/>
                    <a:pt x="2907" y="551"/>
                  </a:cubicBezTo>
                  <a:cubicBezTo>
                    <a:pt x="2959" y="536"/>
                    <a:pt x="3003" y="565"/>
                    <a:pt x="3022" y="577"/>
                  </a:cubicBezTo>
                  <a:cubicBezTo>
                    <a:pt x="3086" y="619"/>
                    <a:pt x="3101" y="690"/>
                    <a:pt x="3104" y="705"/>
                  </a:cubicBezTo>
                  <a:cubicBezTo>
                    <a:pt x="3123" y="808"/>
                    <a:pt x="3051" y="885"/>
                    <a:pt x="3040" y="897"/>
                  </a:cubicBezTo>
                  <a:cubicBezTo>
                    <a:pt x="2973" y="966"/>
                    <a:pt x="2887" y="970"/>
                    <a:pt x="2868" y="970"/>
                  </a:cubicBezTo>
                  <a:cubicBezTo>
                    <a:pt x="2815" y="1057"/>
                    <a:pt x="2720" y="1186"/>
                    <a:pt x="2569" y="1305"/>
                  </a:cubicBezTo>
                  <a:cubicBezTo>
                    <a:pt x="2542" y="1326"/>
                    <a:pt x="2418" y="1421"/>
                    <a:pt x="2226" y="1495"/>
                  </a:cubicBezTo>
                  <a:cubicBezTo>
                    <a:pt x="1953" y="1601"/>
                    <a:pt x="1721" y="1596"/>
                    <a:pt x="1568" y="1591"/>
                  </a:cubicBezTo>
                  <a:cubicBezTo>
                    <a:pt x="1424" y="1587"/>
                    <a:pt x="1305" y="1582"/>
                    <a:pt x="1166" y="1519"/>
                  </a:cubicBezTo>
                  <a:cubicBezTo>
                    <a:pt x="1030" y="1457"/>
                    <a:pt x="946" y="1372"/>
                    <a:pt x="917" y="1343"/>
                  </a:cubicBezTo>
                  <a:cubicBezTo>
                    <a:pt x="740" y="1166"/>
                    <a:pt x="365" y="833"/>
                    <a:pt x="0" y="850"/>
                  </a:cubicBezTo>
                  <a:cubicBezTo>
                    <a:pt x="197" y="917"/>
                    <a:pt x="352" y="1009"/>
                    <a:pt x="476" y="1111"/>
                  </a:cubicBezTo>
                  <a:cubicBezTo>
                    <a:pt x="599" y="1213"/>
                    <a:pt x="584" y="1234"/>
                    <a:pt x="764" y="1399"/>
                  </a:cubicBezTo>
                  <a:cubicBezTo>
                    <a:pt x="928" y="1551"/>
                    <a:pt x="1078" y="1688"/>
                    <a:pt x="1307" y="1779"/>
                  </a:cubicBezTo>
                  <a:cubicBezTo>
                    <a:pt x="1427" y="1826"/>
                    <a:pt x="1524" y="1843"/>
                    <a:pt x="1573" y="1852"/>
                  </a:cubicBezTo>
                  <a:cubicBezTo>
                    <a:pt x="2347" y="1986"/>
                    <a:pt x="3077" y="1391"/>
                    <a:pt x="3183" y="1305"/>
                  </a:cubicBezTo>
                  <a:cubicBezTo>
                    <a:pt x="3288" y="1220"/>
                    <a:pt x="3365" y="1138"/>
                    <a:pt x="3430" y="1041"/>
                  </a:cubicBezTo>
                  <a:cubicBezTo>
                    <a:pt x="3548" y="866"/>
                    <a:pt x="3592" y="694"/>
                    <a:pt x="3611"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noFill/>
              </a:endParaRPr>
            </a:p>
          </p:txBody>
        </p:sp>
      </p:grpSp>
      <p:cxnSp>
        <p:nvCxnSpPr>
          <p:cNvPr id="7" name="直接连接符 6">
            <a:extLst>
              <a:ext uri="{FF2B5EF4-FFF2-40B4-BE49-F238E27FC236}">
                <a16:creationId xmlns:a16="http://schemas.microsoft.com/office/drawing/2014/main" id="{1E469B4E-B484-4911-BB03-741DF9228068}"/>
              </a:ext>
            </a:extLst>
          </p:cNvPr>
          <p:cNvCxnSpPr>
            <a:cxnSpLocks/>
          </p:cNvCxnSpPr>
          <p:nvPr/>
        </p:nvCxnSpPr>
        <p:spPr>
          <a:xfrm>
            <a:off x="9224690" y="670351"/>
            <a:ext cx="2074681" cy="0"/>
          </a:xfrm>
          <a:prstGeom prst="line">
            <a:avLst/>
          </a:prstGeom>
          <a:ln>
            <a:solidFill>
              <a:srgbClr val="F16C06"/>
            </a:solidFill>
          </a:ln>
        </p:spPr>
        <p:style>
          <a:lnRef idx="1">
            <a:schemeClr val="accent1"/>
          </a:lnRef>
          <a:fillRef idx="0">
            <a:schemeClr val="accent1"/>
          </a:fillRef>
          <a:effectRef idx="0">
            <a:schemeClr val="accent1"/>
          </a:effectRef>
          <a:fontRef idx="minor">
            <a:schemeClr val="tx1"/>
          </a:fontRef>
        </p:style>
      </p:cxnSp>
      <p:grpSp>
        <p:nvGrpSpPr>
          <p:cNvPr id="8" name="Group 4">
            <a:extLst>
              <a:ext uri="{FF2B5EF4-FFF2-40B4-BE49-F238E27FC236}">
                <a16:creationId xmlns:a16="http://schemas.microsoft.com/office/drawing/2014/main" id="{810482A4-7122-45B4-8840-3242C45B68A2}"/>
              </a:ext>
            </a:extLst>
          </p:cNvPr>
          <p:cNvGrpSpPr>
            <a:grpSpLocks noChangeAspect="1"/>
          </p:cNvGrpSpPr>
          <p:nvPr/>
        </p:nvGrpSpPr>
        <p:grpSpPr bwMode="auto">
          <a:xfrm>
            <a:off x="2940653" y="487371"/>
            <a:ext cx="607778" cy="337494"/>
            <a:chOff x="2" y="-28"/>
            <a:chExt cx="8111" cy="4504"/>
          </a:xfrm>
          <a:gradFill>
            <a:gsLst>
              <a:gs pos="5000">
                <a:srgbClr val="F16C06"/>
              </a:gs>
              <a:gs pos="68000">
                <a:srgbClr val="DF2417"/>
              </a:gs>
            </a:gsLst>
            <a:lin ang="2700000" scaled="1"/>
          </a:gradFill>
        </p:grpSpPr>
        <p:sp>
          <p:nvSpPr>
            <p:cNvPr id="9" name="Freeform 5">
              <a:extLst>
                <a:ext uri="{FF2B5EF4-FFF2-40B4-BE49-F238E27FC236}">
                  <a16:creationId xmlns:a16="http://schemas.microsoft.com/office/drawing/2014/main" id="{32DBB995-9DEC-41E8-8F61-3F5725B1F7D3}"/>
                </a:ext>
              </a:extLst>
            </p:cNvPr>
            <p:cNvSpPr>
              <a:spLocks/>
            </p:cNvSpPr>
            <p:nvPr/>
          </p:nvSpPr>
          <p:spPr bwMode="auto">
            <a:xfrm>
              <a:off x="2" y="-28"/>
              <a:ext cx="8111" cy="3845"/>
            </a:xfrm>
            <a:custGeom>
              <a:avLst/>
              <a:gdLst>
                <a:gd name="T0" fmla="*/ 3708 w 4964"/>
                <a:gd name="T1" fmla="*/ 892 h 2353"/>
                <a:gd name="T2" fmla="*/ 3978 w 4964"/>
                <a:gd name="T3" fmla="*/ 1161 h 2353"/>
                <a:gd name="T4" fmla="*/ 3770 w 4964"/>
                <a:gd name="T5" fmla="*/ 1393 h 2353"/>
                <a:gd name="T6" fmla="*/ 3620 w 4964"/>
                <a:gd name="T7" fmla="*/ 2113 h 2353"/>
                <a:gd name="T8" fmla="*/ 4339 w 4964"/>
                <a:gd name="T9" fmla="*/ 1302 h 2353"/>
                <a:gd name="T10" fmla="*/ 4605 w 4964"/>
                <a:gd name="T11" fmla="*/ 1565 h 2353"/>
                <a:gd name="T12" fmla="*/ 4313 w 4964"/>
                <a:gd name="T13" fmla="*/ 1784 h 2353"/>
                <a:gd name="T14" fmla="*/ 4942 w 4964"/>
                <a:gd name="T15" fmla="*/ 1424 h 2353"/>
                <a:gd name="T16" fmla="*/ 4840 w 4964"/>
                <a:gd name="T17" fmla="*/ 983 h 2353"/>
                <a:gd name="T18" fmla="*/ 4445 w 4964"/>
                <a:gd name="T19" fmla="*/ 867 h 2353"/>
                <a:gd name="T20" fmla="*/ 4200 w 4964"/>
                <a:gd name="T21" fmla="*/ 1050 h 2353"/>
                <a:gd name="T22" fmla="*/ 4090 w 4964"/>
                <a:gd name="T23" fmla="*/ 619 h 2353"/>
                <a:gd name="T24" fmla="*/ 3970 w 4964"/>
                <a:gd name="T25" fmla="*/ 869 h 2353"/>
                <a:gd name="T26" fmla="*/ 4351 w 4964"/>
                <a:gd name="T27" fmla="*/ 843 h 2353"/>
                <a:gd name="T28" fmla="*/ 4281 w 4964"/>
                <a:gd name="T29" fmla="*/ 501 h 2353"/>
                <a:gd name="T30" fmla="*/ 4049 w 4964"/>
                <a:gd name="T31" fmla="*/ 245 h 2353"/>
                <a:gd name="T32" fmla="*/ 3626 w 4964"/>
                <a:gd name="T33" fmla="*/ 247 h 2353"/>
                <a:gd name="T34" fmla="*/ 3157 w 4964"/>
                <a:gd name="T35" fmla="*/ 84 h 2353"/>
                <a:gd name="T36" fmla="*/ 2919 w 4964"/>
                <a:gd name="T37" fmla="*/ 236 h 2353"/>
                <a:gd name="T38" fmla="*/ 2654 w 4964"/>
                <a:gd name="T39" fmla="*/ 599 h 2353"/>
                <a:gd name="T40" fmla="*/ 2922 w 4964"/>
                <a:gd name="T41" fmla="*/ 846 h 2353"/>
                <a:gd name="T42" fmla="*/ 2864 w 4964"/>
                <a:gd name="T43" fmla="*/ 528 h 2353"/>
                <a:gd name="T44" fmla="*/ 3065 w 4964"/>
                <a:gd name="T45" fmla="*/ 608 h 2353"/>
                <a:gd name="T46" fmla="*/ 2952 w 4964"/>
                <a:gd name="T47" fmla="*/ 906 h 2353"/>
                <a:gd name="T48" fmla="*/ 2651 w 4964"/>
                <a:gd name="T49" fmla="*/ 743 h 2353"/>
                <a:gd name="T50" fmla="*/ 2410 w 4964"/>
                <a:gd name="T51" fmla="*/ 538 h 2353"/>
                <a:gd name="T52" fmla="*/ 2250 w 4964"/>
                <a:gd name="T53" fmla="*/ 726 h 2353"/>
                <a:gd name="T54" fmla="*/ 2164 w 4964"/>
                <a:gd name="T55" fmla="*/ 1168 h 2353"/>
                <a:gd name="T56" fmla="*/ 2428 w 4964"/>
                <a:gd name="T57" fmla="*/ 1468 h 2353"/>
                <a:gd name="T58" fmla="*/ 2234 w 4964"/>
                <a:gd name="T59" fmla="*/ 1505 h 2353"/>
                <a:gd name="T60" fmla="*/ 2491 w 4964"/>
                <a:gd name="T61" fmla="*/ 1401 h 2353"/>
                <a:gd name="T62" fmla="*/ 2294 w 4964"/>
                <a:gd name="T63" fmla="*/ 1817 h 2353"/>
                <a:gd name="T64" fmla="*/ 1184 w 4964"/>
                <a:gd name="T65" fmla="*/ 1881 h 2353"/>
                <a:gd name="T66" fmla="*/ 669 w 4964"/>
                <a:gd name="T67" fmla="*/ 1533 h 2353"/>
                <a:gd name="T68" fmla="*/ 0 w 4964"/>
                <a:gd name="T69" fmla="*/ 1528 h 2353"/>
                <a:gd name="T70" fmla="*/ 1164 w 4964"/>
                <a:gd name="T71" fmla="*/ 2144 h 2353"/>
                <a:gd name="T72" fmla="*/ 2891 w 4964"/>
                <a:gd name="T73" fmla="*/ 1717 h 2353"/>
                <a:gd name="T74" fmla="*/ 2724 w 4964"/>
                <a:gd name="T75" fmla="*/ 1203 h 2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964" h="2353">
                  <a:moveTo>
                    <a:pt x="3103" y="1008"/>
                  </a:moveTo>
                  <a:cubicBezTo>
                    <a:pt x="3130" y="659"/>
                    <a:pt x="3633" y="632"/>
                    <a:pt x="3708" y="892"/>
                  </a:cubicBezTo>
                  <a:cubicBezTo>
                    <a:pt x="3789" y="890"/>
                    <a:pt x="3852" y="930"/>
                    <a:pt x="3898" y="984"/>
                  </a:cubicBezTo>
                  <a:cubicBezTo>
                    <a:pt x="3916" y="1006"/>
                    <a:pt x="3974" y="1066"/>
                    <a:pt x="3978" y="1161"/>
                  </a:cubicBezTo>
                  <a:cubicBezTo>
                    <a:pt x="3978" y="1187"/>
                    <a:pt x="3980" y="1255"/>
                    <a:pt x="3931" y="1315"/>
                  </a:cubicBezTo>
                  <a:cubicBezTo>
                    <a:pt x="3871" y="1387"/>
                    <a:pt x="3785" y="1392"/>
                    <a:pt x="3770" y="1393"/>
                  </a:cubicBezTo>
                  <a:cubicBezTo>
                    <a:pt x="3742" y="1790"/>
                    <a:pt x="3508" y="2071"/>
                    <a:pt x="3013" y="2344"/>
                  </a:cubicBezTo>
                  <a:cubicBezTo>
                    <a:pt x="3164" y="2327"/>
                    <a:pt x="3398" y="2276"/>
                    <a:pt x="3620" y="2113"/>
                  </a:cubicBezTo>
                  <a:cubicBezTo>
                    <a:pt x="3746" y="2020"/>
                    <a:pt x="3834" y="1915"/>
                    <a:pt x="3888" y="1851"/>
                  </a:cubicBezTo>
                  <a:cubicBezTo>
                    <a:pt x="4136" y="1554"/>
                    <a:pt x="4150" y="1354"/>
                    <a:pt x="4339" y="1302"/>
                  </a:cubicBezTo>
                  <a:cubicBezTo>
                    <a:pt x="4360" y="1297"/>
                    <a:pt x="4465" y="1268"/>
                    <a:pt x="4540" y="1327"/>
                  </a:cubicBezTo>
                  <a:cubicBezTo>
                    <a:pt x="4634" y="1401"/>
                    <a:pt x="4607" y="1554"/>
                    <a:pt x="4605" y="1565"/>
                  </a:cubicBezTo>
                  <a:cubicBezTo>
                    <a:pt x="4601" y="1227"/>
                    <a:pt x="4147" y="1338"/>
                    <a:pt x="4223" y="1628"/>
                  </a:cubicBezTo>
                  <a:cubicBezTo>
                    <a:pt x="4241" y="1695"/>
                    <a:pt x="4273" y="1747"/>
                    <a:pt x="4313" y="1784"/>
                  </a:cubicBezTo>
                  <a:cubicBezTo>
                    <a:pt x="4417" y="1881"/>
                    <a:pt x="4610" y="1917"/>
                    <a:pt x="4764" y="1824"/>
                  </a:cubicBezTo>
                  <a:cubicBezTo>
                    <a:pt x="4909" y="1736"/>
                    <a:pt x="4964" y="1566"/>
                    <a:pt x="4942" y="1424"/>
                  </a:cubicBezTo>
                  <a:cubicBezTo>
                    <a:pt x="4922" y="1292"/>
                    <a:pt x="4837" y="1209"/>
                    <a:pt x="4807" y="1182"/>
                  </a:cubicBezTo>
                  <a:cubicBezTo>
                    <a:pt x="4818" y="1164"/>
                    <a:pt x="4864" y="1082"/>
                    <a:pt x="4840" y="983"/>
                  </a:cubicBezTo>
                  <a:cubicBezTo>
                    <a:pt x="4817" y="893"/>
                    <a:pt x="4741" y="806"/>
                    <a:pt x="4641" y="794"/>
                  </a:cubicBezTo>
                  <a:cubicBezTo>
                    <a:pt x="4536" y="781"/>
                    <a:pt x="4456" y="857"/>
                    <a:pt x="4445" y="867"/>
                  </a:cubicBezTo>
                  <a:cubicBezTo>
                    <a:pt x="4405" y="906"/>
                    <a:pt x="4414" y="929"/>
                    <a:pt x="4372" y="969"/>
                  </a:cubicBezTo>
                  <a:cubicBezTo>
                    <a:pt x="4316" y="1020"/>
                    <a:pt x="4251" y="1043"/>
                    <a:pt x="4200" y="1050"/>
                  </a:cubicBezTo>
                  <a:cubicBezTo>
                    <a:pt x="4099" y="1062"/>
                    <a:pt x="3945" y="1027"/>
                    <a:pt x="3900" y="888"/>
                  </a:cubicBezTo>
                  <a:cubicBezTo>
                    <a:pt x="3827" y="664"/>
                    <a:pt x="4035" y="561"/>
                    <a:pt x="4090" y="619"/>
                  </a:cubicBezTo>
                  <a:cubicBezTo>
                    <a:pt x="4060" y="620"/>
                    <a:pt x="4032" y="629"/>
                    <a:pt x="4009" y="647"/>
                  </a:cubicBezTo>
                  <a:cubicBezTo>
                    <a:pt x="3946" y="695"/>
                    <a:pt x="3931" y="797"/>
                    <a:pt x="3970" y="869"/>
                  </a:cubicBezTo>
                  <a:cubicBezTo>
                    <a:pt x="4018" y="957"/>
                    <a:pt x="4126" y="964"/>
                    <a:pt x="4141" y="964"/>
                  </a:cubicBezTo>
                  <a:cubicBezTo>
                    <a:pt x="4270" y="969"/>
                    <a:pt x="4345" y="854"/>
                    <a:pt x="4351" y="843"/>
                  </a:cubicBezTo>
                  <a:cubicBezTo>
                    <a:pt x="4362" y="827"/>
                    <a:pt x="4406" y="751"/>
                    <a:pt x="4385" y="653"/>
                  </a:cubicBezTo>
                  <a:cubicBezTo>
                    <a:pt x="4365" y="565"/>
                    <a:pt x="4304" y="517"/>
                    <a:pt x="4281" y="501"/>
                  </a:cubicBezTo>
                  <a:cubicBezTo>
                    <a:pt x="4202" y="446"/>
                    <a:pt x="4120" y="453"/>
                    <a:pt x="4100" y="455"/>
                  </a:cubicBezTo>
                  <a:cubicBezTo>
                    <a:pt x="4103" y="434"/>
                    <a:pt x="4116" y="334"/>
                    <a:pt x="4049" y="245"/>
                  </a:cubicBezTo>
                  <a:cubicBezTo>
                    <a:pt x="3993" y="169"/>
                    <a:pt x="3892" y="120"/>
                    <a:pt x="3789" y="140"/>
                  </a:cubicBezTo>
                  <a:cubicBezTo>
                    <a:pt x="3693" y="158"/>
                    <a:pt x="3639" y="228"/>
                    <a:pt x="3626" y="247"/>
                  </a:cubicBezTo>
                  <a:cubicBezTo>
                    <a:pt x="3618" y="219"/>
                    <a:pt x="3589" y="123"/>
                    <a:pt x="3495" y="65"/>
                  </a:cubicBezTo>
                  <a:cubicBezTo>
                    <a:pt x="3396" y="4"/>
                    <a:pt x="3252" y="0"/>
                    <a:pt x="3157" y="84"/>
                  </a:cubicBezTo>
                  <a:cubicBezTo>
                    <a:pt x="3084" y="147"/>
                    <a:pt x="3070" y="236"/>
                    <a:pt x="3067" y="264"/>
                  </a:cubicBezTo>
                  <a:cubicBezTo>
                    <a:pt x="3042" y="252"/>
                    <a:pt x="2988" y="230"/>
                    <a:pt x="2919" y="236"/>
                  </a:cubicBezTo>
                  <a:cubicBezTo>
                    <a:pt x="2807" y="245"/>
                    <a:pt x="2739" y="317"/>
                    <a:pt x="2725" y="333"/>
                  </a:cubicBezTo>
                  <a:cubicBezTo>
                    <a:pt x="2629" y="439"/>
                    <a:pt x="2650" y="574"/>
                    <a:pt x="2654" y="599"/>
                  </a:cubicBezTo>
                  <a:cubicBezTo>
                    <a:pt x="2658" y="626"/>
                    <a:pt x="2683" y="763"/>
                    <a:pt x="2797" y="824"/>
                  </a:cubicBezTo>
                  <a:cubicBezTo>
                    <a:pt x="2820" y="836"/>
                    <a:pt x="2869" y="862"/>
                    <a:pt x="2922" y="846"/>
                  </a:cubicBezTo>
                  <a:cubicBezTo>
                    <a:pt x="2997" y="823"/>
                    <a:pt x="3059" y="721"/>
                    <a:pt x="3023" y="635"/>
                  </a:cubicBezTo>
                  <a:cubicBezTo>
                    <a:pt x="3003" y="586"/>
                    <a:pt x="2953" y="543"/>
                    <a:pt x="2864" y="528"/>
                  </a:cubicBezTo>
                  <a:cubicBezTo>
                    <a:pt x="2881" y="524"/>
                    <a:pt x="2914" y="519"/>
                    <a:pt x="2952" y="528"/>
                  </a:cubicBezTo>
                  <a:cubicBezTo>
                    <a:pt x="2971" y="533"/>
                    <a:pt x="3029" y="550"/>
                    <a:pt x="3065" y="608"/>
                  </a:cubicBezTo>
                  <a:cubicBezTo>
                    <a:pt x="3099" y="661"/>
                    <a:pt x="3093" y="716"/>
                    <a:pt x="3090" y="734"/>
                  </a:cubicBezTo>
                  <a:cubicBezTo>
                    <a:pt x="3081" y="809"/>
                    <a:pt x="3027" y="878"/>
                    <a:pt x="2952" y="906"/>
                  </a:cubicBezTo>
                  <a:cubicBezTo>
                    <a:pt x="2946" y="909"/>
                    <a:pt x="2866" y="937"/>
                    <a:pt x="2788" y="900"/>
                  </a:cubicBezTo>
                  <a:cubicBezTo>
                    <a:pt x="2730" y="873"/>
                    <a:pt x="2700" y="824"/>
                    <a:pt x="2651" y="743"/>
                  </a:cubicBezTo>
                  <a:cubicBezTo>
                    <a:pt x="2612" y="679"/>
                    <a:pt x="2621" y="675"/>
                    <a:pt x="2593" y="641"/>
                  </a:cubicBezTo>
                  <a:cubicBezTo>
                    <a:pt x="2574" y="618"/>
                    <a:pt x="2509" y="539"/>
                    <a:pt x="2410" y="538"/>
                  </a:cubicBezTo>
                  <a:cubicBezTo>
                    <a:pt x="2390" y="537"/>
                    <a:pt x="2320" y="536"/>
                    <a:pt x="2276" y="592"/>
                  </a:cubicBezTo>
                  <a:cubicBezTo>
                    <a:pt x="2232" y="648"/>
                    <a:pt x="2248" y="717"/>
                    <a:pt x="2250" y="726"/>
                  </a:cubicBezTo>
                  <a:cubicBezTo>
                    <a:pt x="2148" y="731"/>
                    <a:pt x="2055" y="798"/>
                    <a:pt x="2034" y="893"/>
                  </a:cubicBezTo>
                  <a:cubicBezTo>
                    <a:pt x="2011" y="1000"/>
                    <a:pt x="2046" y="1124"/>
                    <a:pt x="2164" y="1168"/>
                  </a:cubicBezTo>
                  <a:cubicBezTo>
                    <a:pt x="1932" y="1200"/>
                    <a:pt x="1938" y="1554"/>
                    <a:pt x="2134" y="1630"/>
                  </a:cubicBezTo>
                  <a:cubicBezTo>
                    <a:pt x="2329" y="1706"/>
                    <a:pt x="2450" y="1591"/>
                    <a:pt x="2428" y="1468"/>
                  </a:cubicBezTo>
                  <a:cubicBezTo>
                    <a:pt x="2401" y="1308"/>
                    <a:pt x="2262" y="1292"/>
                    <a:pt x="2202" y="1359"/>
                  </a:cubicBezTo>
                  <a:cubicBezTo>
                    <a:pt x="2155" y="1410"/>
                    <a:pt x="2179" y="1466"/>
                    <a:pt x="2234" y="1505"/>
                  </a:cubicBezTo>
                  <a:cubicBezTo>
                    <a:pt x="2127" y="1528"/>
                    <a:pt x="2117" y="1357"/>
                    <a:pt x="2182" y="1293"/>
                  </a:cubicBezTo>
                  <a:cubicBezTo>
                    <a:pt x="2247" y="1230"/>
                    <a:pt x="2448" y="1255"/>
                    <a:pt x="2491" y="1401"/>
                  </a:cubicBezTo>
                  <a:cubicBezTo>
                    <a:pt x="2506" y="1455"/>
                    <a:pt x="2505" y="1502"/>
                    <a:pt x="2499" y="1533"/>
                  </a:cubicBezTo>
                  <a:cubicBezTo>
                    <a:pt x="2494" y="1561"/>
                    <a:pt x="2467" y="1684"/>
                    <a:pt x="2294" y="1817"/>
                  </a:cubicBezTo>
                  <a:cubicBezTo>
                    <a:pt x="2080" y="1983"/>
                    <a:pt x="1844" y="2008"/>
                    <a:pt x="1780" y="2013"/>
                  </a:cubicBezTo>
                  <a:cubicBezTo>
                    <a:pt x="1711" y="2019"/>
                    <a:pt x="1430" y="2039"/>
                    <a:pt x="1184" y="1881"/>
                  </a:cubicBezTo>
                  <a:cubicBezTo>
                    <a:pt x="1108" y="1833"/>
                    <a:pt x="915" y="1690"/>
                    <a:pt x="859" y="1648"/>
                  </a:cubicBezTo>
                  <a:cubicBezTo>
                    <a:pt x="804" y="1607"/>
                    <a:pt x="751" y="1568"/>
                    <a:pt x="669" y="1533"/>
                  </a:cubicBezTo>
                  <a:cubicBezTo>
                    <a:pt x="649" y="1525"/>
                    <a:pt x="568" y="1492"/>
                    <a:pt x="443" y="1479"/>
                  </a:cubicBezTo>
                  <a:cubicBezTo>
                    <a:pt x="266" y="1460"/>
                    <a:pt x="111" y="1492"/>
                    <a:pt x="0" y="1528"/>
                  </a:cubicBezTo>
                  <a:cubicBezTo>
                    <a:pt x="114" y="1530"/>
                    <a:pt x="281" y="1546"/>
                    <a:pt x="462" y="1621"/>
                  </a:cubicBezTo>
                  <a:cubicBezTo>
                    <a:pt x="818" y="1766"/>
                    <a:pt x="858" y="1981"/>
                    <a:pt x="1164" y="2144"/>
                  </a:cubicBezTo>
                  <a:cubicBezTo>
                    <a:pt x="1556" y="2353"/>
                    <a:pt x="1978" y="2259"/>
                    <a:pt x="2070" y="2238"/>
                  </a:cubicBezTo>
                  <a:cubicBezTo>
                    <a:pt x="2537" y="2134"/>
                    <a:pt x="2807" y="1823"/>
                    <a:pt x="2891" y="1717"/>
                  </a:cubicBezTo>
                  <a:cubicBezTo>
                    <a:pt x="2861" y="1705"/>
                    <a:pt x="2818" y="1685"/>
                    <a:pt x="2779" y="1647"/>
                  </a:cubicBezTo>
                  <a:cubicBezTo>
                    <a:pt x="2673" y="1542"/>
                    <a:pt x="2641" y="1352"/>
                    <a:pt x="2724" y="1203"/>
                  </a:cubicBezTo>
                  <a:cubicBezTo>
                    <a:pt x="2797" y="1071"/>
                    <a:pt x="2946" y="994"/>
                    <a:pt x="3103" y="10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noFill/>
              </a:endParaRPr>
            </a:p>
          </p:txBody>
        </p:sp>
        <p:sp>
          <p:nvSpPr>
            <p:cNvPr id="10" name="Freeform 6">
              <a:extLst>
                <a:ext uri="{FF2B5EF4-FFF2-40B4-BE49-F238E27FC236}">
                  <a16:creationId xmlns:a16="http://schemas.microsoft.com/office/drawing/2014/main" id="{7FB53955-B832-4603-9C71-E7D7D7903B76}"/>
                </a:ext>
              </a:extLst>
            </p:cNvPr>
            <p:cNvSpPr>
              <a:spLocks/>
            </p:cNvSpPr>
            <p:nvPr/>
          </p:nvSpPr>
          <p:spPr bwMode="auto">
            <a:xfrm>
              <a:off x="165" y="1230"/>
              <a:ext cx="6260" cy="3246"/>
            </a:xfrm>
            <a:custGeom>
              <a:avLst/>
              <a:gdLst>
                <a:gd name="T0" fmla="*/ 3611 w 3831"/>
                <a:gd name="T1" fmla="*/ 588 h 1986"/>
                <a:gd name="T2" fmla="*/ 3760 w 3831"/>
                <a:gd name="T3" fmla="*/ 529 h 1986"/>
                <a:gd name="T4" fmla="*/ 3817 w 3831"/>
                <a:gd name="T5" fmla="*/ 350 h 1986"/>
                <a:gd name="T6" fmla="*/ 3707 w 3831"/>
                <a:gd name="T7" fmla="*/ 195 h 1986"/>
                <a:gd name="T8" fmla="*/ 3560 w 3831"/>
                <a:gd name="T9" fmla="*/ 162 h 1986"/>
                <a:gd name="T10" fmla="*/ 3467 w 3831"/>
                <a:gd name="T11" fmla="*/ 53 h 1986"/>
                <a:gd name="T12" fmla="*/ 3248 w 3831"/>
                <a:gd name="T13" fmla="*/ 17 h 1986"/>
                <a:gd name="T14" fmla="*/ 3038 w 3831"/>
                <a:gd name="T15" fmla="*/ 315 h 1986"/>
                <a:gd name="T16" fmla="*/ 2874 w 3831"/>
                <a:gd name="T17" fmla="*/ 310 h 1986"/>
                <a:gd name="T18" fmla="*/ 2690 w 3831"/>
                <a:gd name="T19" fmla="*/ 471 h 1986"/>
                <a:gd name="T20" fmla="*/ 2670 w 3831"/>
                <a:gd name="T21" fmla="*/ 558 h 1986"/>
                <a:gd name="T22" fmla="*/ 2692 w 3831"/>
                <a:gd name="T23" fmla="*/ 743 h 1986"/>
                <a:gd name="T24" fmla="*/ 2750 w 3831"/>
                <a:gd name="T25" fmla="*/ 828 h 1986"/>
                <a:gd name="T26" fmla="*/ 2862 w 3831"/>
                <a:gd name="T27" fmla="*/ 876 h 1986"/>
                <a:gd name="T28" fmla="*/ 2999 w 3831"/>
                <a:gd name="T29" fmla="*/ 771 h 1986"/>
                <a:gd name="T30" fmla="*/ 2983 w 3831"/>
                <a:gd name="T31" fmla="*/ 661 h 1986"/>
                <a:gd name="T32" fmla="*/ 2912 w 3831"/>
                <a:gd name="T33" fmla="*/ 629 h 1986"/>
                <a:gd name="T34" fmla="*/ 2873 w 3831"/>
                <a:gd name="T35" fmla="*/ 661 h 1986"/>
                <a:gd name="T36" fmla="*/ 2880 w 3831"/>
                <a:gd name="T37" fmla="*/ 746 h 1986"/>
                <a:gd name="T38" fmla="*/ 2841 w 3831"/>
                <a:gd name="T39" fmla="*/ 711 h 1986"/>
                <a:gd name="T40" fmla="*/ 2825 w 3831"/>
                <a:gd name="T41" fmla="*/ 645 h 1986"/>
                <a:gd name="T42" fmla="*/ 2907 w 3831"/>
                <a:gd name="T43" fmla="*/ 551 h 1986"/>
                <a:gd name="T44" fmla="*/ 3022 w 3831"/>
                <a:gd name="T45" fmla="*/ 577 h 1986"/>
                <a:gd name="T46" fmla="*/ 3104 w 3831"/>
                <a:gd name="T47" fmla="*/ 705 h 1986"/>
                <a:gd name="T48" fmla="*/ 3040 w 3831"/>
                <a:gd name="T49" fmla="*/ 897 h 1986"/>
                <a:gd name="T50" fmla="*/ 2868 w 3831"/>
                <a:gd name="T51" fmla="*/ 970 h 1986"/>
                <a:gd name="T52" fmla="*/ 2569 w 3831"/>
                <a:gd name="T53" fmla="*/ 1305 h 1986"/>
                <a:gd name="T54" fmla="*/ 2226 w 3831"/>
                <a:gd name="T55" fmla="*/ 1495 h 1986"/>
                <a:gd name="T56" fmla="*/ 1568 w 3831"/>
                <a:gd name="T57" fmla="*/ 1591 h 1986"/>
                <a:gd name="T58" fmla="*/ 1166 w 3831"/>
                <a:gd name="T59" fmla="*/ 1519 h 1986"/>
                <a:gd name="T60" fmla="*/ 917 w 3831"/>
                <a:gd name="T61" fmla="*/ 1343 h 1986"/>
                <a:gd name="T62" fmla="*/ 0 w 3831"/>
                <a:gd name="T63" fmla="*/ 850 h 1986"/>
                <a:gd name="T64" fmla="*/ 476 w 3831"/>
                <a:gd name="T65" fmla="*/ 1111 h 1986"/>
                <a:gd name="T66" fmla="*/ 764 w 3831"/>
                <a:gd name="T67" fmla="*/ 1399 h 1986"/>
                <a:gd name="T68" fmla="*/ 1307 w 3831"/>
                <a:gd name="T69" fmla="*/ 1779 h 1986"/>
                <a:gd name="T70" fmla="*/ 1573 w 3831"/>
                <a:gd name="T71" fmla="*/ 1852 h 1986"/>
                <a:gd name="T72" fmla="*/ 3183 w 3831"/>
                <a:gd name="T73" fmla="*/ 1305 h 1986"/>
                <a:gd name="T74" fmla="*/ 3430 w 3831"/>
                <a:gd name="T75" fmla="*/ 1041 h 1986"/>
                <a:gd name="T76" fmla="*/ 3611 w 3831"/>
                <a:gd name="T77" fmla="*/ 588 h 19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831" h="1986">
                  <a:moveTo>
                    <a:pt x="3611" y="588"/>
                  </a:moveTo>
                  <a:cubicBezTo>
                    <a:pt x="3626" y="588"/>
                    <a:pt x="3701" y="587"/>
                    <a:pt x="3760" y="529"/>
                  </a:cubicBezTo>
                  <a:cubicBezTo>
                    <a:pt x="3831" y="457"/>
                    <a:pt x="3819" y="362"/>
                    <a:pt x="3817" y="350"/>
                  </a:cubicBezTo>
                  <a:cubicBezTo>
                    <a:pt x="3802" y="252"/>
                    <a:pt x="3722" y="204"/>
                    <a:pt x="3707" y="195"/>
                  </a:cubicBezTo>
                  <a:cubicBezTo>
                    <a:pt x="3644" y="157"/>
                    <a:pt x="3582" y="160"/>
                    <a:pt x="3560" y="162"/>
                  </a:cubicBezTo>
                  <a:cubicBezTo>
                    <a:pt x="3548" y="138"/>
                    <a:pt x="3521" y="90"/>
                    <a:pt x="3467" y="53"/>
                  </a:cubicBezTo>
                  <a:cubicBezTo>
                    <a:pt x="3395" y="5"/>
                    <a:pt x="3310" y="0"/>
                    <a:pt x="3248" y="17"/>
                  </a:cubicBezTo>
                  <a:cubicBezTo>
                    <a:pt x="3131" y="48"/>
                    <a:pt x="3044" y="169"/>
                    <a:pt x="3038" y="315"/>
                  </a:cubicBezTo>
                  <a:cubicBezTo>
                    <a:pt x="3010" y="306"/>
                    <a:pt x="2947" y="290"/>
                    <a:pt x="2874" y="310"/>
                  </a:cubicBezTo>
                  <a:cubicBezTo>
                    <a:pt x="2787" y="334"/>
                    <a:pt x="2721" y="399"/>
                    <a:pt x="2690" y="471"/>
                  </a:cubicBezTo>
                  <a:cubicBezTo>
                    <a:pt x="2676" y="505"/>
                    <a:pt x="2673" y="533"/>
                    <a:pt x="2670" y="558"/>
                  </a:cubicBezTo>
                  <a:cubicBezTo>
                    <a:pt x="2666" y="591"/>
                    <a:pt x="2658" y="664"/>
                    <a:pt x="2692" y="743"/>
                  </a:cubicBezTo>
                  <a:cubicBezTo>
                    <a:pt x="2704" y="769"/>
                    <a:pt x="2718" y="800"/>
                    <a:pt x="2750" y="828"/>
                  </a:cubicBezTo>
                  <a:cubicBezTo>
                    <a:pt x="2766" y="843"/>
                    <a:pt x="2806" y="877"/>
                    <a:pt x="2862" y="876"/>
                  </a:cubicBezTo>
                  <a:cubicBezTo>
                    <a:pt x="2923" y="874"/>
                    <a:pt x="2981" y="829"/>
                    <a:pt x="2999" y="771"/>
                  </a:cubicBezTo>
                  <a:cubicBezTo>
                    <a:pt x="3001" y="762"/>
                    <a:pt x="3018" y="703"/>
                    <a:pt x="2983" y="661"/>
                  </a:cubicBezTo>
                  <a:cubicBezTo>
                    <a:pt x="2979" y="657"/>
                    <a:pt x="2948" y="621"/>
                    <a:pt x="2912" y="629"/>
                  </a:cubicBezTo>
                  <a:cubicBezTo>
                    <a:pt x="2887" y="635"/>
                    <a:pt x="2875" y="657"/>
                    <a:pt x="2873" y="661"/>
                  </a:cubicBezTo>
                  <a:cubicBezTo>
                    <a:pt x="2852" y="700"/>
                    <a:pt x="2879" y="744"/>
                    <a:pt x="2880" y="746"/>
                  </a:cubicBezTo>
                  <a:cubicBezTo>
                    <a:pt x="2871" y="741"/>
                    <a:pt x="2854" y="731"/>
                    <a:pt x="2841" y="711"/>
                  </a:cubicBezTo>
                  <a:cubicBezTo>
                    <a:pt x="2839" y="708"/>
                    <a:pt x="2821" y="681"/>
                    <a:pt x="2825" y="645"/>
                  </a:cubicBezTo>
                  <a:cubicBezTo>
                    <a:pt x="2830" y="600"/>
                    <a:pt x="2867" y="564"/>
                    <a:pt x="2907" y="551"/>
                  </a:cubicBezTo>
                  <a:cubicBezTo>
                    <a:pt x="2959" y="536"/>
                    <a:pt x="3003" y="565"/>
                    <a:pt x="3022" y="577"/>
                  </a:cubicBezTo>
                  <a:cubicBezTo>
                    <a:pt x="3086" y="619"/>
                    <a:pt x="3101" y="690"/>
                    <a:pt x="3104" y="705"/>
                  </a:cubicBezTo>
                  <a:cubicBezTo>
                    <a:pt x="3123" y="808"/>
                    <a:pt x="3051" y="885"/>
                    <a:pt x="3040" y="897"/>
                  </a:cubicBezTo>
                  <a:cubicBezTo>
                    <a:pt x="2973" y="966"/>
                    <a:pt x="2887" y="970"/>
                    <a:pt x="2868" y="970"/>
                  </a:cubicBezTo>
                  <a:cubicBezTo>
                    <a:pt x="2815" y="1057"/>
                    <a:pt x="2720" y="1186"/>
                    <a:pt x="2569" y="1305"/>
                  </a:cubicBezTo>
                  <a:cubicBezTo>
                    <a:pt x="2542" y="1326"/>
                    <a:pt x="2418" y="1421"/>
                    <a:pt x="2226" y="1495"/>
                  </a:cubicBezTo>
                  <a:cubicBezTo>
                    <a:pt x="1953" y="1601"/>
                    <a:pt x="1721" y="1596"/>
                    <a:pt x="1568" y="1591"/>
                  </a:cubicBezTo>
                  <a:cubicBezTo>
                    <a:pt x="1424" y="1587"/>
                    <a:pt x="1305" y="1582"/>
                    <a:pt x="1166" y="1519"/>
                  </a:cubicBezTo>
                  <a:cubicBezTo>
                    <a:pt x="1030" y="1457"/>
                    <a:pt x="946" y="1372"/>
                    <a:pt x="917" y="1343"/>
                  </a:cubicBezTo>
                  <a:cubicBezTo>
                    <a:pt x="740" y="1166"/>
                    <a:pt x="365" y="833"/>
                    <a:pt x="0" y="850"/>
                  </a:cubicBezTo>
                  <a:cubicBezTo>
                    <a:pt x="197" y="917"/>
                    <a:pt x="352" y="1009"/>
                    <a:pt x="476" y="1111"/>
                  </a:cubicBezTo>
                  <a:cubicBezTo>
                    <a:pt x="599" y="1213"/>
                    <a:pt x="584" y="1234"/>
                    <a:pt x="764" y="1399"/>
                  </a:cubicBezTo>
                  <a:cubicBezTo>
                    <a:pt x="928" y="1551"/>
                    <a:pt x="1078" y="1688"/>
                    <a:pt x="1307" y="1779"/>
                  </a:cubicBezTo>
                  <a:cubicBezTo>
                    <a:pt x="1427" y="1826"/>
                    <a:pt x="1524" y="1843"/>
                    <a:pt x="1573" y="1852"/>
                  </a:cubicBezTo>
                  <a:cubicBezTo>
                    <a:pt x="2347" y="1986"/>
                    <a:pt x="3077" y="1391"/>
                    <a:pt x="3183" y="1305"/>
                  </a:cubicBezTo>
                  <a:cubicBezTo>
                    <a:pt x="3288" y="1220"/>
                    <a:pt x="3365" y="1138"/>
                    <a:pt x="3430" y="1041"/>
                  </a:cubicBezTo>
                  <a:cubicBezTo>
                    <a:pt x="3548" y="866"/>
                    <a:pt x="3592" y="694"/>
                    <a:pt x="3611"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noFill/>
              </a:endParaRPr>
            </a:p>
          </p:txBody>
        </p:sp>
      </p:grpSp>
      <p:cxnSp>
        <p:nvCxnSpPr>
          <p:cNvPr id="11" name="直接连接符 10">
            <a:extLst>
              <a:ext uri="{FF2B5EF4-FFF2-40B4-BE49-F238E27FC236}">
                <a16:creationId xmlns:a16="http://schemas.microsoft.com/office/drawing/2014/main" id="{7766579E-031E-457A-A881-F8C8FC2FEED3}"/>
              </a:ext>
            </a:extLst>
          </p:cNvPr>
          <p:cNvCxnSpPr>
            <a:cxnSpLocks/>
          </p:cNvCxnSpPr>
          <p:nvPr/>
        </p:nvCxnSpPr>
        <p:spPr>
          <a:xfrm flipH="1">
            <a:off x="870857" y="670351"/>
            <a:ext cx="2082010" cy="0"/>
          </a:xfrm>
          <a:prstGeom prst="line">
            <a:avLst/>
          </a:prstGeom>
          <a:ln>
            <a:solidFill>
              <a:srgbClr val="F16C06"/>
            </a:solidFill>
          </a:ln>
        </p:spPr>
        <p:style>
          <a:lnRef idx="1">
            <a:schemeClr val="accent1"/>
          </a:lnRef>
          <a:fillRef idx="0">
            <a:schemeClr val="accent1"/>
          </a:fillRef>
          <a:effectRef idx="0">
            <a:schemeClr val="accent1"/>
          </a:effectRef>
          <a:fontRef idx="minor">
            <a:schemeClr val="tx1"/>
          </a:fontRef>
        </p:style>
      </p:cxnSp>
      <p:pic>
        <p:nvPicPr>
          <p:cNvPr id="12" name="图片 11"/>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0" y="5342467"/>
            <a:ext cx="12192000" cy="1515210"/>
          </a:xfrm>
          <a:prstGeom prst="rect">
            <a:avLst/>
          </a:prstGeom>
        </p:spPr>
      </p:pic>
      <p:grpSp>
        <p:nvGrpSpPr>
          <p:cNvPr id="13" name="组合 12"/>
          <p:cNvGrpSpPr/>
          <p:nvPr/>
        </p:nvGrpSpPr>
        <p:grpSpPr>
          <a:xfrm>
            <a:off x="1068345" y="1838195"/>
            <a:ext cx="4591051" cy="3210490"/>
            <a:chOff x="1068345" y="1838195"/>
            <a:chExt cx="4591051" cy="3210490"/>
          </a:xfrm>
        </p:grpSpPr>
        <p:sp>
          <p:nvSpPr>
            <p:cNvPr id="14" name="圆角矩形 7">
              <a:extLst>
                <a:ext uri="{FF2B5EF4-FFF2-40B4-BE49-F238E27FC236}">
                  <a16:creationId xmlns:a16="http://schemas.microsoft.com/office/drawing/2014/main" id="{CCA84C02-4D23-4C47-B9B2-B7B82E906CD9}"/>
                </a:ext>
              </a:extLst>
            </p:cNvPr>
            <p:cNvSpPr/>
            <p:nvPr/>
          </p:nvSpPr>
          <p:spPr>
            <a:xfrm>
              <a:off x="1068345" y="2071558"/>
              <a:ext cx="4591051" cy="2977127"/>
            </a:xfrm>
            <a:prstGeom prst="roundRect">
              <a:avLst>
                <a:gd name="adj" fmla="val 5052"/>
              </a:avLst>
            </a:prstGeom>
            <a:noFill/>
            <a:ln>
              <a:solidFill>
                <a:srgbClr val="EFC97A"/>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latin typeface="Arial" panose="020B0604020202020204" pitchFamily="34" charset="0"/>
                <a:ea typeface="FZHei-B01S" panose="02010601030101010101" pitchFamily="2" charset="-122"/>
                <a:sym typeface="Arial" panose="020B0604020202020204" pitchFamily="34" charset="0"/>
              </a:endParaRPr>
            </a:p>
          </p:txBody>
        </p:sp>
        <p:sp>
          <p:nvSpPr>
            <p:cNvPr id="15" name="圆角矩形 11">
              <a:extLst>
                <a:ext uri="{FF2B5EF4-FFF2-40B4-BE49-F238E27FC236}">
                  <a16:creationId xmlns:a16="http://schemas.microsoft.com/office/drawing/2014/main" id="{DD0F0D7D-35A9-4EB0-802C-4751FDBB4C53}"/>
                </a:ext>
              </a:extLst>
            </p:cNvPr>
            <p:cNvSpPr/>
            <p:nvPr/>
          </p:nvSpPr>
          <p:spPr>
            <a:xfrm>
              <a:off x="1723984" y="1838195"/>
              <a:ext cx="3279775" cy="461963"/>
            </a:xfrm>
            <a:prstGeom prst="roundRect">
              <a:avLst/>
            </a:prstGeom>
            <a:gradFill flip="none" rotWithShape="1">
              <a:gsLst>
                <a:gs pos="5000">
                  <a:srgbClr val="FEF5D6"/>
                </a:gs>
                <a:gs pos="68000">
                  <a:srgbClr val="FBCB78"/>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sym typeface="Arial" panose="020B0604020202020204" pitchFamily="34" charset="0"/>
              </a:endParaRPr>
            </a:p>
          </p:txBody>
        </p:sp>
        <p:sp>
          <p:nvSpPr>
            <p:cNvPr id="16" name="文本框 10">
              <a:extLst>
                <a:ext uri="{FF2B5EF4-FFF2-40B4-BE49-F238E27FC236}">
                  <a16:creationId xmlns:a16="http://schemas.microsoft.com/office/drawing/2014/main" id="{EC5DE298-1B91-4AAD-95DB-3285009386D3}"/>
                </a:ext>
              </a:extLst>
            </p:cNvPr>
            <p:cNvSpPr txBox="1">
              <a:spLocks noChangeArrowheads="1"/>
            </p:cNvSpPr>
            <p:nvPr/>
          </p:nvSpPr>
          <p:spPr bwMode="auto">
            <a:xfrm>
              <a:off x="1955759" y="1844380"/>
              <a:ext cx="27971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216025">
                <a:defRPr>
                  <a:solidFill>
                    <a:schemeClr val="tx1"/>
                  </a:solidFill>
                  <a:latin typeface="Calibri" pitchFamily="34" charset="0"/>
                  <a:ea typeface="宋体" pitchFamily="2" charset="-122"/>
                </a:defRPr>
              </a:lvl1pPr>
              <a:lvl2pPr marL="742950" indent="-285750" defTabSz="1216025">
                <a:defRPr>
                  <a:solidFill>
                    <a:schemeClr val="tx1"/>
                  </a:solidFill>
                  <a:latin typeface="Calibri" pitchFamily="34" charset="0"/>
                  <a:ea typeface="宋体" pitchFamily="2" charset="-122"/>
                </a:defRPr>
              </a:lvl2pPr>
              <a:lvl3pPr marL="1143000" indent="-228600" defTabSz="1216025">
                <a:defRPr>
                  <a:solidFill>
                    <a:schemeClr val="tx1"/>
                  </a:solidFill>
                  <a:latin typeface="Calibri" pitchFamily="34" charset="0"/>
                  <a:ea typeface="宋体" pitchFamily="2" charset="-122"/>
                </a:defRPr>
              </a:lvl3pPr>
              <a:lvl4pPr marL="1600200" indent="-228600" defTabSz="1216025">
                <a:defRPr>
                  <a:solidFill>
                    <a:schemeClr val="tx1"/>
                  </a:solidFill>
                  <a:latin typeface="Calibri" pitchFamily="34" charset="0"/>
                  <a:ea typeface="宋体" pitchFamily="2" charset="-122"/>
                </a:defRPr>
              </a:lvl4pPr>
              <a:lvl5pPr marL="2057400" indent="-228600" defTabSz="1216025">
                <a:defRPr>
                  <a:solidFill>
                    <a:schemeClr val="tx1"/>
                  </a:solidFill>
                  <a:latin typeface="Calibri" pitchFamily="34" charset="0"/>
                  <a:ea typeface="宋体" pitchFamily="2" charset="-122"/>
                </a:defRPr>
              </a:lvl5pPr>
              <a:lvl6pPr marL="2514600" indent="-228600" defTabSz="1216025" fontAlgn="base">
                <a:spcBef>
                  <a:spcPct val="0"/>
                </a:spcBef>
                <a:spcAft>
                  <a:spcPct val="0"/>
                </a:spcAft>
                <a:defRPr>
                  <a:solidFill>
                    <a:schemeClr val="tx1"/>
                  </a:solidFill>
                  <a:latin typeface="Calibri" pitchFamily="34" charset="0"/>
                  <a:ea typeface="宋体" pitchFamily="2" charset="-122"/>
                </a:defRPr>
              </a:lvl6pPr>
              <a:lvl7pPr marL="2971800" indent="-228600" defTabSz="1216025" fontAlgn="base">
                <a:spcBef>
                  <a:spcPct val="0"/>
                </a:spcBef>
                <a:spcAft>
                  <a:spcPct val="0"/>
                </a:spcAft>
                <a:defRPr>
                  <a:solidFill>
                    <a:schemeClr val="tx1"/>
                  </a:solidFill>
                  <a:latin typeface="Calibri" pitchFamily="34" charset="0"/>
                  <a:ea typeface="宋体" pitchFamily="2" charset="-122"/>
                </a:defRPr>
              </a:lvl7pPr>
              <a:lvl8pPr marL="3429000" indent="-228600" defTabSz="1216025" fontAlgn="base">
                <a:spcBef>
                  <a:spcPct val="0"/>
                </a:spcBef>
                <a:spcAft>
                  <a:spcPct val="0"/>
                </a:spcAft>
                <a:defRPr>
                  <a:solidFill>
                    <a:schemeClr val="tx1"/>
                  </a:solidFill>
                  <a:latin typeface="Calibri" pitchFamily="34" charset="0"/>
                  <a:ea typeface="宋体" pitchFamily="2" charset="-122"/>
                </a:defRPr>
              </a:lvl8pPr>
              <a:lvl9pPr marL="3886200" indent="-228600" defTabSz="1216025" fontAlgn="base">
                <a:spcBef>
                  <a:spcPct val="0"/>
                </a:spcBef>
                <a:spcAft>
                  <a:spcPct val="0"/>
                </a:spcAft>
                <a:defRPr>
                  <a:solidFill>
                    <a:schemeClr val="tx1"/>
                  </a:solidFill>
                  <a:latin typeface="Calibri" pitchFamily="34" charset="0"/>
                  <a:ea typeface="宋体" pitchFamily="2" charset="-122"/>
                </a:defRPr>
              </a:lvl9pPr>
            </a:lstStyle>
            <a:p>
              <a:pPr algn="ctr">
                <a:spcBef>
                  <a:spcPct val="20000"/>
                </a:spcBef>
              </a:pPr>
              <a:r>
                <a:rPr lang="zh-CN" altLang="en-US" sz="2300" spc="150" dirty="0">
                  <a:solidFill>
                    <a:srgbClr val="D7271E"/>
                  </a:solidFill>
                  <a:latin typeface="微软雅黑" panose="020B0503020204020204" pitchFamily="34" charset="-122"/>
                  <a:ea typeface="微软雅黑" panose="020B0503020204020204" pitchFamily="34" charset="-122"/>
                  <a:sym typeface="Arial" panose="020B0604020202020204" pitchFamily="34" charset="0"/>
                </a:rPr>
                <a:t>中国梦需要青年</a:t>
              </a:r>
              <a:endParaRPr lang="en-US" altLang="zh-CN" sz="2300" spc="150" dirty="0">
                <a:solidFill>
                  <a:srgbClr val="D7271E"/>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17" name="矩形 16">
              <a:extLst>
                <a:ext uri="{FF2B5EF4-FFF2-40B4-BE49-F238E27FC236}">
                  <a16:creationId xmlns:a16="http://schemas.microsoft.com/office/drawing/2014/main" id="{9AA29873-C7F2-44B3-9B49-A5A25A1E4AEF}"/>
                </a:ext>
              </a:extLst>
            </p:cNvPr>
            <p:cNvSpPr/>
            <p:nvPr/>
          </p:nvSpPr>
          <p:spPr>
            <a:xfrm>
              <a:off x="1377435" y="2385457"/>
              <a:ext cx="4101025" cy="2634183"/>
            </a:xfrm>
            <a:prstGeom prst="rect">
              <a:avLst/>
            </a:prstGeom>
          </p:spPr>
          <p:txBody>
            <a:bodyPr wrap="square">
              <a:spAutoFit/>
            </a:bodyPr>
            <a:lstStyle/>
            <a:p>
              <a:pPr>
                <a:lnSpc>
                  <a:spcPct val="150000"/>
                </a:lnSpc>
              </a:pPr>
              <a:r>
                <a:rPr lang="zh-CN" altLang="en-US" sz="1600" spc="100" dirty="0">
                  <a:solidFill>
                    <a:schemeClr val="tx1">
                      <a:lumMod val="85000"/>
                      <a:lumOff val="15000"/>
                    </a:schemeClr>
                  </a:solidFill>
                  <a:latin typeface="微软雅黑" panose="020B0503020204020204" pitchFamily="34" charset="-122"/>
                  <a:ea typeface="微软雅黑" panose="020B0503020204020204" pitchFamily="34" charset="-122"/>
                </a:rPr>
                <a:t>青年群体最富有朝气和创新潜力，代表着希望和未来。当代青年树立共同理想，中国梦的实现就会确立牢不可破的思想基础；当代青年弘扬民族精神，中国梦的实现就会拥有生生不息的动力源泉；当代青年矢志艰苦奋斗，中国梦的实现就会汇聚起奋发进取的强大力量。</a:t>
              </a:r>
            </a:p>
          </p:txBody>
        </p:sp>
      </p:grpSp>
      <p:grpSp>
        <p:nvGrpSpPr>
          <p:cNvPr id="18" name="组合 17"/>
          <p:cNvGrpSpPr/>
          <p:nvPr/>
        </p:nvGrpSpPr>
        <p:grpSpPr>
          <a:xfrm>
            <a:off x="6539704" y="1838195"/>
            <a:ext cx="4591051" cy="3210651"/>
            <a:chOff x="6539704" y="1838195"/>
            <a:chExt cx="4591051" cy="3210651"/>
          </a:xfrm>
        </p:grpSpPr>
        <p:sp>
          <p:nvSpPr>
            <p:cNvPr id="19" name="圆角矩形 7">
              <a:extLst>
                <a:ext uri="{FF2B5EF4-FFF2-40B4-BE49-F238E27FC236}">
                  <a16:creationId xmlns:a16="http://schemas.microsoft.com/office/drawing/2014/main" id="{2988E5EE-31F3-4DB6-A9E0-B477EC8A65B3}"/>
                </a:ext>
              </a:extLst>
            </p:cNvPr>
            <p:cNvSpPr/>
            <p:nvPr/>
          </p:nvSpPr>
          <p:spPr>
            <a:xfrm>
              <a:off x="6539704" y="2071558"/>
              <a:ext cx="4591051" cy="2977127"/>
            </a:xfrm>
            <a:prstGeom prst="roundRect">
              <a:avLst>
                <a:gd name="adj" fmla="val 5052"/>
              </a:avLst>
            </a:prstGeom>
            <a:noFill/>
            <a:ln>
              <a:solidFill>
                <a:srgbClr val="EFC97A"/>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latin typeface="Arial" panose="020B0604020202020204" pitchFamily="34" charset="0"/>
                <a:ea typeface="FZHei-B01S" panose="02010601030101010101" pitchFamily="2" charset="-122"/>
                <a:sym typeface="Arial" panose="020B0604020202020204" pitchFamily="34" charset="0"/>
              </a:endParaRPr>
            </a:p>
          </p:txBody>
        </p:sp>
        <p:sp>
          <p:nvSpPr>
            <p:cNvPr id="20" name="圆角矩形 11">
              <a:extLst>
                <a:ext uri="{FF2B5EF4-FFF2-40B4-BE49-F238E27FC236}">
                  <a16:creationId xmlns:a16="http://schemas.microsoft.com/office/drawing/2014/main" id="{E972B7AD-C09C-44B7-878E-B6786E15B57D}"/>
                </a:ext>
              </a:extLst>
            </p:cNvPr>
            <p:cNvSpPr/>
            <p:nvPr/>
          </p:nvSpPr>
          <p:spPr>
            <a:xfrm>
              <a:off x="7195343" y="1838195"/>
              <a:ext cx="3279775" cy="461963"/>
            </a:xfrm>
            <a:prstGeom prst="roundRect">
              <a:avLst/>
            </a:prstGeom>
            <a:gradFill flip="none" rotWithShape="1">
              <a:gsLst>
                <a:gs pos="5000">
                  <a:srgbClr val="FEF5D6"/>
                </a:gs>
                <a:gs pos="68000">
                  <a:srgbClr val="FBCB78"/>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sym typeface="Arial" panose="020B0604020202020204" pitchFamily="34" charset="0"/>
              </a:endParaRPr>
            </a:p>
          </p:txBody>
        </p:sp>
        <p:sp>
          <p:nvSpPr>
            <p:cNvPr id="21" name="文本框 10">
              <a:extLst>
                <a:ext uri="{FF2B5EF4-FFF2-40B4-BE49-F238E27FC236}">
                  <a16:creationId xmlns:a16="http://schemas.microsoft.com/office/drawing/2014/main" id="{96C62CCC-64CF-4C18-9BCD-0DEE89878F08}"/>
                </a:ext>
              </a:extLst>
            </p:cNvPr>
            <p:cNvSpPr txBox="1">
              <a:spLocks noChangeArrowheads="1"/>
            </p:cNvSpPr>
            <p:nvPr/>
          </p:nvSpPr>
          <p:spPr bwMode="auto">
            <a:xfrm>
              <a:off x="7427118" y="1844380"/>
              <a:ext cx="27971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216025">
                <a:defRPr>
                  <a:solidFill>
                    <a:schemeClr val="tx1"/>
                  </a:solidFill>
                  <a:latin typeface="Calibri" pitchFamily="34" charset="0"/>
                  <a:ea typeface="宋体" pitchFamily="2" charset="-122"/>
                </a:defRPr>
              </a:lvl1pPr>
              <a:lvl2pPr marL="742950" indent="-285750" defTabSz="1216025">
                <a:defRPr>
                  <a:solidFill>
                    <a:schemeClr val="tx1"/>
                  </a:solidFill>
                  <a:latin typeface="Calibri" pitchFamily="34" charset="0"/>
                  <a:ea typeface="宋体" pitchFamily="2" charset="-122"/>
                </a:defRPr>
              </a:lvl2pPr>
              <a:lvl3pPr marL="1143000" indent="-228600" defTabSz="1216025">
                <a:defRPr>
                  <a:solidFill>
                    <a:schemeClr val="tx1"/>
                  </a:solidFill>
                  <a:latin typeface="Calibri" pitchFamily="34" charset="0"/>
                  <a:ea typeface="宋体" pitchFamily="2" charset="-122"/>
                </a:defRPr>
              </a:lvl3pPr>
              <a:lvl4pPr marL="1600200" indent="-228600" defTabSz="1216025">
                <a:defRPr>
                  <a:solidFill>
                    <a:schemeClr val="tx1"/>
                  </a:solidFill>
                  <a:latin typeface="Calibri" pitchFamily="34" charset="0"/>
                  <a:ea typeface="宋体" pitchFamily="2" charset="-122"/>
                </a:defRPr>
              </a:lvl4pPr>
              <a:lvl5pPr marL="2057400" indent="-228600" defTabSz="1216025">
                <a:defRPr>
                  <a:solidFill>
                    <a:schemeClr val="tx1"/>
                  </a:solidFill>
                  <a:latin typeface="Calibri" pitchFamily="34" charset="0"/>
                  <a:ea typeface="宋体" pitchFamily="2" charset="-122"/>
                </a:defRPr>
              </a:lvl5pPr>
              <a:lvl6pPr marL="2514600" indent="-228600" defTabSz="1216025" fontAlgn="base">
                <a:spcBef>
                  <a:spcPct val="0"/>
                </a:spcBef>
                <a:spcAft>
                  <a:spcPct val="0"/>
                </a:spcAft>
                <a:defRPr>
                  <a:solidFill>
                    <a:schemeClr val="tx1"/>
                  </a:solidFill>
                  <a:latin typeface="Calibri" pitchFamily="34" charset="0"/>
                  <a:ea typeface="宋体" pitchFamily="2" charset="-122"/>
                </a:defRPr>
              </a:lvl6pPr>
              <a:lvl7pPr marL="2971800" indent="-228600" defTabSz="1216025" fontAlgn="base">
                <a:spcBef>
                  <a:spcPct val="0"/>
                </a:spcBef>
                <a:spcAft>
                  <a:spcPct val="0"/>
                </a:spcAft>
                <a:defRPr>
                  <a:solidFill>
                    <a:schemeClr val="tx1"/>
                  </a:solidFill>
                  <a:latin typeface="Calibri" pitchFamily="34" charset="0"/>
                  <a:ea typeface="宋体" pitchFamily="2" charset="-122"/>
                </a:defRPr>
              </a:lvl7pPr>
              <a:lvl8pPr marL="3429000" indent="-228600" defTabSz="1216025" fontAlgn="base">
                <a:spcBef>
                  <a:spcPct val="0"/>
                </a:spcBef>
                <a:spcAft>
                  <a:spcPct val="0"/>
                </a:spcAft>
                <a:defRPr>
                  <a:solidFill>
                    <a:schemeClr val="tx1"/>
                  </a:solidFill>
                  <a:latin typeface="Calibri" pitchFamily="34" charset="0"/>
                  <a:ea typeface="宋体" pitchFamily="2" charset="-122"/>
                </a:defRPr>
              </a:lvl8pPr>
              <a:lvl9pPr marL="3886200" indent="-228600" defTabSz="1216025" fontAlgn="base">
                <a:spcBef>
                  <a:spcPct val="0"/>
                </a:spcBef>
                <a:spcAft>
                  <a:spcPct val="0"/>
                </a:spcAft>
                <a:defRPr>
                  <a:solidFill>
                    <a:schemeClr val="tx1"/>
                  </a:solidFill>
                  <a:latin typeface="Calibri" pitchFamily="34" charset="0"/>
                  <a:ea typeface="宋体" pitchFamily="2" charset="-122"/>
                </a:defRPr>
              </a:lvl9pPr>
            </a:lstStyle>
            <a:p>
              <a:pPr algn="ctr">
                <a:spcBef>
                  <a:spcPct val="20000"/>
                </a:spcBef>
              </a:pPr>
              <a:r>
                <a:rPr lang="zh-CN" altLang="en-US" sz="2300" spc="150" dirty="0">
                  <a:solidFill>
                    <a:srgbClr val="D7271E"/>
                  </a:solidFill>
                  <a:latin typeface="微软雅黑" panose="020B0503020204020204" pitchFamily="34" charset="-122"/>
                  <a:ea typeface="微软雅黑" panose="020B0503020204020204" pitchFamily="34" charset="-122"/>
                  <a:sym typeface="Arial" panose="020B0604020202020204" pitchFamily="34" charset="0"/>
                </a:rPr>
                <a:t>中国梦成就青年</a:t>
              </a:r>
              <a:endParaRPr lang="en-US" altLang="zh-CN" sz="2300" spc="150" dirty="0">
                <a:solidFill>
                  <a:srgbClr val="D7271E"/>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22" name="矩形 21">
              <a:extLst>
                <a:ext uri="{FF2B5EF4-FFF2-40B4-BE49-F238E27FC236}">
                  <a16:creationId xmlns:a16="http://schemas.microsoft.com/office/drawing/2014/main" id="{BA0F77F5-83E0-4E8F-B31D-C80F127A232F}"/>
                </a:ext>
              </a:extLst>
            </p:cNvPr>
            <p:cNvSpPr/>
            <p:nvPr/>
          </p:nvSpPr>
          <p:spPr>
            <a:xfrm>
              <a:off x="6785309" y="2414663"/>
              <a:ext cx="4101025" cy="2634183"/>
            </a:xfrm>
            <a:prstGeom prst="rect">
              <a:avLst/>
            </a:prstGeom>
          </p:spPr>
          <p:txBody>
            <a:bodyPr wrap="square">
              <a:spAutoFit/>
            </a:bodyPr>
            <a:lstStyle/>
            <a:p>
              <a:pPr>
                <a:lnSpc>
                  <a:spcPct val="150000"/>
                </a:lnSpc>
              </a:pPr>
              <a:r>
                <a:rPr lang="zh-CN" altLang="en-US" sz="1600" spc="100" dirty="0">
                  <a:solidFill>
                    <a:schemeClr val="tx1">
                      <a:lumMod val="85000"/>
                      <a:lumOff val="15000"/>
                    </a:schemeClr>
                  </a:solidFill>
                  <a:latin typeface="微软雅黑" panose="020B0503020204020204" pitchFamily="34" charset="-122"/>
                  <a:ea typeface="微软雅黑" panose="020B0503020204020204" pitchFamily="34" charset="-122"/>
                </a:rPr>
                <a:t>伟大梦想成就伟大事业，精彩时代铸就精彩人生。国家好，民族好，大家才会好。中国梦为青年个人梦想提供了广阔空间，为青年健康成长指明了方向。作为当代中国社会的最强音，中国梦凝聚了当前最为广泛的思想基础，成为当代青年成长发展最为科学、最为明确的方向指引。</a:t>
              </a:r>
            </a:p>
          </p:txBody>
        </p:sp>
      </p:grpSp>
    </p:spTree>
    <p:extLst>
      <p:ext uri="{BB962C8B-B14F-4D97-AF65-F5344CB8AC3E}">
        <p14:creationId xmlns:p14="http://schemas.microsoft.com/office/powerpoint/2010/main" val="1018605098"/>
      </p:ext>
    </p:extLst>
  </p:cSld>
  <p:clrMapOvr>
    <a:masterClrMapping/>
  </p:clrMapOvr>
  <p:transition spd="slow" advClick="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1000"/>
                                        <p:tgtEl>
                                          <p:spTgt spid="18"/>
                                        </p:tgtEl>
                                      </p:cBhvr>
                                    </p:animEffect>
                                    <p:anim calcmode="lin" valueType="num">
                                      <p:cBhvr>
                                        <p:cTn id="14" dur="1000" fill="hold"/>
                                        <p:tgtEl>
                                          <p:spTgt spid="18"/>
                                        </p:tgtEl>
                                        <p:attrNameLst>
                                          <p:attrName>ppt_x</p:attrName>
                                        </p:attrNameLst>
                                      </p:cBhvr>
                                      <p:tavLst>
                                        <p:tav tm="0">
                                          <p:val>
                                            <p:strVal val="#ppt_x"/>
                                          </p:val>
                                        </p:tav>
                                        <p:tav tm="100000">
                                          <p:val>
                                            <p:strVal val="#ppt_x"/>
                                          </p:val>
                                        </p:tav>
                                      </p:tavLst>
                                    </p:anim>
                                    <p:anim calcmode="lin" valueType="num">
                                      <p:cBhvr>
                                        <p:cTn id="15"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3" cstate="screen">
            <a:extLst>
              <a:ext uri="{28A0092B-C50C-407E-A947-70E740481C1C}">
                <a14:useLocalDpi xmlns:a14="http://schemas.microsoft.com/office/drawing/2010/main"/>
              </a:ext>
            </a:extLst>
          </a:blip>
          <a:srcRect l="-2"/>
          <a:stretch/>
        </p:blipFill>
        <p:spPr>
          <a:xfrm>
            <a:off x="0" y="0"/>
            <a:ext cx="12191999" cy="6858000"/>
          </a:xfrm>
          <a:prstGeom prst="rect">
            <a:avLst/>
          </a:prstGeom>
        </p:spPr>
      </p:pic>
      <p:pic>
        <p:nvPicPr>
          <p:cNvPr id="6" name="图片 5"/>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0" y="762000"/>
            <a:ext cx="12192000" cy="6096000"/>
          </a:xfrm>
          <a:prstGeom prst="rect">
            <a:avLst/>
          </a:prstGeom>
        </p:spPr>
      </p:pic>
      <p:pic>
        <p:nvPicPr>
          <p:cNvPr id="36" name="图片 35"/>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8594436" y="319568"/>
            <a:ext cx="1743075" cy="1190625"/>
          </a:xfrm>
          <a:prstGeom prst="rect">
            <a:avLst/>
          </a:prstGeom>
        </p:spPr>
      </p:pic>
      <p:grpSp>
        <p:nvGrpSpPr>
          <p:cNvPr id="13" name="组合 12"/>
          <p:cNvGrpSpPr/>
          <p:nvPr/>
        </p:nvGrpSpPr>
        <p:grpSpPr>
          <a:xfrm>
            <a:off x="1602026" y="912327"/>
            <a:ext cx="1995539" cy="1995538"/>
            <a:chOff x="2637795" y="2263374"/>
            <a:chExt cx="1995539" cy="1995538"/>
          </a:xfrm>
        </p:grpSpPr>
        <p:sp>
          <p:nvSpPr>
            <p:cNvPr id="31" name="文本框 13"/>
            <p:cNvSpPr txBox="1">
              <a:spLocks noChangeArrowheads="1"/>
            </p:cNvSpPr>
            <p:nvPr/>
          </p:nvSpPr>
          <p:spPr bwMode="auto">
            <a:xfrm>
              <a:off x="2829779" y="2599422"/>
              <a:ext cx="1635384" cy="1323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eaLnBrk="1" hangingPunct="1">
                <a:defRPr sz="9600">
                  <a:solidFill>
                    <a:schemeClr val="bg1"/>
                  </a:solidFill>
                  <a:latin typeface="Helvetica-Roman-SemiB" pitchFamily="2" charset="0"/>
                  <a:ea typeface="SimSun-ExtB" panose="02010609060101010101" pitchFamily="49" charset="-122"/>
                  <a:cs typeface="Arial" panose="020B0604020202020204" pitchFamily="34" charset="0"/>
                </a:defRPr>
              </a:lvl1pPr>
              <a:lvl2pPr marL="742950" indent="-285750"/>
              <a:lvl3pPr marL="1143000" indent="-228600"/>
              <a:lvl4pPr marL="1600200" indent="-228600"/>
              <a:lvl5pPr marL="2057400" indent="-228600"/>
              <a:lvl6pPr marL="2514600" indent="-228600" defTabSz="685800" fontAlgn="base">
                <a:spcBef>
                  <a:spcPct val="0"/>
                </a:spcBef>
                <a:spcAft>
                  <a:spcPct val="0"/>
                </a:spcAft>
              </a:lvl6pPr>
              <a:lvl7pPr marL="2971800" indent="-228600" defTabSz="685800" fontAlgn="base">
                <a:spcBef>
                  <a:spcPct val="0"/>
                </a:spcBef>
                <a:spcAft>
                  <a:spcPct val="0"/>
                </a:spcAft>
              </a:lvl7pPr>
              <a:lvl8pPr marL="3429000" indent="-228600" defTabSz="685800" fontAlgn="base">
                <a:spcBef>
                  <a:spcPct val="0"/>
                </a:spcBef>
                <a:spcAft>
                  <a:spcPct val="0"/>
                </a:spcAft>
              </a:lvl8pPr>
              <a:lvl9pPr marL="3886200" indent="-228600" defTabSz="685800" fontAlgn="base">
                <a:spcBef>
                  <a:spcPct val="0"/>
                </a:spcBef>
                <a:spcAft>
                  <a:spcPct val="0"/>
                </a:spcAft>
              </a:lvl9pPr>
            </a:lstStyle>
            <a:p>
              <a:pPr algn="ctr"/>
              <a:r>
                <a:rPr lang="zh-CN" altLang="en-US" sz="4800" b="1" dirty="0">
                  <a:gradFill flip="none" rotWithShape="1">
                    <a:gsLst>
                      <a:gs pos="5000">
                        <a:srgbClr val="F16C06"/>
                      </a:gs>
                      <a:gs pos="68000">
                        <a:srgbClr val="DF2417"/>
                      </a:gs>
                    </a:gsLst>
                    <a:lin ang="0" scaled="1"/>
                    <a:tileRect/>
                  </a:gradFill>
                  <a:latin typeface="微软雅黑" panose="020B0503020204020204" pitchFamily="34" charset="-122"/>
                  <a:ea typeface="微软雅黑" panose="020B0503020204020204" pitchFamily="34" charset="-122"/>
                </a:rPr>
                <a:t>目录</a:t>
              </a:r>
              <a:endParaRPr lang="en-US" altLang="zh-CN" sz="4800" b="1" dirty="0">
                <a:gradFill flip="none" rotWithShape="1">
                  <a:gsLst>
                    <a:gs pos="5000">
                      <a:srgbClr val="F16C06"/>
                    </a:gs>
                    <a:gs pos="68000">
                      <a:srgbClr val="DF2417"/>
                    </a:gs>
                  </a:gsLst>
                  <a:lin ang="0" scaled="1"/>
                  <a:tileRect/>
                </a:gradFill>
                <a:latin typeface="微软雅黑" panose="020B0503020204020204" pitchFamily="34" charset="-122"/>
                <a:ea typeface="微软雅黑" panose="020B0503020204020204" pitchFamily="34" charset="-122"/>
              </a:endParaRPr>
            </a:p>
            <a:p>
              <a:pPr algn="ctr"/>
              <a:r>
                <a:rPr lang="en-US" altLang="zh-CN" sz="3200" b="1" dirty="0">
                  <a:gradFill flip="none" rotWithShape="1">
                    <a:gsLst>
                      <a:gs pos="5000">
                        <a:srgbClr val="F16C06"/>
                      </a:gs>
                      <a:gs pos="68000">
                        <a:srgbClr val="DF2417"/>
                      </a:gs>
                    </a:gsLst>
                    <a:lin ang="0" scaled="1"/>
                    <a:tileRect/>
                  </a:gradFill>
                  <a:latin typeface="Agency FB" panose="020B0503020202020204" pitchFamily="34" charset="0"/>
                  <a:ea typeface="微软雅黑" panose="020B0503020204020204" pitchFamily="34" charset="-122"/>
                </a:rPr>
                <a:t>CONTENTS</a:t>
              </a:r>
            </a:p>
          </p:txBody>
        </p:sp>
        <p:sp>
          <p:nvSpPr>
            <p:cNvPr id="32" name="任意多边形 31"/>
            <p:cNvSpPr/>
            <p:nvPr/>
          </p:nvSpPr>
          <p:spPr bwMode="auto">
            <a:xfrm rot="2700000">
              <a:off x="2637796" y="2263373"/>
              <a:ext cx="1995538" cy="1995539"/>
            </a:xfrm>
            <a:custGeom>
              <a:avLst/>
              <a:gdLst>
                <a:gd name="connsiteX0" fmla="*/ 0 w 1418400"/>
                <a:gd name="connsiteY0" fmla="*/ 1 h 1418401"/>
                <a:gd name="connsiteX1" fmla="*/ 1418400 w 1418400"/>
                <a:gd name="connsiteY1" fmla="*/ 0 h 1418401"/>
                <a:gd name="connsiteX2" fmla="*/ 1418400 w 1418400"/>
                <a:gd name="connsiteY2" fmla="*/ 1418401 h 1418401"/>
                <a:gd name="connsiteX3" fmla="*/ 0 w 1418400"/>
                <a:gd name="connsiteY3" fmla="*/ 1418401 h 1418401"/>
                <a:gd name="connsiteX4" fmla="*/ 0 w 1418400"/>
                <a:gd name="connsiteY4" fmla="*/ 1 h 1418401"/>
                <a:gd name="connsiteX5" fmla="*/ 72409 w 1418400"/>
                <a:gd name="connsiteY5" fmla="*/ 72407 h 1418401"/>
                <a:gd name="connsiteX6" fmla="*/ 72409 w 1418400"/>
                <a:gd name="connsiteY6" fmla="*/ 1345993 h 1418401"/>
                <a:gd name="connsiteX7" fmla="*/ 1345995 w 1418400"/>
                <a:gd name="connsiteY7" fmla="*/ 1345993 h 1418401"/>
                <a:gd name="connsiteX8" fmla="*/ 1345995 w 1418400"/>
                <a:gd name="connsiteY8" fmla="*/ 72407 h 1418401"/>
                <a:gd name="connsiteX9" fmla="*/ 72409 w 1418400"/>
                <a:gd name="connsiteY9" fmla="*/ 72407 h 1418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8400" h="1418401">
                  <a:moveTo>
                    <a:pt x="0" y="1"/>
                  </a:moveTo>
                  <a:lnTo>
                    <a:pt x="1418400" y="0"/>
                  </a:lnTo>
                  <a:lnTo>
                    <a:pt x="1418400" y="1418401"/>
                  </a:lnTo>
                  <a:lnTo>
                    <a:pt x="0" y="1418401"/>
                  </a:lnTo>
                  <a:lnTo>
                    <a:pt x="0" y="1"/>
                  </a:lnTo>
                  <a:close/>
                  <a:moveTo>
                    <a:pt x="72409" y="72407"/>
                  </a:moveTo>
                  <a:lnTo>
                    <a:pt x="72409" y="1345993"/>
                  </a:lnTo>
                  <a:lnTo>
                    <a:pt x="1345995" y="1345993"/>
                  </a:lnTo>
                  <a:lnTo>
                    <a:pt x="1345995" y="72407"/>
                  </a:lnTo>
                  <a:lnTo>
                    <a:pt x="72409" y="72407"/>
                  </a:lnTo>
                  <a:close/>
                </a:path>
              </a:pathLst>
            </a:custGeom>
            <a:gradFill flip="none" rotWithShape="1">
              <a:gsLst>
                <a:gs pos="5000">
                  <a:srgbClr val="F16C06"/>
                </a:gs>
                <a:gs pos="68000">
                  <a:srgbClr val="DF2417"/>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530" b="1">
                <a:ea typeface="微软雅黑" panose="020B0503020204020204" pitchFamily="34" charset="-122"/>
              </a:endParaRPr>
            </a:p>
          </p:txBody>
        </p:sp>
      </p:grpSp>
      <p:grpSp>
        <p:nvGrpSpPr>
          <p:cNvPr id="3" name="组合 2"/>
          <p:cNvGrpSpPr/>
          <p:nvPr/>
        </p:nvGrpSpPr>
        <p:grpSpPr>
          <a:xfrm>
            <a:off x="4561348" y="2271419"/>
            <a:ext cx="6441915" cy="600792"/>
            <a:chOff x="5528413" y="1513327"/>
            <a:chExt cx="4771520" cy="600792"/>
          </a:xfrm>
        </p:grpSpPr>
        <p:sp>
          <p:nvSpPr>
            <p:cNvPr id="8" name="任意多边形 7"/>
            <p:cNvSpPr/>
            <p:nvPr/>
          </p:nvSpPr>
          <p:spPr>
            <a:xfrm>
              <a:off x="6008284" y="1556119"/>
              <a:ext cx="4291649" cy="540000"/>
            </a:xfrm>
            <a:custGeom>
              <a:avLst/>
              <a:gdLst>
                <a:gd name="connsiteX0" fmla="*/ 0 w 4291649"/>
                <a:gd name="connsiteY0" fmla="*/ 0 h 540000"/>
                <a:gd name="connsiteX1" fmla="*/ 4021649 w 4291649"/>
                <a:gd name="connsiteY1" fmla="*/ 0 h 540000"/>
                <a:gd name="connsiteX2" fmla="*/ 4291649 w 4291649"/>
                <a:gd name="connsiteY2" fmla="*/ 270000 h 540000"/>
                <a:gd name="connsiteX3" fmla="*/ 4021649 w 4291649"/>
                <a:gd name="connsiteY3" fmla="*/ 540000 h 540000"/>
                <a:gd name="connsiteX4" fmla="*/ 0 w 4291649"/>
                <a:gd name="connsiteY4" fmla="*/ 540000 h 540000"/>
                <a:gd name="connsiteX5" fmla="*/ 42809 w 4291649"/>
                <a:gd name="connsiteY5" fmla="*/ 504680 h 540000"/>
                <a:gd name="connsiteX6" fmla="*/ 140016 w 4291649"/>
                <a:gd name="connsiteY6" fmla="*/ 270000 h 540000"/>
                <a:gd name="connsiteX7" fmla="*/ 42809 w 4291649"/>
                <a:gd name="connsiteY7" fmla="*/ 35321 h 54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91649" h="540000">
                  <a:moveTo>
                    <a:pt x="0" y="0"/>
                  </a:moveTo>
                  <a:lnTo>
                    <a:pt x="4021649" y="0"/>
                  </a:lnTo>
                  <a:cubicBezTo>
                    <a:pt x="4170766" y="0"/>
                    <a:pt x="4291649" y="120883"/>
                    <a:pt x="4291649" y="270000"/>
                  </a:cubicBezTo>
                  <a:cubicBezTo>
                    <a:pt x="4291649" y="419117"/>
                    <a:pt x="4170766" y="540000"/>
                    <a:pt x="4021649" y="540000"/>
                  </a:cubicBezTo>
                  <a:lnTo>
                    <a:pt x="0" y="540000"/>
                  </a:lnTo>
                  <a:lnTo>
                    <a:pt x="42809" y="504680"/>
                  </a:lnTo>
                  <a:cubicBezTo>
                    <a:pt x="102868" y="444620"/>
                    <a:pt x="140016" y="361648"/>
                    <a:pt x="140016" y="270000"/>
                  </a:cubicBezTo>
                  <a:cubicBezTo>
                    <a:pt x="140016" y="178352"/>
                    <a:pt x="102868" y="95380"/>
                    <a:pt x="42809" y="35321"/>
                  </a:cubicBezTo>
                  <a:close/>
                </a:path>
              </a:pathLst>
            </a:custGeom>
            <a:gradFill>
              <a:gsLst>
                <a:gs pos="5000">
                  <a:srgbClr val="FEF5D6"/>
                </a:gs>
                <a:gs pos="68000">
                  <a:srgbClr val="FBCB78"/>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9" name="椭圆 8"/>
            <p:cNvSpPr/>
            <p:nvPr/>
          </p:nvSpPr>
          <p:spPr>
            <a:xfrm>
              <a:off x="5528413" y="1538119"/>
              <a:ext cx="576000" cy="576000"/>
            </a:xfrm>
            <a:prstGeom prst="ellipse">
              <a:avLst/>
            </a:prstGeom>
            <a:gradFill>
              <a:gsLst>
                <a:gs pos="5000">
                  <a:srgbClr val="FEF5D6"/>
                </a:gs>
                <a:gs pos="68000">
                  <a:srgbClr val="FBCB78"/>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10" name="矩形 9">
              <a:extLst>
                <a:ext uri="{FF2B5EF4-FFF2-40B4-BE49-F238E27FC236}">
                  <a16:creationId xmlns:a16="http://schemas.microsoft.com/office/drawing/2014/main" id="{AB3A69B3-F3D6-4D5E-A9CA-D94F5BE70AC4}"/>
                </a:ext>
              </a:extLst>
            </p:cNvPr>
            <p:cNvSpPr/>
            <p:nvPr/>
          </p:nvSpPr>
          <p:spPr>
            <a:xfrm>
              <a:off x="6357296" y="1513327"/>
              <a:ext cx="3366637" cy="534185"/>
            </a:xfrm>
            <a:prstGeom prst="rect">
              <a:avLst/>
            </a:prstGeom>
          </p:spPr>
          <p:txBody>
            <a:bodyPr wrap="square">
              <a:spAutoFit/>
            </a:bodyPr>
            <a:lstStyle/>
            <a:p>
              <a:pPr>
                <a:lnSpc>
                  <a:spcPct val="140000"/>
                </a:lnSpc>
              </a:pPr>
              <a:r>
                <a:rPr lang="zh-CN" altLang="en-US" sz="2300" spc="100" dirty="0">
                  <a:solidFill>
                    <a:srgbClr val="D7271E"/>
                  </a:solidFill>
                  <a:latin typeface="微软雅黑" panose="020B0503020204020204" pitchFamily="34" charset="-122"/>
                  <a:ea typeface="微软雅黑" panose="020B0503020204020204" pitchFamily="34" charset="-122"/>
                </a:rPr>
                <a:t>凝聚青春力量助力脱贫攻坚</a:t>
              </a:r>
            </a:p>
          </p:txBody>
        </p:sp>
        <p:sp>
          <p:nvSpPr>
            <p:cNvPr id="11" name="矩形 10">
              <a:extLst>
                <a:ext uri="{FF2B5EF4-FFF2-40B4-BE49-F238E27FC236}">
                  <a16:creationId xmlns:a16="http://schemas.microsoft.com/office/drawing/2014/main" id="{AB3A69B3-F3D6-4D5E-A9CA-D94F5BE70AC4}"/>
                </a:ext>
              </a:extLst>
            </p:cNvPr>
            <p:cNvSpPr/>
            <p:nvPr/>
          </p:nvSpPr>
          <p:spPr>
            <a:xfrm>
              <a:off x="5528413" y="1513327"/>
              <a:ext cx="576000" cy="566886"/>
            </a:xfrm>
            <a:prstGeom prst="rect">
              <a:avLst/>
            </a:prstGeom>
          </p:spPr>
          <p:txBody>
            <a:bodyPr wrap="square">
              <a:spAutoFit/>
            </a:bodyPr>
            <a:lstStyle/>
            <a:p>
              <a:pPr algn="ctr">
                <a:lnSpc>
                  <a:spcPct val="140000"/>
                </a:lnSpc>
              </a:pPr>
              <a:r>
                <a:rPr lang="en-US" altLang="zh-CN" sz="2400" dirty="0">
                  <a:solidFill>
                    <a:srgbClr val="D7271E"/>
                  </a:solidFill>
                  <a:latin typeface="微软雅黑" panose="020B0503020204020204" pitchFamily="34" charset="-122"/>
                  <a:ea typeface="微软雅黑" panose="020B0503020204020204" pitchFamily="34" charset="-122"/>
                </a:rPr>
                <a:t>1</a:t>
              </a:r>
              <a:endParaRPr lang="zh-CN" altLang="en-US" sz="2400" dirty="0">
                <a:solidFill>
                  <a:srgbClr val="D7271E"/>
                </a:solidFill>
                <a:latin typeface="微软雅黑" panose="020B0503020204020204" pitchFamily="34" charset="-122"/>
                <a:ea typeface="微软雅黑" panose="020B0503020204020204" pitchFamily="34" charset="-122"/>
              </a:endParaRPr>
            </a:p>
          </p:txBody>
        </p:sp>
        <p:sp>
          <p:nvSpPr>
            <p:cNvPr id="12" name="燕尾形 11"/>
            <p:cNvSpPr/>
            <p:nvPr/>
          </p:nvSpPr>
          <p:spPr>
            <a:xfrm>
              <a:off x="9960140" y="1754688"/>
              <a:ext cx="142862" cy="142862"/>
            </a:xfrm>
            <a:prstGeom prst="chevron">
              <a:avLst/>
            </a:prstGeom>
            <a:solidFill>
              <a:srgbClr val="DF24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grpSp>
      <p:grpSp>
        <p:nvGrpSpPr>
          <p:cNvPr id="5" name="组合 4"/>
          <p:cNvGrpSpPr/>
          <p:nvPr/>
        </p:nvGrpSpPr>
        <p:grpSpPr>
          <a:xfrm>
            <a:off x="4561349" y="4200529"/>
            <a:ext cx="6441914" cy="600792"/>
            <a:chOff x="5528413" y="3442437"/>
            <a:chExt cx="4771520" cy="600792"/>
          </a:xfrm>
        </p:grpSpPr>
        <p:sp>
          <p:nvSpPr>
            <p:cNvPr id="14" name="任意多边形 13"/>
            <p:cNvSpPr/>
            <p:nvPr/>
          </p:nvSpPr>
          <p:spPr>
            <a:xfrm>
              <a:off x="6008284" y="3485229"/>
              <a:ext cx="4291649" cy="540000"/>
            </a:xfrm>
            <a:custGeom>
              <a:avLst/>
              <a:gdLst>
                <a:gd name="connsiteX0" fmla="*/ 0 w 4291649"/>
                <a:gd name="connsiteY0" fmla="*/ 0 h 540000"/>
                <a:gd name="connsiteX1" fmla="*/ 4021649 w 4291649"/>
                <a:gd name="connsiteY1" fmla="*/ 0 h 540000"/>
                <a:gd name="connsiteX2" fmla="*/ 4291649 w 4291649"/>
                <a:gd name="connsiteY2" fmla="*/ 270000 h 540000"/>
                <a:gd name="connsiteX3" fmla="*/ 4021649 w 4291649"/>
                <a:gd name="connsiteY3" fmla="*/ 540000 h 540000"/>
                <a:gd name="connsiteX4" fmla="*/ 0 w 4291649"/>
                <a:gd name="connsiteY4" fmla="*/ 540000 h 540000"/>
                <a:gd name="connsiteX5" fmla="*/ 42809 w 4291649"/>
                <a:gd name="connsiteY5" fmla="*/ 504680 h 540000"/>
                <a:gd name="connsiteX6" fmla="*/ 140016 w 4291649"/>
                <a:gd name="connsiteY6" fmla="*/ 270000 h 540000"/>
                <a:gd name="connsiteX7" fmla="*/ 42809 w 4291649"/>
                <a:gd name="connsiteY7" fmla="*/ 35321 h 54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91649" h="540000">
                  <a:moveTo>
                    <a:pt x="0" y="0"/>
                  </a:moveTo>
                  <a:lnTo>
                    <a:pt x="4021649" y="0"/>
                  </a:lnTo>
                  <a:cubicBezTo>
                    <a:pt x="4170766" y="0"/>
                    <a:pt x="4291649" y="120883"/>
                    <a:pt x="4291649" y="270000"/>
                  </a:cubicBezTo>
                  <a:cubicBezTo>
                    <a:pt x="4291649" y="419117"/>
                    <a:pt x="4170766" y="540000"/>
                    <a:pt x="4021649" y="540000"/>
                  </a:cubicBezTo>
                  <a:lnTo>
                    <a:pt x="0" y="540000"/>
                  </a:lnTo>
                  <a:lnTo>
                    <a:pt x="42809" y="504680"/>
                  </a:lnTo>
                  <a:cubicBezTo>
                    <a:pt x="102868" y="444620"/>
                    <a:pt x="140016" y="361648"/>
                    <a:pt x="140016" y="270000"/>
                  </a:cubicBezTo>
                  <a:cubicBezTo>
                    <a:pt x="140016" y="178352"/>
                    <a:pt x="102868" y="95380"/>
                    <a:pt x="42809" y="35321"/>
                  </a:cubicBezTo>
                  <a:close/>
                </a:path>
              </a:pathLst>
            </a:custGeom>
            <a:gradFill>
              <a:gsLst>
                <a:gs pos="5000">
                  <a:srgbClr val="FEF5D6"/>
                </a:gs>
                <a:gs pos="68000">
                  <a:srgbClr val="FBCB78"/>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15" name="椭圆 14"/>
            <p:cNvSpPr/>
            <p:nvPr/>
          </p:nvSpPr>
          <p:spPr>
            <a:xfrm>
              <a:off x="5528413" y="3467229"/>
              <a:ext cx="576000" cy="576000"/>
            </a:xfrm>
            <a:prstGeom prst="ellipse">
              <a:avLst/>
            </a:prstGeom>
            <a:gradFill>
              <a:gsLst>
                <a:gs pos="5000">
                  <a:srgbClr val="FEF5D6"/>
                </a:gs>
                <a:gs pos="68000">
                  <a:srgbClr val="FBCB78"/>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16" name="矩形 15">
              <a:extLst>
                <a:ext uri="{FF2B5EF4-FFF2-40B4-BE49-F238E27FC236}">
                  <a16:creationId xmlns:a16="http://schemas.microsoft.com/office/drawing/2014/main" id="{AB3A69B3-F3D6-4D5E-A9CA-D94F5BE70AC4}"/>
                </a:ext>
              </a:extLst>
            </p:cNvPr>
            <p:cNvSpPr/>
            <p:nvPr/>
          </p:nvSpPr>
          <p:spPr>
            <a:xfrm>
              <a:off x="6357296" y="3442437"/>
              <a:ext cx="3366637" cy="534185"/>
            </a:xfrm>
            <a:prstGeom prst="rect">
              <a:avLst/>
            </a:prstGeom>
          </p:spPr>
          <p:txBody>
            <a:bodyPr wrap="square">
              <a:spAutoFit/>
            </a:bodyPr>
            <a:lstStyle/>
            <a:p>
              <a:pPr>
                <a:lnSpc>
                  <a:spcPct val="140000"/>
                </a:lnSpc>
              </a:pPr>
              <a:r>
                <a:rPr lang="zh-CN" altLang="en-US" sz="2300" spc="100" dirty="0">
                  <a:solidFill>
                    <a:srgbClr val="D7271E"/>
                  </a:solidFill>
                  <a:latin typeface="微软雅黑" panose="020B0503020204020204" pitchFamily="34" charset="-122"/>
                  <a:ea typeface="微软雅黑" panose="020B0503020204020204" pitchFamily="34" charset="-122"/>
                </a:rPr>
                <a:t>让青春在奉献中焕发绚丽光彩</a:t>
              </a:r>
            </a:p>
          </p:txBody>
        </p:sp>
        <p:sp>
          <p:nvSpPr>
            <p:cNvPr id="17" name="矩形 16">
              <a:extLst>
                <a:ext uri="{FF2B5EF4-FFF2-40B4-BE49-F238E27FC236}">
                  <a16:creationId xmlns:a16="http://schemas.microsoft.com/office/drawing/2014/main" id="{AB3A69B3-F3D6-4D5E-A9CA-D94F5BE70AC4}"/>
                </a:ext>
              </a:extLst>
            </p:cNvPr>
            <p:cNvSpPr/>
            <p:nvPr/>
          </p:nvSpPr>
          <p:spPr>
            <a:xfrm>
              <a:off x="5528413" y="3442437"/>
              <a:ext cx="576000" cy="555088"/>
            </a:xfrm>
            <a:prstGeom prst="rect">
              <a:avLst/>
            </a:prstGeom>
          </p:spPr>
          <p:txBody>
            <a:bodyPr wrap="square">
              <a:spAutoFit/>
            </a:bodyPr>
            <a:lstStyle/>
            <a:p>
              <a:pPr algn="ctr">
                <a:lnSpc>
                  <a:spcPct val="140000"/>
                </a:lnSpc>
              </a:pPr>
              <a:r>
                <a:rPr lang="en-US" altLang="zh-CN" sz="2400" dirty="0">
                  <a:solidFill>
                    <a:srgbClr val="D7271E"/>
                  </a:solidFill>
                  <a:latin typeface="微软雅黑" panose="020B0503020204020204" pitchFamily="34" charset="-122"/>
                  <a:ea typeface="微软雅黑" panose="020B0503020204020204" pitchFamily="34" charset="-122"/>
                </a:rPr>
                <a:t>3</a:t>
              </a:r>
              <a:endParaRPr lang="zh-CN" altLang="en-US" sz="2400" dirty="0">
                <a:solidFill>
                  <a:srgbClr val="D7271E"/>
                </a:solidFill>
                <a:latin typeface="微软雅黑" panose="020B0503020204020204" pitchFamily="34" charset="-122"/>
                <a:ea typeface="微软雅黑" panose="020B0503020204020204" pitchFamily="34" charset="-122"/>
              </a:endParaRPr>
            </a:p>
          </p:txBody>
        </p:sp>
        <p:sp>
          <p:nvSpPr>
            <p:cNvPr id="18" name="燕尾形 17"/>
            <p:cNvSpPr/>
            <p:nvPr/>
          </p:nvSpPr>
          <p:spPr>
            <a:xfrm>
              <a:off x="9960140" y="3683798"/>
              <a:ext cx="142862" cy="142862"/>
            </a:xfrm>
            <a:prstGeom prst="chevron">
              <a:avLst/>
            </a:prstGeom>
            <a:solidFill>
              <a:srgbClr val="DF24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grpSp>
      <p:grpSp>
        <p:nvGrpSpPr>
          <p:cNvPr id="7" name="组合 6"/>
          <p:cNvGrpSpPr/>
          <p:nvPr/>
        </p:nvGrpSpPr>
        <p:grpSpPr>
          <a:xfrm>
            <a:off x="4561349" y="5165084"/>
            <a:ext cx="6441914" cy="600792"/>
            <a:chOff x="5528413" y="4406992"/>
            <a:chExt cx="4771520" cy="600792"/>
          </a:xfrm>
        </p:grpSpPr>
        <p:sp>
          <p:nvSpPr>
            <p:cNvPr id="20" name="任意多边形 19"/>
            <p:cNvSpPr/>
            <p:nvPr/>
          </p:nvSpPr>
          <p:spPr>
            <a:xfrm>
              <a:off x="6008284" y="4449784"/>
              <a:ext cx="4291649" cy="540000"/>
            </a:xfrm>
            <a:custGeom>
              <a:avLst/>
              <a:gdLst>
                <a:gd name="connsiteX0" fmla="*/ 0 w 4291649"/>
                <a:gd name="connsiteY0" fmla="*/ 0 h 540000"/>
                <a:gd name="connsiteX1" fmla="*/ 4021649 w 4291649"/>
                <a:gd name="connsiteY1" fmla="*/ 0 h 540000"/>
                <a:gd name="connsiteX2" fmla="*/ 4291649 w 4291649"/>
                <a:gd name="connsiteY2" fmla="*/ 270000 h 540000"/>
                <a:gd name="connsiteX3" fmla="*/ 4021649 w 4291649"/>
                <a:gd name="connsiteY3" fmla="*/ 540000 h 540000"/>
                <a:gd name="connsiteX4" fmla="*/ 0 w 4291649"/>
                <a:gd name="connsiteY4" fmla="*/ 540000 h 540000"/>
                <a:gd name="connsiteX5" fmla="*/ 42809 w 4291649"/>
                <a:gd name="connsiteY5" fmla="*/ 504680 h 540000"/>
                <a:gd name="connsiteX6" fmla="*/ 140016 w 4291649"/>
                <a:gd name="connsiteY6" fmla="*/ 270000 h 540000"/>
                <a:gd name="connsiteX7" fmla="*/ 42809 w 4291649"/>
                <a:gd name="connsiteY7" fmla="*/ 35321 h 54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91649" h="540000">
                  <a:moveTo>
                    <a:pt x="0" y="0"/>
                  </a:moveTo>
                  <a:lnTo>
                    <a:pt x="4021649" y="0"/>
                  </a:lnTo>
                  <a:cubicBezTo>
                    <a:pt x="4170766" y="0"/>
                    <a:pt x="4291649" y="120883"/>
                    <a:pt x="4291649" y="270000"/>
                  </a:cubicBezTo>
                  <a:cubicBezTo>
                    <a:pt x="4291649" y="419117"/>
                    <a:pt x="4170766" y="540000"/>
                    <a:pt x="4021649" y="540000"/>
                  </a:cubicBezTo>
                  <a:lnTo>
                    <a:pt x="0" y="540000"/>
                  </a:lnTo>
                  <a:lnTo>
                    <a:pt x="42809" y="504680"/>
                  </a:lnTo>
                  <a:cubicBezTo>
                    <a:pt x="102868" y="444620"/>
                    <a:pt x="140016" y="361648"/>
                    <a:pt x="140016" y="270000"/>
                  </a:cubicBezTo>
                  <a:cubicBezTo>
                    <a:pt x="140016" y="178352"/>
                    <a:pt x="102868" y="95380"/>
                    <a:pt x="42809" y="35321"/>
                  </a:cubicBezTo>
                  <a:close/>
                </a:path>
              </a:pathLst>
            </a:custGeom>
            <a:gradFill>
              <a:gsLst>
                <a:gs pos="5000">
                  <a:srgbClr val="FEF5D6"/>
                </a:gs>
                <a:gs pos="68000">
                  <a:srgbClr val="FBCB78"/>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21" name="椭圆 20"/>
            <p:cNvSpPr/>
            <p:nvPr/>
          </p:nvSpPr>
          <p:spPr>
            <a:xfrm>
              <a:off x="5528413" y="4431784"/>
              <a:ext cx="576000" cy="576000"/>
            </a:xfrm>
            <a:prstGeom prst="ellipse">
              <a:avLst/>
            </a:prstGeom>
            <a:gradFill>
              <a:gsLst>
                <a:gs pos="5000">
                  <a:srgbClr val="FEF5D6"/>
                </a:gs>
                <a:gs pos="68000">
                  <a:srgbClr val="FBCB78"/>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22" name="矩形 21">
              <a:extLst>
                <a:ext uri="{FF2B5EF4-FFF2-40B4-BE49-F238E27FC236}">
                  <a16:creationId xmlns:a16="http://schemas.microsoft.com/office/drawing/2014/main" id="{AB3A69B3-F3D6-4D5E-A9CA-D94F5BE70AC4}"/>
                </a:ext>
              </a:extLst>
            </p:cNvPr>
            <p:cNvSpPr/>
            <p:nvPr/>
          </p:nvSpPr>
          <p:spPr>
            <a:xfrm>
              <a:off x="6357296" y="4406992"/>
              <a:ext cx="3366637" cy="555088"/>
            </a:xfrm>
            <a:prstGeom prst="rect">
              <a:avLst/>
            </a:prstGeom>
          </p:spPr>
          <p:txBody>
            <a:bodyPr wrap="square">
              <a:spAutoFit/>
            </a:bodyPr>
            <a:lstStyle/>
            <a:p>
              <a:pPr>
                <a:lnSpc>
                  <a:spcPct val="140000"/>
                </a:lnSpc>
              </a:pPr>
              <a:r>
                <a:rPr lang="zh-CN" altLang="en-US" sz="2300" spc="100" dirty="0">
                  <a:solidFill>
                    <a:srgbClr val="D7271E"/>
                  </a:solidFill>
                  <a:latin typeface="微软雅黑" panose="020B0503020204020204" pitchFamily="34" charset="-122"/>
                  <a:ea typeface="微软雅黑" panose="020B0503020204020204" pitchFamily="34" charset="-122"/>
                </a:rPr>
                <a:t>青春心向党 建功新时代</a:t>
              </a:r>
            </a:p>
          </p:txBody>
        </p:sp>
        <p:sp>
          <p:nvSpPr>
            <p:cNvPr id="23" name="矩形 22">
              <a:extLst>
                <a:ext uri="{FF2B5EF4-FFF2-40B4-BE49-F238E27FC236}">
                  <a16:creationId xmlns:a16="http://schemas.microsoft.com/office/drawing/2014/main" id="{AB3A69B3-F3D6-4D5E-A9CA-D94F5BE70AC4}"/>
                </a:ext>
              </a:extLst>
            </p:cNvPr>
            <p:cNvSpPr/>
            <p:nvPr/>
          </p:nvSpPr>
          <p:spPr>
            <a:xfrm>
              <a:off x="5528413" y="4406992"/>
              <a:ext cx="576000" cy="555088"/>
            </a:xfrm>
            <a:prstGeom prst="rect">
              <a:avLst/>
            </a:prstGeom>
          </p:spPr>
          <p:txBody>
            <a:bodyPr wrap="square">
              <a:spAutoFit/>
            </a:bodyPr>
            <a:lstStyle/>
            <a:p>
              <a:pPr algn="ctr">
                <a:lnSpc>
                  <a:spcPct val="140000"/>
                </a:lnSpc>
              </a:pPr>
              <a:r>
                <a:rPr lang="en-US" altLang="zh-CN" sz="2400" dirty="0">
                  <a:solidFill>
                    <a:srgbClr val="D7271E"/>
                  </a:solidFill>
                  <a:latin typeface="微软雅黑" panose="020B0503020204020204" pitchFamily="34" charset="-122"/>
                  <a:ea typeface="微软雅黑" panose="020B0503020204020204" pitchFamily="34" charset="-122"/>
                </a:rPr>
                <a:t>4</a:t>
              </a:r>
              <a:endParaRPr lang="zh-CN" altLang="en-US" sz="2400" dirty="0">
                <a:solidFill>
                  <a:srgbClr val="D7271E"/>
                </a:solidFill>
                <a:latin typeface="微软雅黑" panose="020B0503020204020204" pitchFamily="34" charset="-122"/>
                <a:ea typeface="微软雅黑" panose="020B0503020204020204" pitchFamily="34" charset="-122"/>
              </a:endParaRPr>
            </a:p>
          </p:txBody>
        </p:sp>
        <p:sp>
          <p:nvSpPr>
            <p:cNvPr id="24" name="燕尾形 23"/>
            <p:cNvSpPr/>
            <p:nvPr/>
          </p:nvSpPr>
          <p:spPr>
            <a:xfrm>
              <a:off x="9960140" y="4648353"/>
              <a:ext cx="142862" cy="142862"/>
            </a:xfrm>
            <a:prstGeom prst="chevron">
              <a:avLst/>
            </a:prstGeom>
            <a:solidFill>
              <a:srgbClr val="DF24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grpSp>
      <p:grpSp>
        <p:nvGrpSpPr>
          <p:cNvPr id="4" name="组合 3"/>
          <p:cNvGrpSpPr/>
          <p:nvPr/>
        </p:nvGrpSpPr>
        <p:grpSpPr>
          <a:xfrm>
            <a:off x="4561349" y="3235974"/>
            <a:ext cx="6441914" cy="600792"/>
            <a:chOff x="5528413" y="2477882"/>
            <a:chExt cx="4771520" cy="600792"/>
          </a:xfrm>
        </p:grpSpPr>
        <p:sp>
          <p:nvSpPr>
            <p:cNvPr id="26" name="任意多边形 25"/>
            <p:cNvSpPr/>
            <p:nvPr/>
          </p:nvSpPr>
          <p:spPr>
            <a:xfrm>
              <a:off x="6008284" y="2520674"/>
              <a:ext cx="4291649" cy="540000"/>
            </a:xfrm>
            <a:custGeom>
              <a:avLst/>
              <a:gdLst>
                <a:gd name="connsiteX0" fmla="*/ 0 w 4291649"/>
                <a:gd name="connsiteY0" fmla="*/ 0 h 540000"/>
                <a:gd name="connsiteX1" fmla="*/ 4021649 w 4291649"/>
                <a:gd name="connsiteY1" fmla="*/ 0 h 540000"/>
                <a:gd name="connsiteX2" fmla="*/ 4291649 w 4291649"/>
                <a:gd name="connsiteY2" fmla="*/ 270000 h 540000"/>
                <a:gd name="connsiteX3" fmla="*/ 4021649 w 4291649"/>
                <a:gd name="connsiteY3" fmla="*/ 540000 h 540000"/>
                <a:gd name="connsiteX4" fmla="*/ 0 w 4291649"/>
                <a:gd name="connsiteY4" fmla="*/ 540000 h 540000"/>
                <a:gd name="connsiteX5" fmla="*/ 42809 w 4291649"/>
                <a:gd name="connsiteY5" fmla="*/ 504680 h 540000"/>
                <a:gd name="connsiteX6" fmla="*/ 140016 w 4291649"/>
                <a:gd name="connsiteY6" fmla="*/ 270000 h 540000"/>
                <a:gd name="connsiteX7" fmla="*/ 42809 w 4291649"/>
                <a:gd name="connsiteY7" fmla="*/ 35321 h 54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91649" h="540000">
                  <a:moveTo>
                    <a:pt x="0" y="0"/>
                  </a:moveTo>
                  <a:lnTo>
                    <a:pt x="4021649" y="0"/>
                  </a:lnTo>
                  <a:cubicBezTo>
                    <a:pt x="4170766" y="0"/>
                    <a:pt x="4291649" y="120883"/>
                    <a:pt x="4291649" y="270000"/>
                  </a:cubicBezTo>
                  <a:cubicBezTo>
                    <a:pt x="4291649" y="419117"/>
                    <a:pt x="4170766" y="540000"/>
                    <a:pt x="4021649" y="540000"/>
                  </a:cubicBezTo>
                  <a:lnTo>
                    <a:pt x="0" y="540000"/>
                  </a:lnTo>
                  <a:lnTo>
                    <a:pt x="42809" y="504680"/>
                  </a:lnTo>
                  <a:cubicBezTo>
                    <a:pt x="102868" y="444620"/>
                    <a:pt x="140016" y="361648"/>
                    <a:pt x="140016" y="270000"/>
                  </a:cubicBezTo>
                  <a:cubicBezTo>
                    <a:pt x="140016" y="178352"/>
                    <a:pt x="102868" y="95380"/>
                    <a:pt x="42809" y="35321"/>
                  </a:cubicBezTo>
                  <a:close/>
                </a:path>
              </a:pathLst>
            </a:custGeom>
            <a:gradFill>
              <a:gsLst>
                <a:gs pos="5000">
                  <a:srgbClr val="FEF5D6"/>
                </a:gs>
                <a:gs pos="68000">
                  <a:srgbClr val="FBCB78"/>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27" name="矩形 26">
              <a:extLst>
                <a:ext uri="{FF2B5EF4-FFF2-40B4-BE49-F238E27FC236}">
                  <a16:creationId xmlns:a16="http://schemas.microsoft.com/office/drawing/2014/main" id="{AB3A69B3-F3D6-4D5E-A9CA-D94F5BE70AC4}"/>
                </a:ext>
              </a:extLst>
            </p:cNvPr>
            <p:cNvSpPr/>
            <p:nvPr/>
          </p:nvSpPr>
          <p:spPr>
            <a:xfrm>
              <a:off x="6357296" y="2477882"/>
              <a:ext cx="3366637" cy="534185"/>
            </a:xfrm>
            <a:prstGeom prst="rect">
              <a:avLst/>
            </a:prstGeom>
          </p:spPr>
          <p:txBody>
            <a:bodyPr wrap="square">
              <a:spAutoFit/>
            </a:bodyPr>
            <a:lstStyle/>
            <a:p>
              <a:pPr>
                <a:lnSpc>
                  <a:spcPct val="140000"/>
                </a:lnSpc>
              </a:pPr>
              <a:r>
                <a:rPr lang="zh-CN" altLang="en-US" sz="2300" spc="100" dirty="0">
                  <a:solidFill>
                    <a:srgbClr val="D7271E"/>
                  </a:solidFill>
                  <a:latin typeface="微软雅黑" panose="020B0503020204020204" pitchFamily="34" charset="-122"/>
                  <a:ea typeface="微软雅黑" panose="020B0503020204020204" pitchFamily="34" charset="-122"/>
                </a:rPr>
                <a:t>在建设科技强国中谱写青春之歌</a:t>
              </a:r>
            </a:p>
          </p:txBody>
        </p:sp>
        <p:sp>
          <p:nvSpPr>
            <p:cNvPr id="28" name="燕尾形 27"/>
            <p:cNvSpPr/>
            <p:nvPr/>
          </p:nvSpPr>
          <p:spPr>
            <a:xfrm>
              <a:off x="9960140" y="2719243"/>
              <a:ext cx="142862" cy="142862"/>
            </a:xfrm>
            <a:prstGeom prst="chevron">
              <a:avLst/>
            </a:prstGeom>
            <a:solidFill>
              <a:srgbClr val="DF24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29" name="椭圆 28"/>
            <p:cNvSpPr/>
            <p:nvPr/>
          </p:nvSpPr>
          <p:spPr>
            <a:xfrm>
              <a:off x="5528413" y="2502674"/>
              <a:ext cx="576000" cy="576000"/>
            </a:xfrm>
            <a:prstGeom prst="ellipse">
              <a:avLst/>
            </a:prstGeom>
            <a:gradFill>
              <a:gsLst>
                <a:gs pos="5000">
                  <a:srgbClr val="FEF5D6"/>
                </a:gs>
                <a:gs pos="68000">
                  <a:srgbClr val="FBCB78"/>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30" name="矩形 29">
              <a:extLst>
                <a:ext uri="{FF2B5EF4-FFF2-40B4-BE49-F238E27FC236}">
                  <a16:creationId xmlns:a16="http://schemas.microsoft.com/office/drawing/2014/main" id="{AB3A69B3-F3D6-4D5E-A9CA-D94F5BE70AC4}"/>
                </a:ext>
              </a:extLst>
            </p:cNvPr>
            <p:cNvSpPr/>
            <p:nvPr/>
          </p:nvSpPr>
          <p:spPr>
            <a:xfrm>
              <a:off x="5528413" y="2477882"/>
              <a:ext cx="576000" cy="555088"/>
            </a:xfrm>
            <a:prstGeom prst="rect">
              <a:avLst/>
            </a:prstGeom>
          </p:spPr>
          <p:txBody>
            <a:bodyPr wrap="square">
              <a:spAutoFit/>
            </a:bodyPr>
            <a:lstStyle/>
            <a:p>
              <a:pPr algn="ctr">
                <a:lnSpc>
                  <a:spcPct val="140000"/>
                </a:lnSpc>
              </a:pPr>
              <a:r>
                <a:rPr lang="en-US" altLang="zh-CN" sz="2400" dirty="0">
                  <a:solidFill>
                    <a:srgbClr val="D7271E"/>
                  </a:solidFill>
                  <a:latin typeface="微软雅黑" panose="020B0503020204020204" pitchFamily="34" charset="-122"/>
                  <a:ea typeface="微软雅黑" panose="020B0503020204020204" pitchFamily="34" charset="-122"/>
                </a:rPr>
                <a:t>2</a:t>
              </a:r>
              <a:endParaRPr lang="zh-CN" altLang="en-US" sz="2400" dirty="0">
                <a:solidFill>
                  <a:srgbClr val="D7271E"/>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1926539099"/>
      </p:ext>
    </p:extLst>
  </p:cSld>
  <p:clrMapOvr>
    <a:masterClrMapping/>
  </p:clrMapOvr>
  <p:transition spd="slow" advClick="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fltVal val="0"/>
                                          </p:val>
                                        </p:tav>
                                        <p:tav tm="100000">
                                          <p:val>
                                            <p:strVal val="#ppt_w"/>
                                          </p:val>
                                        </p:tav>
                                      </p:tavLst>
                                    </p:anim>
                                    <p:anim calcmode="lin" valueType="num">
                                      <p:cBhvr>
                                        <p:cTn id="8" dur="500" fill="hold"/>
                                        <p:tgtEl>
                                          <p:spTgt spid="13"/>
                                        </p:tgtEl>
                                        <p:attrNameLst>
                                          <p:attrName>ppt_h</p:attrName>
                                        </p:attrNameLst>
                                      </p:cBhvr>
                                      <p:tavLst>
                                        <p:tav tm="0">
                                          <p:val>
                                            <p:fltVal val="0"/>
                                          </p:val>
                                        </p:tav>
                                        <p:tav tm="100000">
                                          <p:val>
                                            <p:strVal val="#ppt_h"/>
                                          </p:val>
                                        </p:tav>
                                      </p:tavLst>
                                    </p:anim>
                                    <p:animEffect transition="in" filter="fade">
                                      <p:cBhvr>
                                        <p:cTn id="9" dur="500"/>
                                        <p:tgtEl>
                                          <p:spTgt spid="13"/>
                                        </p:tgtEl>
                                      </p:cBhvr>
                                    </p:animEffect>
                                  </p:childTnLst>
                                </p:cTn>
                              </p:par>
                            </p:childTnLst>
                          </p:cTn>
                        </p:par>
                        <p:par>
                          <p:cTn id="10" fill="hold">
                            <p:stCondLst>
                              <p:cond delay="500"/>
                            </p:stCondLst>
                            <p:childTnLst>
                              <p:par>
                                <p:cTn id="11" presetID="2" presetClass="entr" presetSubtype="2"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1+#ppt_w/2"/>
                                          </p:val>
                                        </p:tav>
                                        <p:tav tm="100000">
                                          <p:val>
                                            <p:strVal val="#ppt_x"/>
                                          </p:val>
                                        </p:tav>
                                      </p:tavLst>
                                    </p:anim>
                                    <p:anim calcmode="lin" valueType="num">
                                      <p:cBhvr additive="base">
                                        <p:cTn id="14" dur="500" fill="hold"/>
                                        <p:tgtEl>
                                          <p:spTgt spid="3"/>
                                        </p:tgtEl>
                                        <p:attrNameLst>
                                          <p:attrName>ppt_y</p:attrName>
                                        </p:attrNameLst>
                                      </p:cBhvr>
                                      <p:tavLst>
                                        <p:tav tm="0">
                                          <p:val>
                                            <p:strVal val="#ppt_y"/>
                                          </p:val>
                                        </p:tav>
                                        <p:tav tm="100000">
                                          <p:val>
                                            <p:strVal val="#ppt_y"/>
                                          </p:val>
                                        </p:tav>
                                      </p:tavLst>
                                    </p:anim>
                                  </p:childTnLst>
                                </p:cTn>
                              </p:par>
                            </p:childTnLst>
                          </p:cTn>
                        </p:par>
                        <p:par>
                          <p:cTn id="15" fill="hold">
                            <p:stCondLst>
                              <p:cond delay="1000"/>
                            </p:stCondLst>
                            <p:childTnLst>
                              <p:par>
                                <p:cTn id="16" presetID="2" presetClass="entr" presetSubtype="2" fill="hold" nodeType="after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additive="base">
                                        <p:cTn id="18" dur="500" fill="hold"/>
                                        <p:tgtEl>
                                          <p:spTgt spid="4"/>
                                        </p:tgtEl>
                                        <p:attrNameLst>
                                          <p:attrName>ppt_x</p:attrName>
                                        </p:attrNameLst>
                                      </p:cBhvr>
                                      <p:tavLst>
                                        <p:tav tm="0">
                                          <p:val>
                                            <p:strVal val="1+#ppt_w/2"/>
                                          </p:val>
                                        </p:tav>
                                        <p:tav tm="100000">
                                          <p:val>
                                            <p:strVal val="#ppt_x"/>
                                          </p:val>
                                        </p:tav>
                                      </p:tavLst>
                                    </p:anim>
                                    <p:anim calcmode="lin" valueType="num">
                                      <p:cBhvr additive="base">
                                        <p:cTn id="19" dur="500" fill="hold"/>
                                        <p:tgtEl>
                                          <p:spTgt spid="4"/>
                                        </p:tgtEl>
                                        <p:attrNameLst>
                                          <p:attrName>ppt_y</p:attrName>
                                        </p:attrNameLst>
                                      </p:cBhvr>
                                      <p:tavLst>
                                        <p:tav tm="0">
                                          <p:val>
                                            <p:strVal val="#ppt_y"/>
                                          </p:val>
                                        </p:tav>
                                        <p:tav tm="100000">
                                          <p:val>
                                            <p:strVal val="#ppt_y"/>
                                          </p:val>
                                        </p:tav>
                                      </p:tavLst>
                                    </p:anim>
                                  </p:childTnLst>
                                </p:cTn>
                              </p:par>
                            </p:childTnLst>
                          </p:cTn>
                        </p:par>
                        <p:par>
                          <p:cTn id="20" fill="hold">
                            <p:stCondLst>
                              <p:cond delay="1500"/>
                            </p:stCondLst>
                            <p:childTnLst>
                              <p:par>
                                <p:cTn id="21" presetID="2" presetClass="entr" presetSubtype="2" fill="hold" nodeType="after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500" fill="hold"/>
                                        <p:tgtEl>
                                          <p:spTgt spid="5"/>
                                        </p:tgtEl>
                                        <p:attrNameLst>
                                          <p:attrName>ppt_x</p:attrName>
                                        </p:attrNameLst>
                                      </p:cBhvr>
                                      <p:tavLst>
                                        <p:tav tm="0">
                                          <p:val>
                                            <p:strVal val="1+#ppt_w/2"/>
                                          </p:val>
                                        </p:tav>
                                        <p:tav tm="100000">
                                          <p:val>
                                            <p:strVal val="#ppt_x"/>
                                          </p:val>
                                        </p:tav>
                                      </p:tavLst>
                                    </p:anim>
                                    <p:anim calcmode="lin" valueType="num">
                                      <p:cBhvr additive="base">
                                        <p:cTn id="24" dur="500" fill="hold"/>
                                        <p:tgtEl>
                                          <p:spTgt spid="5"/>
                                        </p:tgtEl>
                                        <p:attrNameLst>
                                          <p:attrName>ppt_y</p:attrName>
                                        </p:attrNameLst>
                                      </p:cBhvr>
                                      <p:tavLst>
                                        <p:tav tm="0">
                                          <p:val>
                                            <p:strVal val="#ppt_y"/>
                                          </p:val>
                                        </p:tav>
                                        <p:tav tm="100000">
                                          <p:val>
                                            <p:strVal val="#ppt_y"/>
                                          </p:val>
                                        </p:tav>
                                      </p:tavLst>
                                    </p:anim>
                                  </p:childTnLst>
                                </p:cTn>
                              </p:par>
                            </p:childTnLst>
                          </p:cTn>
                        </p:par>
                        <p:par>
                          <p:cTn id="25" fill="hold">
                            <p:stCondLst>
                              <p:cond delay="2000"/>
                            </p:stCondLst>
                            <p:childTnLst>
                              <p:par>
                                <p:cTn id="26" presetID="2" presetClass="entr" presetSubtype="2" fill="hold" nodeType="afterEffect">
                                  <p:stCondLst>
                                    <p:cond delay="0"/>
                                  </p:stCondLst>
                                  <p:childTnLst>
                                    <p:set>
                                      <p:cBhvr>
                                        <p:cTn id="27" dur="1" fill="hold">
                                          <p:stCondLst>
                                            <p:cond delay="0"/>
                                          </p:stCondLst>
                                        </p:cTn>
                                        <p:tgtEl>
                                          <p:spTgt spid="7"/>
                                        </p:tgtEl>
                                        <p:attrNameLst>
                                          <p:attrName>style.visibility</p:attrName>
                                        </p:attrNameLst>
                                      </p:cBhvr>
                                      <p:to>
                                        <p:strVal val="visible"/>
                                      </p:to>
                                    </p:set>
                                    <p:anim calcmode="lin" valueType="num">
                                      <p:cBhvr additive="base">
                                        <p:cTn id="28" dur="500" fill="hold"/>
                                        <p:tgtEl>
                                          <p:spTgt spid="7"/>
                                        </p:tgtEl>
                                        <p:attrNameLst>
                                          <p:attrName>ppt_x</p:attrName>
                                        </p:attrNameLst>
                                      </p:cBhvr>
                                      <p:tavLst>
                                        <p:tav tm="0">
                                          <p:val>
                                            <p:strVal val="1+#ppt_w/2"/>
                                          </p:val>
                                        </p:tav>
                                        <p:tav tm="100000">
                                          <p:val>
                                            <p:strVal val="#ppt_x"/>
                                          </p:val>
                                        </p:tav>
                                      </p:tavLst>
                                    </p:anim>
                                    <p:anim calcmode="lin" valueType="num">
                                      <p:cBhvr additive="base">
                                        <p:cTn id="29"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3" cstate="screen">
            <a:extLst>
              <a:ext uri="{28A0092B-C50C-407E-A947-70E740481C1C}">
                <a14:useLocalDpi xmlns:a14="http://schemas.microsoft.com/office/drawing/2010/main"/>
              </a:ext>
            </a:extLst>
          </a:blip>
          <a:srcRect l="-2"/>
          <a:stretch/>
        </p:blipFill>
        <p:spPr>
          <a:xfrm>
            <a:off x="0" y="0"/>
            <a:ext cx="12191999" cy="6858000"/>
          </a:xfrm>
          <a:prstGeom prst="rect">
            <a:avLst/>
          </a:prstGeom>
        </p:spPr>
      </p:pic>
      <p:pic>
        <p:nvPicPr>
          <p:cNvPr id="29" name="图片 28"/>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363462" y="528393"/>
            <a:ext cx="5045190" cy="3366552"/>
          </a:xfrm>
          <a:prstGeom prst="rect">
            <a:avLst/>
          </a:prstGeom>
        </p:spPr>
      </p:pic>
      <p:pic>
        <p:nvPicPr>
          <p:cNvPr id="30" name="图片 29"/>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8594436" y="319568"/>
            <a:ext cx="1743075" cy="1190625"/>
          </a:xfrm>
          <a:prstGeom prst="rect">
            <a:avLst/>
          </a:prstGeom>
        </p:spPr>
      </p:pic>
      <p:pic>
        <p:nvPicPr>
          <p:cNvPr id="2" name="图片 1"/>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784485" y="5093904"/>
            <a:ext cx="10623030" cy="1586656"/>
          </a:xfrm>
          <a:prstGeom prst="rect">
            <a:avLst/>
          </a:prstGeom>
        </p:spPr>
      </p:pic>
      <p:pic>
        <p:nvPicPr>
          <p:cNvPr id="3" name="图片 2"/>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0" y="5470681"/>
            <a:ext cx="12192000" cy="1387319"/>
          </a:xfrm>
          <a:prstGeom prst="rect">
            <a:avLst/>
          </a:prstGeom>
        </p:spPr>
      </p:pic>
      <p:sp>
        <p:nvSpPr>
          <p:cNvPr id="23" name="文本框 7"/>
          <p:cNvSpPr txBox="1">
            <a:spLocks noChangeArrowheads="1"/>
          </p:cNvSpPr>
          <p:nvPr/>
        </p:nvSpPr>
        <p:spPr bwMode="auto">
          <a:xfrm>
            <a:off x="4603363" y="2548381"/>
            <a:ext cx="7050535"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4400" b="1" dirty="0">
                <a:solidFill>
                  <a:srgbClr val="D7271E"/>
                </a:solidFill>
                <a:ea typeface="微软雅黑" panose="020B0503020204020204" pitchFamily="34" charset="-122"/>
              </a:rPr>
              <a:t>凝聚青春力量助力脱贫攻坚</a:t>
            </a:r>
          </a:p>
        </p:txBody>
      </p:sp>
      <p:sp>
        <p:nvSpPr>
          <p:cNvPr id="24" name="文本框 8"/>
          <p:cNvSpPr txBox="1">
            <a:spLocks noChangeArrowheads="1"/>
          </p:cNvSpPr>
          <p:nvPr/>
        </p:nvSpPr>
        <p:spPr bwMode="auto">
          <a:xfrm>
            <a:off x="4712494" y="3528652"/>
            <a:ext cx="2767011"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sz="2200" spc="50" dirty="0">
                <a:solidFill>
                  <a:srgbClr val="D7271E"/>
                </a:solidFill>
                <a:latin typeface="微软雅黑" panose="020B0503020204020204" pitchFamily="34" charset="-122"/>
                <a:ea typeface="微软雅黑" panose="020B0503020204020204" pitchFamily="34" charset="-122"/>
              </a:rPr>
              <a:t>01 </a:t>
            </a:r>
            <a:r>
              <a:rPr lang="zh-CN" altLang="en-US" sz="2200" spc="50" dirty="0">
                <a:solidFill>
                  <a:srgbClr val="D7271E"/>
                </a:solidFill>
                <a:latin typeface="微软雅黑" panose="020B0503020204020204" pitchFamily="34" charset="-122"/>
                <a:ea typeface="微软雅黑" panose="020B0503020204020204" pitchFamily="34" charset="-122"/>
              </a:rPr>
              <a:t>扶贫路上写青春</a:t>
            </a:r>
          </a:p>
        </p:txBody>
      </p:sp>
      <p:sp>
        <p:nvSpPr>
          <p:cNvPr id="25" name="文本框 24"/>
          <p:cNvSpPr txBox="1"/>
          <p:nvPr/>
        </p:nvSpPr>
        <p:spPr>
          <a:xfrm>
            <a:off x="1557478" y="1956825"/>
            <a:ext cx="2889133" cy="2786276"/>
          </a:xfrm>
          <a:prstGeom prst="rect">
            <a:avLst/>
          </a:prstGeom>
          <a:noFill/>
        </p:spPr>
        <p:txBody>
          <a:bodyPr wrap="square">
            <a:spAutoFit/>
          </a:bodyPr>
          <a:lstStyle/>
          <a:p>
            <a:pPr algn="r" fontAlgn="auto">
              <a:spcBef>
                <a:spcPts val="0"/>
              </a:spcBef>
              <a:spcAft>
                <a:spcPts val="0"/>
              </a:spcAft>
              <a:defRPr/>
            </a:pPr>
            <a:r>
              <a:rPr lang="en-US" altLang="zh-CN" sz="17505" b="1" dirty="0">
                <a:solidFill>
                  <a:srgbClr val="D7271E"/>
                </a:solidFill>
                <a:latin typeface="Impact" panose="020B0806030902050204" pitchFamily="34" charset="0"/>
                <a:ea typeface="微软雅黑" panose="020B0503020204020204" pitchFamily="34" charset="-122"/>
              </a:rPr>
              <a:t>01</a:t>
            </a:r>
            <a:endParaRPr lang="zh-CN" altLang="en-US" sz="17505" b="1" dirty="0">
              <a:solidFill>
                <a:srgbClr val="D7271E"/>
              </a:solidFill>
              <a:latin typeface="Impact" panose="020B0806030902050204" pitchFamily="34" charset="0"/>
              <a:ea typeface="微软雅黑" panose="020B0503020204020204" pitchFamily="34" charset="-122"/>
            </a:endParaRPr>
          </a:p>
        </p:txBody>
      </p:sp>
      <p:sp>
        <p:nvSpPr>
          <p:cNvPr id="26" name="文本框 8"/>
          <p:cNvSpPr txBox="1">
            <a:spLocks noChangeArrowheads="1"/>
          </p:cNvSpPr>
          <p:nvPr/>
        </p:nvSpPr>
        <p:spPr bwMode="auto">
          <a:xfrm>
            <a:off x="7745388" y="3540178"/>
            <a:ext cx="3055121"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sz="2200" spc="50" dirty="0">
                <a:solidFill>
                  <a:srgbClr val="D7271E"/>
                </a:solidFill>
                <a:latin typeface="微软雅黑" panose="020B0503020204020204" pitchFamily="34" charset="-122"/>
                <a:ea typeface="微软雅黑" panose="020B0503020204020204" pitchFamily="34" charset="-122"/>
              </a:rPr>
              <a:t>02 </a:t>
            </a:r>
            <a:r>
              <a:rPr lang="zh-CN" altLang="en-US" sz="2200" spc="50" dirty="0">
                <a:solidFill>
                  <a:srgbClr val="D7271E"/>
                </a:solidFill>
                <a:latin typeface="微软雅黑" panose="020B0503020204020204" pitchFamily="34" charset="-122"/>
                <a:ea typeface="微软雅黑" panose="020B0503020204020204" pitchFamily="34" charset="-122"/>
              </a:rPr>
              <a:t>把扶贫当“长征路”</a:t>
            </a:r>
          </a:p>
        </p:txBody>
      </p:sp>
    </p:spTree>
    <p:extLst>
      <p:ext uri="{BB962C8B-B14F-4D97-AF65-F5344CB8AC3E}">
        <p14:creationId xmlns:p14="http://schemas.microsoft.com/office/powerpoint/2010/main" val="1328987126"/>
      </p:ext>
    </p:extLst>
  </p:cSld>
  <p:clrMapOvr>
    <a:masterClrMapping/>
  </p:clrMapOvr>
  <p:transition spd="slow" advClick="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32" fill="hold" grpId="0" nodeType="after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p:cTn id="7" dur="500" fill="hold"/>
                                        <p:tgtEl>
                                          <p:spTgt spid="25"/>
                                        </p:tgtEl>
                                        <p:attrNameLst>
                                          <p:attrName>ppt_w</p:attrName>
                                        </p:attrNameLst>
                                      </p:cBhvr>
                                      <p:tavLst>
                                        <p:tav tm="0">
                                          <p:val>
                                            <p:strVal val="4*#ppt_w"/>
                                          </p:val>
                                        </p:tav>
                                        <p:tav tm="100000">
                                          <p:val>
                                            <p:strVal val="#ppt_w"/>
                                          </p:val>
                                        </p:tav>
                                      </p:tavLst>
                                    </p:anim>
                                    <p:anim calcmode="lin" valueType="num">
                                      <p:cBhvr>
                                        <p:cTn id="8" dur="500" fill="hold"/>
                                        <p:tgtEl>
                                          <p:spTgt spid="25"/>
                                        </p:tgtEl>
                                        <p:attrNameLst>
                                          <p:attrName>ppt_h</p:attrName>
                                        </p:attrNameLst>
                                      </p:cBhvr>
                                      <p:tavLst>
                                        <p:tav tm="0">
                                          <p:val>
                                            <p:strVal val="4*#ppt_h"/>
                                          </p:val>
                                        </p:tav>
                                        <p:tav tm="100000">
                                          <p:val>
                                            <p:strVal val="#ppt_h"/>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wipe(left)">
                                      <p:cBhvr>
                                        <p:cTn id="12" dur="500"/>
                                        <p:tgtEl>
                                          <p:spTgt spid="23"/>
                                        </p:tgtEl>
                                      </p:cBhvr>
                                    </p:animEffect>
                                  </p:childTnLst>
                                </p:cTn>
                              </p:par>
                            </p:childTnLst>
                          </p:cTn>
                        </p:par>
                        <p:par>
                          <p:cTn id="13" fill="hold">
                            <p:stCondLst>
                              <p:cond delay="1000"/>
                            </p:stCondLst>
                            <p:childTnLst>
                              <p:par>
                                <p:cTn id="14" presetID="53" presetClass="entr" presetSubtype="16" fill="hold" grpId="0" nodeType="afterEffect">
                                  <p:stCondLst>
                                    <p:cond delay="0"/>
                                  </p:stCondLst>
                                  <p:childTnLst>
                                    <p:set>
                                      <p:cBhvr>
                                        <p:cTn id="15" dur="1" fill="hold">
                                          <p:stCondLst>
                                            <p:cond delay="0"/>
                                          </p:stCondLst>
                                        </p:cTn>
                                        <p:tgtEl>
                                          <p:spTgt spid="24"/>
                                        </p:tgtEl>
                                        <p:attrNameLst>
                                          <p:attrName>style.visibility</p:attrName>
                                        </p:attrNameLst>
                                      </p:cBhvr>
                                      <p:to>
                                        <p:strVal val="visible"/>
                                      </p:to>
                                    </p:set>
                                    <p:anim calcmode="lin" valueType="num">
                                      <p:cBhvr>
                                        <p:cTn id="16" dur="500" fill="hold"/>
                                        <p:tgtEl>
                                          <p:spTgt spid="24"/>
                                        </p:tgtEl>
                                        <p:attrNameLst>
                                          <p:attrName>ppt_w</p:attrName>
                                        </p:attrNameLst>
                                      </p:cBhvr>
                                      <p:tavLst>
                                        <p:tav tm="0">
                                          <p:val>
                                            <p:fltVal val="0"/>
                                          </p:val>
                                        </p:tav>
                                        <p:tav tm="100000">
                                          <p:val>
                                            <p:strVal val="#ppt_w"/>
                                          </p:val>
                                        </p:tav>
                                      </p:tavLst>
                                    </p:anim>
                                    <p:anim calcmode="lin" valueType="num">
                                      <p:cBhvr>
                                        <p:cTn id="17" dur="500" fill="hold"/>
                                        <p:tgtEl>
                                          <p:spTgt spid="24"/>
                                        </p:tgtEl>
                                        <p:attrNameLst>
                                          <p:attrName>ppt_h</p:attrName>
                                        </p:attrNameLst>
                                      </p:cBhvr>
                                      <p:tavLst>
                                        <p:tav tm="0">
                                          <p:val>
                                            <p:fltVal val="0"/>
                                          </p:val>
                                        </p:tav>
                                        <p:tav tm="100000">
                                          <p:val>
                                            <p:strVal val="#ppt_h"/>
                                          </p:val>
                                        </p:tav>
                                      </p:tavLst>
                                    </p:anim>
                                    <p:animEffect transition="in" filter="fade">
                                      <p:cBhvr>
                                        <p:cTn id="18" dur="500"/>
                                        <p:tgtEl>
                                          <p:spTgt spid="24"/>
                                        </p:tgtEl>
                                      </p:cBhvr>
                                    </p:animEffect>
                                  </p:childTnLst>
                                </p:cTn>
                              </p:par>
                            </p:childTnLst>
                          </p:cTn>
                        </p:par>
                        <p:par>
                          <p:cTn id="19" fill="hold">
                            <p:stCondLst>
                              <p:cond delay="1500"/>
                            </p:stCondLst>
                            <p:childTnLst>
                              <p:par>
                                <p:cTn id="20" presetID="53" presetClass="entr" presetSubtype="16" fill="hold" grpId="0" nodeType="afterEffect">
                                  <p:stCondLst>
                                    <p:cond delay="0"/>
                                  </p:stCondLst>
                                  <p:childTnLst>
                                    <p:set>
                                      <p:cBhvr>
                                        <p:cTn id="21" dur="1" fill="hold">
                                          <p:stCondLst>
                                            <p:cond delay="0"/>
                                          </p:stCondLst>
                                        </p:cTn>
                                        <p:tgtEl>
                                          <p:spTgt spid="26"/>
                                        </p:tgtEl>
                                        <p:attrNameLst>
                                          <p:attrName>style.visibility</p:attrName>
                                        </p:attrNameLst>
                                      </p:cBhvr>
                                      <p:to>
                                        <p:strVal val="visible"/>
                                      </p:to>
                                    </p:set>
                                    <p:anim calcmode="lin" valueType="num">
                                      <p:cBhvr>
                                        <p:cTn id="22" dur="500" fill="hold"/>
                                        <p:tgtEl>
                                          <p:spTgt spid="26"/>
                                        </p:tgtEl>
                                        <p:attrNameLst>
                                          <p:attrName>ppt_w</p:attrName>
                                        </p:attrNameLst>
                                      </p:cBhvr>
                                      <p:tavLst>
                                        <p:tav tm="0">
                                          <p:val>
                                            <p:fltVal val="0"/>
                                          </p:val>
                                        </p:tav>
                                        <p:tav tm="100000">
                                          <p:val>
                                            <p:strVal val="#ppt_w"/>
                                          </p:val>
                                        </p:tav>
                                      </p:tavLst>
                                    </p:anim>
                                    <p:anim calcmode="lin" valueType="num">
                                      <p:cBhvr>
                                        <p:cTn id="23" dur="500" fill="hold"/>
                                        <p:tgtEl>
                                          <p:spTgt spid="26"/>
                                        </p:tgtEl>
                                        <p:attrNameLst>
                                          <p:attrName>ppt_h</p:attrName>
                                        </p:attrNameLst>
                                      </p:cBhvr>
                                      <p:tavLst>
                                        <p:tav tm="0">
                                          <p:val>
                                            <p:fltVal val="0"/>
                                          </p:val>
                                        </p:tav>
                                        <p:tav tm="100000">
                                          <p:val>
                                            <p:strVal val="#ppt_h"/>
                                          </p:val>
                                        </p:tav>
                                      </p:tavLst>
                                    </p:anim>
                                    <p:animEffect transition="in" filter="fade">
                                      <p:cBhvr>
                                        <p:cTn id="24"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p:bldP spid="25" grpId="0"/>
      <p:bldP spid="2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extBox 42"/>
          <p:cNvSpPr txBox="1"/>
          <p:nvPr/>
        </p:nvSpPr>
        <p:spPr>
          <a:xfrm>
            <a:off x="-19831" y="5982411"/>
            <a:ext cx="1440159" cy="123111"/>
          </a:xfrm>
          <a:prstGeom prst="rect">
            <a:avLst/>
          </a:prstGeom>
          <a:noFill/>
        </p:spPr>
        <p:txBody>
          <a:bodyPr wrap="square" rtlCol="0">
            <a:spAutoFit/>
          </a:bodyPr>
          <a:lstStyle/>
          <a:p>
            <a:pPr>
              <a:lnSpc>
                <a:spcPct val="200000"/>
              </a:lnSpc>
            </a:pPr>
            <a:r>
              <a:rPr lang="zh-CN" altLang="en-US" sz="100" dirty="0">
                <a:solidFill>
                  <a:schemeClr val="bg1"/>
                </a:solidFill>
                <a:latin typeface="微软雅黑" panose="020B0503020204020204" pitchFamily="34" charset="-122"/>
                <a:ea typeface="微软雅黑" panose="020B0503020204020204" pitchFamily="34" charset="-122"/>
              </a:rPr>
              <a:t>行业</a:t>
            </a:r>
            <a:r>
              <a:rPr lang="en-US" altLang="zh-CN" sz="100" dirty="0">
                <a:solidFill>
                  <a:schemeClr val="bg1"/>
                </a:solidFill>
                <a:latin typeface="微软雅黑" panose="020B0503020204020204" pitchFamily="34" charset="-122"/>
                <a:ea typeface="微软雅黑" panose="020B0503020204020204" pitchFamily="34" charset="-122"/>
              </a:rPr>
              <a:t>PPT</a:t>
            </a:r>
            <a:r>
              <a:rPr lang="zh-CN" altLang="en-US" sz="100" dirty="0">
                <a:solidFill>
                  <a:schemeClr val="bg1"/>
                </a:solidFill>
                <a:latin typeface="微软雅黑" panose="020B0503020204020204" pitchFamily="34" charset="-122"/>
                <a:ea typeface="微软雅黑" panose="020B0503020204020204" pitchFamily="34" charset="-122"/>
              </a:rPr>
              <a:t>模板</a:t>
            </a:r>
            <a:r>
              <a:rPr lang="en-US" altLang="zh-CN" sz="100" dirty="0">
                <a:solidFill>
                  <a:schemeClr val="bg1"/>
                </a:solidFill>
                <a:latin typeface="微软雅黑" panose="020B0503020204020204" pitchFamily="34" charset="-122"/>
                <a:ea typeface="微软雅黑" panose="020B0503020204020204" pitchFamily="34" charset="-122"/>
              </a:rPr>
              <a:t>http://www.1ppt.com/hangye/</a:t>
            </a:r>
          </a:p>
        </p:txBody>
      </p:sp>
      <p:pic>
        <p:nvPicPr>
          <p:cNvPr id="2" name="图片 1"/>
          <p:cNvPicPr>
            <a:picLocks noChangeAspect="1"/>
          </p:cNvPicPr>
          <p:nvPr/>
        </p:nvPicPr>
        <p:blipFill rotWithShape="1">
          <a:blip r:embed="rId3" cstate="screen">
            <a:extLst>
              <a:ext uri="{28A0092B-C50C-407E-A947-70E740481C1C}">
                <a14:useLocalDpi xmlns:a14="http://schemas.microsoft.com/office/drawing/2010/main"/>
              </a:ext>
            </a:extLst>
          </a:blip>
          <a:srcRect l="-2"/>
          <a:stretch/>
        </p:blipFill>
        <p:spPr>
          <a:xfrm>
            <a:off x="0" y="0"/>
            <a:ext cx="12191999" cy="6858000"/>
          </a:xfrm>
          <a:prstGeom prst="rect">
            <a:avLst/>
          </a:prstGeom>
        </p:spPr>
      </p:pic>
      <p:sp>
        <p:nvSpPr>
          <p:cNvPr id="3" name="矩形 2">
            <a:extLst>
              <a:ext uri="{FF2B5EF4-FFF2-40B4-BE49-F238E27FC236}">
                <a16:creationId xmlns:a16="http://schemas.microsoft.com/office/drawing/2014/main" id="{29EF2EC5-EE7F-4874-BF62-4A5449E0A99B}"/>
              </a:ext>
            </a:extLst>
          </p:cNvPr>
          <p:cNvSpPr/>
          <p:nvPr/>
        </p:nvSpPr>
        <p:spPr>
          <a:xfrm>
            <a:off x="3246595" y="355854"/>
            <a:ext cx="5723234" cy="646331"/>
          </a:xfrm>
          <a:prstGeom prst="rect">
            <a:avLst/>
          </a:prstGeom>
          <a:noFill/>
        </p:spPr>
        <p:txBody>
          <a:bodyPr wrap="square" rtlCol="0">
            <a:spAutoFit/>
          </a:bodyPr>
          <a:lstStyle/>
          <a:p>
            <a:pPr algn="ctr"/>
            <a:r>
              <a:rPr lang="zh-CN" altLang="en-US" sz="3600" spc="50" dirty="0">
                <a:solidFill>
                  <a:srgbClr val="D7271E"/>
                </a:solidFill>
                <a:latin typeface="华文隶书" panose="02010800040101010101" pitchFamily="2" charset="-122"/>
                <a:ea typeface="华文隶书" panose="02010800040101010101" pitchFamily="2" charset="-122"/>
              </a:rPr>
              <a:t>扶贫路上写青春</a:t>
            </a:r>
            <a:endParaRPr lang="zh-CN" altLang="en-US" sz="3600" dirty="0">
              <a:gradFill flip="none" rotWithShape="1">
                <a:gsLst>
                  <a:gs pos="0">
                    <a:srgbClr val="F16C06"/>
                  </a:gs>
                  <a:gs pos="30000">
                    <a:srgbClr val="EA3C10"/>
                  </a:gs>
                  <a:gs pos="60000">
                    <a:srgbClr val="DF2417"/>
                  </a:gs>
                  <a:gs pos="100000">
                    <a:srgbClr val="D7271E"/>
                  </a:gs>
                </a:gsLst>
                <a:lin ang="10800000" scaled="1"/>
                <a:tileRect/>
              </a:gradFill>
              <a:effectLst>
                <a:outerShdw blurRad="12700" dist="38100" dir="2700000" algn="tl" rotWithShape="0">
                  <a:schemeClr val="tx1">
                    <a:lumMod val="85000"/>
                    <a:lumOff val="15000"/>
                    <a:alpha val="14000"/>
                  </a:schemeClr>
                </a:outerShdw>
              </a:effectLst>
              <a:latin typeface="华文隶书" panose="02010800040101010101" pitchFamily="2" charset="-122"/>
              <a:ea typeface="华文隶书" panose="02010800040101010101" pitchFamily="2" charset="-122"/>
            </a:endParaRPr>
          </a:p>
        </p:txBody>
      </p:sp>
      <p:grpSp>
        <p:nvGrpSpPr>
          <p:cNvPr id="4" name="Group 4">
            <a:extLst>
              <a:ext uri="{FF2B5EF4-FFF2-40B4-BE49-F238E27FC236}">
                <a16:creationId xmlns:a16="http://schemas.microsoft.com/office/drawing/2014/main" id="{B36919EA-45DD-4F0B-B6AD-8DE8CCC9D55E}"/>
              </a:ext>
            </a:extLst>
          </p:cNvPr>
          <p:cNvGrpSpPr>
            <a:grpSpLocks noChangeAspect="1"/>
          </p:cNvGrpSpPr>
          <p:nvPr/>
        </p:nvGrpSpPr>
        <p:grpSpPr bwMode="auto">
          <a:xfrm flipH="1">
            <a:off x="8655779" y="487371"/>
            <a:ext cx="607778" cy="337494"/>
            <a:chOff x="2" y="-28"/>
            <a:chExt cx="8111" cy="4504"/>
          </a:xfrm>
          <a:gradFill>
            <a:gsLst>
              <a:gs pos="5000">
                <a:srgbClr val="F16C06"/>
              </a:gs>
              <a:gs pos="68000">
                <a:srgbClr val="DF2417"/>
              </a:gs>
            </a:gsLst>
            <a:lin ang="2700000" scaled="1"/>
          </a:gradFill>
        </p:grpSpPr>
        <p:sp>
          <p:nvSpPr>
            <p:cNvPr id="5" name="Freeform 5">
              <a:extLst>
                <a:ext uri="{FF2B5EF4-FFF2-40B4-BE49-F238E27FC236}">
                  <a16:creationId xmlns:a16="http://schemas.microsoft.com/office/drawing/2014/main" id="{F91DD144-1361-4A9A-B2D5-7A8B204B20A8}"/>
                </a:ext>
              </a:extLst>
            </p:cNvPr>
            <p:cNvSpPr>
              <a:spLocks/>
            </p:cNvSpPr>
            <p:nvPr/>
          </p:nvSpPr>
          <p:spPr bwMode="auto">
            <a:xfrm>
              <a:off x="2" y="-28"/>
              <a:ext cx="8111" cy="3845"/>
            </a:xfrm>
            <a:custGeom>
              <a:avLst/>
              <a:gdLst>
                <a:gd name="T0" fmla="*/ 3708 w 4964"/>
                <a:gd name="T1" fmla="*/ 892 h 2353"/>
                <a:gd name="T2" fmla="*/ 3978 w 4964"/>
                <a:gd name="T3" fmla="*/ 1161 h 2353"/>
                <a:gd name="T4" fmla="*/ 3770 w 4964"/>
                <a:gd name="T5" fmla="*/ 1393 h 2353"/>
                <a:gd name="T6" fmla="*/ 3620 w 4964"/>
                <a:gd name="T7" fmla="*/ 2113 h 2353"/>
                <a:gd name="T8" fmla="*/ 4339 w 4964"/>
                <a:gd name="T9" fmla="*/ 1302 h 2353"/>
                <a:gd name="T10" fmla="*/ 4605 w 4964"/>
                <a:gd name="T11" fmla="*/ 1565 h 2353"/>
                <a:gd name="T12" fmla="*/ 4313 w 4964"/>
                <a:gd name="T13" fmla="*/ 1784 h 2353"/>
                <a:gd name="T14" fmla="*/ 4942 w 4964"/>
                <a:gd name="T15" fmla="*/ 1424 h 2353"/>
                <a:gd name="T16" fmla="*/ 4840 w 4964"/>
                <a:gd name="T17" fmla="*/ 983 h 2353"/>
                <a:gd name="T18" fmla="*/ 4445 w 4964"/>
                <a:gd name="T19" fmla="*/ 867 h 2353"/>
                <a:gd name="T20" fmla="*/ 4200 w 4964"/>
                <a:gd name="T21" fmla="*/ 1050 h 2353"/>
                <a:gd name="T22" fmla="*/ 4090 w 4964"/>
                <a:gd name="T23" fmla="*/ 619 h 2353"/>
                <a:gd name="T24" fmla="*/ 3970 w 4964"/>
                <a:gd name="T25" fmla="*/ 869 h 2353"/>
                <a:gd name="T26" fmla="*/ 4351 w 4964"/>
                <a:gd name="T27" fmla="*/ 843 h 2353"/>
                <a:gd name="T28" fmla="*/ 4281 w 4964"/>
                <a:gd name="T29" fmla="*/ 501 h 2353"/>
                <a:gd name="T30" fmla="*/ 4049 w 4964"/>
                <a:gd name="T31" fmla="*/ 245 h 2353"/>
                <a:gd name="T32" fmla="*/ 3626 w 4964"/>
                <a:gd name="T33" fmla="*/ 247 h 2353"/>
                <a:gd name="T34" fmla="*/ 3157 w 4964"/>
                <a:gd name="T35" fmla="*/ 84 h 2353"/>
                <a:gd name="T36" fmla="*/ 2919 w 4964"/>
                <a:gd name="T37" fmla="*/ 236 h 2353"/>
                <a:gd name="T38" fmla="*/ 2654 w 4964"/>
                <a:gd name="T39" fmla="*/ 599 h 2353"/>
                <a:gd name="T40" fmla="*/ 2922 w 4964"/>
                <a:gd name="T41" fmla="*/ 846 h 2353"/>
                <a:gd name="T42" fmla="*/ 2864 w 4964"/>
                <a:gd name="T43" fmla="*/ 528 h 2353"/>
                <a:gd name="T44" fmla="*/ 3065 w 4964"/>
                <a:gd name="T45" fmla="*/ 608 h 2353"/>
                <a:gd name="T46" fmla="*/ 2952 w 4964"/>
                <a:gd name="T47" fmla="*/ 906 h 2353"/>
                <a:gd name="T48" fmla="*/ 2651 w 4964"/>
                <a:gd name="T49" fmla="*/ 743 h 2353"/>
                <a:gd name="T50" fmla="*/ 2410 w 4964"/>
                <a:gd name="T51" fmla="*/ 538 h 2353"/>
                <a:gd name="T52" fmla="*/ 2250 w 4964"/>
                <a:gd name="T53" fmla="*/ 726 h 2353"/>
                <a:gd name="T54" fmla="*/ 2164 w 4964"/>
                <a:gd name="T55" fmla="*/ 1168 h 2353"/>
                <a:gd name="T56" fmla="*/ 2428 w 4964"/>
                <a:gd name="T57" fmla="*/ 1468 h 2353"/>
                <a:gd name="T58" fmla="*/ 2234 w 4964"/>
                <a:gd name="T59" fmla="*/ 1505 h 2353"/>
                <a:gd name="T60" fmla="*/ 2491 w 4964"/>
                <a:gd name="T61" fmla="*/ 1401 h 2353"/>
                <a:gd name="T62" fmla="*/ 2294 w 4964"/>
                <a:gd name="T63" fmla="*/ 1817 h 2353"/>
                <a:gd name="T64" fmla="*/ 1184 w 4964"/>
                <a:gd name="T65" fmla="*/ 1881 h 2353"/>
                <a:gd name="T66" fmla="*/ 669 w 4964"/>
                <a:gd name="T67" fmla="*/ 1533 h 2353"/>
                <a:gd name="T68" fmla="*/ 0 w 4964"/>
                <a:gd name="T69" fmla="*/ 1528 h 2353"/>
                <a:gd name="T70" fmla="*/ 1164 w 4964"/>
                <a:gd name="T71" fmla="*/ 2144 h 2353"/>
                <a:gd name="T72" fmla="*/ 2891 w 4964"/>
                <a:gd name="T73" fmla="*/ 1717 h 2353"/>
                <a:gd name="T74" fmla="*/ 2724 w 4964"/>
                <a:gd name="T75" fmla="*/ 1203 h 2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964" h="2353">
                  <a:moveTo>
                    <a:pt x="3103" y="1008"/>
                  </a:moveTo>
                  <a:cubicBezTo>
                    <a:pt x="3130" y="659"/>
                    <a:pt x="3633" y="632"/>
                    <a:pt x="3708" y="892"/>
                  </a:cubicBezTo>
                  <a:cubicBezTo>
                    <a:pt x="3789" y="890"/>
                    <a:pt x="3852" y="930"/>
                    <a:pt x="3898" y="984"/>
                  </a:cubicBezTo>
                  <a:cubicBezTo>
                    <a:pt x="3916" y="1006"/>
                    <a:pt x="3974" y="1066"/>
                    <a:pt x="3978" y="1161"/>
                  </a:cubicBezTo>
                  <a:cubicBezTo>
                    <a:pt x="3978" y="1187"/>
                    <a:pt x="3980" y="1255"/>
                    <a:pt x="3931" y="1315"/>
                  </a:cubicBezTo>
                  <a:cubicBezTo>
                    <a:pt x="3871" y="1387"/>
                    <a:pt x="3785" y="1392"/>
                    <a:pt x="3770" y="1393"/>
                  </a:cubicBezTo>
                  <a:cubicBezTo>
                    <a:pt x="3742" y="1790"/>
                    <a:pt x="3508" y="2071"/>
                    <a:pt x="3013" y="2344"/>
                  </a:cubicBezTo>
                  <a:cubicBezTo>
                    <a:pt x="3164" y="2327"/>
                    <a:pt x="3398" y="2276"/>
                    <a:pt x="3620" y="2113"/>
                  </a:cubicBezTo>
                  <a:cubicBezTo>
                    <a:pt x="3746" y="2020"/>
                    <a:pt x="3834" y="1915"/>
                    <a:pt x="3888" y="1851"/>
                  </a:cubicBezTo>
                  <a:cubicBezTo>
                    <a:pt x="4136" y="1554"/>
                    <a:pt x="4150" y="1354"/>
                    <a:pt x="4339" y="1302"/>
                  </a:cubicBezTo>
                  <a:cubicBezTo>
                    <a:pt x="4360" y="1297"/>
                    <a:pt x="4465" y="1268"/>
                    <a:pt x="4540" y="1327"/>
                  </a:cubicBezTo>
                  <a:cubicBezTo>
                    <a:pt x="4634" y="1401"/>
                    <a:pt x="4607" y="1554"/>
                    <a:pt x="4605" y="1565"/>
                  </a:cubicBezTo>
                  <a:cubicBezTo>
                    <a:pt x="4601" y="1227"/>
                    <a:pt x="4147" y="1338"/>
                    <a:pt x="4223" y="1628"/>
                  </a:cubicBezTo>
                  <a:cubicBezTo>
                    <a:pt x="4241" y="1695"/>
                    <a:pt x="4273" y="1747"/>
                    <a:pt x="4313" y="1784"/>
                  </a:cubicBezTo>
                  <a:cubicBezTo>
                    <a:pt x="4417" y="1881"/>
                    <a:pt x="4610" y="1917"/>
                    <a:pt x="4764" y="1824"/>
                  </a:cubicBezTo>
                  <a:cubicBezTo>
                    <a:pt x="4909" y="1736"/>
                    <a:pt x="4964" y="1566"/>
                    <a:pt x="4942" y="1424"/>
                  </a:cubicBezTo>
                  <a:cubicBezTo>
                    <a:pt x="4922" y="1292"/>
                    <a:pt x="4837" y="1209"/>
                    <a:pt x="4807" y="1182"/>
                  </a:cubicBezTo>
                  <a:cubicBezTo>
                    <a:pt x="4818" y="1164"/>
                    <a:pt x="4864" y="1082"/>
                    <a:pt x="4840" y="983"/>
                  </a:cubicBezTo>
                  <a:cubicBezTo>
                    <a:pt x="4817" y="893"/>
                    <a:pt x="4741" y="806"/>
                    <a:pt x="4641" y="794"/>
                  </a:cubicBezTo>
                  <a:cubicBezTo>
                    <a:pt x="4536" y="781"/>
                    <a:pt x="4456" y="857"/>
                    <a:pt x="4445" y="867"/>
                  </a:cubicBezTo>
                  <a:cubicBezTo>
                    <a:pt x="4405" y="906"/>
                    <a:pt x="4414" y="929"/>
                    <a:pt x="4372" y="969"/>
                  </a:cubicBezTo>
                  <a:cubicBezTo>
                    <a:pt x="4316" y="1020"/>
                    <a:pt x="4251" y="1043"/>
                    <a:pt x="4200" y="1050"/>
                  </a:cubicBezTo>
                  <a:cubicBezTo>
                    <a:pt x="4099" y="1062"/>
                    <a:pt x="3945" y="1027"/>
                    <a:pt x="3900" y="888"/>
                  </a:cubicBezTo>
                  <a:cubicBezTo>
                    <a:pt x="3827" y="664"/>
                    <a:pt x="4035" y="561"/>
                    <a:pt x="4090" y="619"/>
                  </a:cubicBezTo>
                  <a:cubicBezTo>
                    <a:pt x="4060" y="620"/>
                    <a:pt x="4032" y="629"/>
                    <a:pt x="4009" y="647"/>
                  </a:cubicBezTo>
                  <a:cubicBezTo>
                    <a:pt x="3946" y="695"/>
                    <a:pt x="3931" y="797"/>
                    <a:pt x="3970" y="869"/>
                  </a:cubicBezTo>
                  <a:cubicBezTo>
                    <a:pt x="4018" y="957"/>
                    <a:pt x="4126" y="964"/>
                    <a:pt x="4141" y="964"/>
                  </a:cubicBezTo>
                  <a:cubicBezTo>
                    <a:pt x="4270" y="969"/>
                    <a:pt x="4345" y="854"/>
                    <a:pt x="4351" y="843"/>
                  </a:cubicBezTo>
                  <a:cubicBezTo>
                    <a:pt x="4362" y="827"/>
                    <a:pt x="4406" y="751"/>
                    <a:pt x="4385" y="653"/>
                  </a:cubicBezTo>
                  <a:cubicBezTo>
                    <a:pt x="4365" y="565"/>
                    <a:pt x="4304" y="517"/>
                    <a:pt x="4281" y="501"/>
                  </a:cubicBezTo>
                  <a:cubicBezTo>
                    <a:pt x="4202" y="446"/>
                    <a:pt x="4120" y="453"/>
                    <a:pt x="4100" y="455"/>
                  </a:cubicBezTo>
                  <a:cubicBezTo>
                    <a:pt x="4103" y="434"/>
                    <a:pt x="4116" y="334"/>
                    <a:pt x="4049" y="245"/>
                  </a:cubicBezTo>
                  <a:cubicBezTo>
                    <a:pt x="3993" y="169"/>
                    <a:pt x="3892" y="120"/>
                    <a:pt x="3789" y="140"/>
                  </a:cubicBezTo>
                  <a:cubicBezTo>
                    <a:pt x="3693" y="158"/>
                    <a:pt x="3639" y="228"/>
                    <a:pt x="3626" y="247"/>
                  </a:cubicBezTo>
                  <a:cubicBezTo>
                    <a:pt x="3618" y="219"/>
                    <a:pt x="3589" y="123"/>
                    <a:pt x="3495" y="65"/>
                  </a:cubicBezTo>
                  <a:cubicBezTo>
                    <a:pt x="3396" y="4"/>
                    <a:pt x="3252" y="0"/>
                    <a:pt x="3157" y="84"/>
                  </a:cubicBezTo>
                  <a:cubicBezTo>
                    <a:pt x="3084" y="147"/>
                    <a:pt x="3070" y="236"/>
                    <a:pt x="3067" y="264"/>
                  </a:cubicBezTo>
                  <a:cubicBezTo>
                    <a:pt x="3042" y="252"/>
                    <a:pt x="2988" y="230"/>
                    <a:pt x="2919" y="236"/>
                  </a:cubicBezTo>
                  <a:cubicBezTo>
                    <a:pt x="2807" y="245"/>
                    <a:pt x="2739" y="317"/>
                    <a:pt x="2725" y="333"/>
                  </a:cubicBezTo>
                  <a:cubicBezTo>
                    <a:pt x="2629" y="439"/>
                    <a:pt x="2650" y="574"/>
                    <a:pt x="2654" y="599"/>
                  </a:cubicBezTo>
                  <a:cubicBezTo>
                    <a:pt x="2658" y="626"/>
                    <a:pt x="2683" y="763"/>
                    <a:pt x="2797" y="824"/>
                  </a:cubicBezTo>
                  <a:cubicBezTo>
                    <a:pt x="2820" y="836"/>
                    <a:pt x="2869" y="862"/>
                    <a:pt x="2922" y="846"/>
                  </a:cubicBezTo>
                  <a:cubicBezTo>
                    <a:pt x="2997" y="823"/>
                    <a:pt x="3059" y="721"/>
                    <a:pt x="3023" y="635"/>
                  </a:cubicBezTo>
                  <a:cubicBezTo>
                    <a:pt x="3003" y="586"/>
                    <a:pt x="2953" y="543"/>
                    <a:pt x="2864" y="528"/>
                  </a:cubicBezTo>
                  <a:cubicBezTo>
                    <a:pt x="2881" y="524"/>
                    <a:pt x="2914" y="519"/>
                    <a:pt x="2952" y="528"/>
                  </a:cubicBezTo>
                  <a:cubicBezTo>
                    <a:pt x="2971" y="533"/>
                    <a:pt x="3029" y="550"/>
                    <a:pt x="3065" y="608"/>
                  </a:cubicBezTo>
                  <a:cubicBezTo>
                    <a:pt x="3099" y="661"/>
                    <a:pt x="3093" y="716"/>
                    <a:pt x="3090" y="734"/>
                  </a:cubicBezTo>
                  <a:cubicBezTo>
                    <a:pt x="3081" y="809"/>
                    <a:pt x="3027" y="878"/>
                    <a:pt x="2952" y="906"/>
                  </a:cubicBezTo>
                  <a:cubicBezTo>
                    <a:pt x="2946" y="909"/>
                    <a:pt x="2866" y="937"/>
                    <a:pt x="2788" y="900"/>
                  </a:cubicBezTo>
                  <a:cubicBezTo>
                    <a:pt x="2730" y="873"/>
                    <a:pt x="2700" y="824"/>
                    <a:pt x="2651" y="743"/>
                  </a:cubicBezTo>
                  <a:cubicBezTo>
                    <a:pt x="2612" y="679"/>
                    <a:pt x="2621" y="675"/>
                    <a:pt x="2593" y="641"/>
                  </a:cubicBezTo>
                  <a:cubicBezTo>
                    <a:pt x="2574" y="618"/>
                    <a:pt x="2509" y="539"/>
                    <a:pt x="2410" y="538"/>
                  </a:cubicBezTo>
                  <a:cubicBezTo>
                    <a:pt x="2390" y="537"/>
                    <a:pt x="2320" y="536"/>
                    <a:pt x="2276" y="592"/>
                  </a:cubicBezTo>
                  <a:cubicBezTo>
                    <a:pt x="2232" y="648"/>
                    <a:pt x="2248" y="717"/>
                    <a:pt x="2250" y="726"/>
                  </a:cubicBezTo>
                  <a:cubicBezTo>
                    <a:pt x="2148" y="731"/>
                    <a:pt x="2055" y="798"/>
                    <a:pt x="2034" y="893"/>
                  </a:cubicBezTo>
                  <a:cubicBezTo>
                    <a:pt x="2011" y="1000"/>
                    <a:pt x="2046" y="1124"/>
                    <a:pt x="2164" y="1168"/>
                  </a:cubicBezTo>
                  <a:cubicBezTo>
                    <a:pt x="1932" y="1200"/>
                    <a:pt x="1938" y="1554"/>
                    <a:pt x="2134" y="1630"/>
                  </a:cubicBezTo>
                  <a:cubicBezTo>
                    <a:pt x="2329" y="1706"/>
                    <a:pt x="2450" y="1591"/>
                    <a:pt x="2428" y="1468"/>
                  </a:cubicBezTo>
                  <a:cubicBezTo>
                    <a:pt x="2401" y="1308"/>
                    <a:pt x="2262" y="1292"/>
                    <a:pt x="2202" y="1359"/>
                  </a:cubicBezTo>
                  <a:cubicBezTo>
                    <a:pt x="2155" y="1410"/>
                    <a:pt x="2179" y="1466"/>
                    <a:pt x="2234" y="1505"/>
                  </a:cubicBezTo>
                  <a:cubicBezTo>
                    <a:pt x="2127" y="1528"/>
                    <a:pt x="2117" y="1357"/>
                    <a:pt x="2182" y="1293"/>
                  </a:cubicBezTo>
                  <a:cubicBezTo>
                    <a:pt x="2247" y="1230"/>
                    <a:pt x="2448" y="1255"/>
                    <a:pt x="2491" y="1401"/>
                  </a:cubicBezTo>
                  <a:cubicBezTo>
                    <a:pt x="2506" y="1455"/>
                    <a:pt x="2505" y="1502"/>
                    <a:pt x="2499" y="1533"/>
                  </a:cubicBezTo>
                  <a:cubicBezTo>
                    <a:pt x="2494" y="1561"/>
                    <a:pt x="2467" y="1684"/>
                    <a:pt x="2294" y="1817"/>
                  </a:cubicBezTo>
                  <a:cubicBezTo>
                    <a:pt x="2080" y="1983"/>
                    <a:pt x="1844" y="2008"/>
                    <a:pt x="1780" y="2013"/>
                  </a:cubicBezTo>
                  <a:cubicBezTo>
                    <a:pt x="1711" y="2019"/>
                    <a:pt x="1430" y="2039"/>
                    <a:pt x="1184" y="1881"/>
                  </a:cubicBezTo>
                  <a:cubicBezTo>
                    <a:pt x="1108" y="1833"/>
                    <a:pt x="915" y="1690"/>
                    <a:pt x="859" y="1648"/>
                  </a:cubicBezTo>
                  <a:cubicBezTo>
                    <a:pt x="804" y="1607"/>
                    <a:pt x="751" y="1568"/>
                    <a:pt x="669" y="1533"/>
                  </a:cubicBezTo>
                  <a:cubicBezTo>
                    <a:pt x="649" y="1525"/>
                    <a:pt x="568" y="1492"/>
                    <a:pt x="443" y="1479"/>
                  </a:cubicBezTo>
                  <a:cubicBezTo>
                    <a:pt x="266" y="1460"/>
                    <a:pt x="111" y="1492"/>
                    <a:pt x="0" y="1528"/>
                  </a:cubicBezTo>
                  <a:cubicBezTo>
                    <a:pt x="114" y="1530"/>
                    <a:pt x="281" y="1546"/>
                    <a:pt x="462" y="1621"/>
                  </a:cubicBezTo>
                  <a:cubicBezTo>
                    <a:pt x="818" y="1766"/>
                    <a:pt x="858" y="1981"/>
                    <a:pt x="1164" y="2144"/>
                  </a:cubicBezTo>
                  <a:cubicBezTo>
                    <a:pt x="1556" y="2353"/>
                    <a:pt x="1978" y="2259"/>
                    <a:pt x="2070" y="2238"/>
                  </a:cubicBezTo>
                  <a:cubicBezTo>
                    <a:pt x="2537" y="2134"/>
                    <a:pt x="2807" y="1823"/>
                    <a:pt x="2891" y="1717"/>
                  </a:cubicBezTo>
                  <a:cubicBezTo>
                    <a:pt x="2861" y="1705"/>
                    <a:pt x="2818" y="1685"/>
                    <a:pt x="2779" y="1647"/>
                  </a:cubicBezTo>
                  <a:cubicBezTo>
                    <a:pt x="2673" y="1542"/>
                    <a:pt x="2641" y="1352"/>
                    <a:pt x="2724" y="1203"/>
                  </a:cubicBezTo>
                  <a:cubicBezTo>
                    <a:pt x="2797" y="1071"/>
                    <a:pt x="2946" y="994"/>
                    <a:pt x="3103" y="10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noFill/>
              </a:endParaRPr>
            </a:p>
          </p:txBody>
        </p:sp>
        <p:sp>
          <p:nvSpPr>
            <p:cNvPr id="6" name="Freeform 6">
              <a:extLst>
                <a:ext uri="{FF2B5EF4-FFF2-40B4-BE49-F238E27FC236}">
                  <a16:creationId xmlns:a16="http://schemas.microsoft.com/office/drawing/2014/main" id="{6618C9E3-D6C3-4AF7-8C68-9BEDB44A70E6}"/>
                </a:ext>
              </a:extLst>
            </p:cNvPr>
            <p:cNvSpPr>
              <a:spLocks/>
            </p:cNvSpPr>
            <p:nvPr/>
          </p:nvSpPr>
          <p:spPr bwMode="auto">
            <a:xfrm>
              <a:off x="165" y="1230"/>
              <a:ext cx="6260" cy="3246"/>
            </a:xfrm>
            <a:custGeom>
              <a:avLst/>
              <a:gdLst>
                <a:gd name="T0" fmla="*/ 3611 w 3831"/>
                <a:gd name="T1" fmla="*/ 588 h 1986"/>
                <a:gd name="T2" fmla="*/ 3760 w 3831"/>
                <a:gd name="T3" fmla="*/ 529 h 1986"/>
                <a:gd name="T4" fmla="*/ 3817 w 3831"/>
                <a:gd name="T5" fmla="*/ 350 h 1986"/>
                <a:gd name="T6" fmla="*/ 3707 w 3831"/>
                <a:gd name="T7" fmla="*/ 195 h 1986"/>
                <a:gd name="T8" fmla="*/ 3560 w 3831"/>
                <a:gd name="T9" fmla="*/ 162 h 1986"/>
                <a:gd name="T10" fmla="*/ 3467 w 3831"/>
                <a:gd name="T11" fmla="*/ 53 h 1986"/>
                <a:gd name="T12" fmla="*/ 3248 w 3831"/>
                <a:gd name="T13" fmla="*/ 17 h 1986"/>
                <a:gd name="T14" fmla="*/ 3038 w 3831"/>
                <a:gd name="T15" fmla="*/ 315 h 1986"/>
                <a:gd name="T16" fmla="*/ 2874 w 3831"/>
                <a:gd name="T17" fmla="*/ 310 h 1986"/>
                <a:gd name="T18" fmla="*/ 2690 w 3831"/>
                <a:gd name="T19" fmla="*/ 471 h 1986"/>
                <a:gd name="T20" fmla="*/ 2670 w 3831"/>
                <a:gd name="T21" fmla="*/ 558 h 1986"/>
                <a:gd name="T22" fmla="*/ 2692 w 3831"/>
                <a:gd name="T23" fmla="*/ 743 h 1986"/>
                <a:gd name="T24" fmla="*/ 2750 w 3831"/>
                <a:gd name="T25" fmla="*/ 828 h 1986"/>
                <a:gd name="T26" fmla="*/ 2862 w 3831"/>
                <a:gd name="T27" fmla="*/ 876 h 1986"/>
                <a:gd name="T28" fmla="*/ 2999 w 3831"/>
                <a:gd name="T29" fmla="*/ 771 h 1986"/>
                <a:gd name="T30" fmla="*/ 2983 w 3831"/>
                <a:gd name="T31" fmla="*/ 661 h 1986"/>
                <a:gd name="T32" fmla="*/ 2912 w 3831"/>
                <a:gd name="T33" fmla="*/ 629 h 1986"/>
                <a:gd name="T34" fmla="*/ 2873 w 3831"/>
                <a:gd name="T35" fmla="*/ 661 h 1986"/>
                <a:gd name="T36" fmla="*/ 2880 w 3831"/>
                <a:gd name="T37" fmla="*/ 746 h 1986"/>
                <a:gd name="T38" fmla="*/ 2841 w 3831"/>
                <a:gd name="T39" fmla="*/ 711 h 1986"/>
                <a:gd name="T40" fmla="*/ 2825 w 3831"/>
                <a:gd name="T41" fmla="*/ 645 h 1986"/>
                <a:gd name="T42" fmla="*/ 2907 w 3831"/>
                <a:gd name="T43" fmla="*/ 551 h 1986"/>
                <a:gd name="T44" fmla="*/ 3022 w 3831"/>
                <a:gd name="T45" fmla="*/ 577 h 1986"/>
                <a:gd name="T46" fmla="*/ 3104 w 3831"/>
                <a:gd name="T47" fmla="*/ 705 h 1986"/>
                <a:gd name="T48" fmla="*/ 3040 w 3831"/>
                <a:gd name="T49" fmla="*/ 897 h 1986"/>
                <a:gd name="T50" fmla="*/ 2868 w 3831"/>
                <a:gd name="T51" fmla="*/ 970 h 1986"/>
                <a:gd name="T52" fmla="*/ 2569 w 3831"/>
                <a:gd name="T53" fmla="*/ 1305 h 1986"/>
                <a:gd name="T54" fmla="*/ 2226 w 3831"/>
                <a:gd name="T55" fmla="*/ 1495 h 1986"/>
                <a:gd name="T56" fmla="*/ 1568 w 3831"/>
                <a:gd name="T57" fmla="*/ 1591 h 1986"/>
                <a:gd name="T58" fmla="*/ 1166 w 3831"/>
                <a:gd name="T59" fmla="*/ 1519 h 1986"/>
                <a:gd name="T60" fmla="*/ 917 w 3831"/>
                <a:gd name="T61" fmla="*/ 1343 h 1986"/>
                <a:gd name="T62" fmla="*/ 0 w 3831"/>
                <a:gd name="T63" fmla="*/ 850 h 1986"/>
                <a:gd name="T64" fmla="*/ 476 w 3831"/>
                <a:gd name="T65" fmla="*/ 1111 h 1986"/>
                <a:gd name="T66" fmla="*/ 764 w 3831"/>
                <a:gd name="T67" fmla="*/ 1399 h 1986"/>
                <a:gd name="T68" fmla="*/ 1307 w 3831"/>
                <a:gd name="T69" fmla="*/ 1779 h 1986"/>
                <a:gd name="T70" fmla="*/ 1573 w 3831"/>
                <a:gd name="T71" fmla="*/ 1852 h 1986"/>
                <a:gd name="T72" fmla="*/ 3183 w 3831"/>
                <a:gd name="T73" fmla="*/ 1305 h 1986"/>
                <a:gd name="T74" fmla="*/ 3430 w 3831"/>
                <a:gd name="T75" fmla="*/ 1041 h 1986"/>
                <a:gd name="T76" fmla="*/ 3611 w 3831"/>
                <a:gd name="T77" fmla="*/ 588 h 19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831" h="1986">
                  <a:moveTo>
                    <a:pt x="3611" y="588"/>
                  </a:moveTo>
                  <a:cubicBezTo>
                    <a:pt x="3626" y="588"/>
                    <a:pt x="3701" y="587"/>
                    <a:pt x="3760" y="529"/>
                  </a:cubicBezTo>
                  <a:cubicBezTo>
                    <a:pt x="3831" y="457"/>
                    <a:pt x="3819" y="362"/>
                    <a:pt x="3817" y="350"/>
                  </a:cubicBezTo>
                  <a:cubicBezTo>
                    <a:pt x="3802" y="252"/>
                    <a:pt x="3722" y="204"/>
                    <a:pt x="3707" y="195"/>
                  </a:cubicBezTo>
                  <a:cubicBezTo>
                    <a:pt x="3644" y="157"/>
                    <a:pt x="3582" y="160"/>
                    <a:pt x="3560" y="162"/>
                  </a:cubicBezTo>
                  <a:cubicBezTo>
                    <a:pt x="3548" y="138"/>
                    <a:pt x="3521" y="90"/>
                    <a:pt x="3467" y="53"/>
                  </a:cubicBezTo>
                  <a:cubicBezTo>
                    <a:pt x="3395" y="5"/>
                    <a:pt x="3310" y="0"/>
                    <a:pt x="3248" y="17"/>
                  </a:cubicBezTo>
                  <a:cubicBezTo>
                    <a:pt x="3131" y="48"/>
                    <a:pt x="3044" y="169"/>
                    <a:pt x="3038" y="315"/>
                  </a:cubicBezTo>
                  <a:cubicBezTo>
                    <a:pt x="3010" y="306"/>
                    <a:pt x="2947" y="290"/>
                    <a:pt x="2874" y="310"/>
                  </a:cubicBezTo>
                  <a:cubicBezTo>
                    <a:pt x="2787" y="334"/>
                    <a:pt x="2721" y="399"/>
                    <a:pt x="2690" y="471"/>
                  </a:cubicBezTo>
                  <a:cubicBezTo>
                    <a:pt x="2676" y="505"/>
                    <a:pt x="2673" y="533"/>
                    <a:pt x="2670" y="558"/>
                  </a:cubicBezTo>
                  <a:cubicBezTo>
                    <a:pt x="2666" y="591"/>
                    <a:pt x="2658" y="664"/>
                    <a:pt x="2692" y="743"/>
                  </a:cubicBezTo>
                  <a:cubicBezTo>
                    <a:pt x="2704" y="769"/>
                    <a:pt x="2718" y="800"/>
                    <a:pt x="2750" y="828"/>
                  </a:cubicBezTo>
                  <a:cubicBezTo>
                    <a:pt x="2766" y="843"/>
                    <a:pt x="2806" y="877"/>
                    <a:pt x="2862" y="876"/>
                  </a:cubicBezTo>
                  <a:cubicBezTo>
                    <a:pt x="2923" y="874"/>
                    <a:pt x="2981" y="829"/>
                    <a:pt x="2999" y="771"/>
                  </a:cubicBezTo>
                  <a:cubicBezTo>
                    <a:pt x="3001" y="762"/>
                    <a:pt x="3018" y="703"/>
                    <a:pt x="2983" y="661"/>
                  </a:cubicBezTo>
                  <a:cubicBezTo>
                    <a:pt x="2979" y="657"/>
                    <a:pt x="2948" y="621"/>
                    <a:pt x="2912" y="629"/>
                  </a:cubicBezTo>
                  <a:cubicBezTo>
                    <a:pt x="2887" y="635"/>
                    <a:pt x="2875" y="657"/>
                    <a:pt x="2873" y="661"/>
                  </a:cubicBezTo>
                  <a:cubicBezTo>
                    <a:pt x="2852" y="700"/>
                    <a:pt x="2879" y="744"/>
                    <a:pt x="2880" y="746"/>
                  </a:cubicBezTo>
                  <a:cubicBezTo>
                    <a:pt x="2871" y="741"/>
                    <a:pt x="2854" y="731"/>
                    <a:pt x="2841" y="711"/>
                  </a:cubicBezTo>
                  <a:cubicBezTo>
                    <a:pt x="2839" y="708"/>
                    <a:pt x="2821" y="681"/>
                    <a:pt x="2825" y="645"/>
                  </a:cubicBezTo>
                  <a:cubicBezTo>
                    <a:pt x="2830" y="600"/>
                    <a:pt x="2867" y="564"/>
                    <a:pt x="2907" y="551"/>
                  </a:cubicBezTo>
                  <a:cubicBezTo>
                    <a:pt x="2959" y="536"/>
                    <a:pt x="3003" y="565"/>
                    <a:pt x="3022" y="577"/>
                  </a:cubicBezTo>
                  <a:cubicBezTo>
                    <a:pt x="3086" y="619"/>
                    <a:pt x="3101" y="690"/>
                    <a:pt x="3104" y="705"/>
                  </a:cubicBezTo>
                  <a:cubicBezTo>
                    <a:pt x="3123" y="808"/>
                    <a:pt x="3051" y="885"/>
                    <a:pt x="3040" y="897"/>
                  </a:cubicBezTo>
                  <a:cubicBezTo>
                    <a:pt x="2973" y="966"/>
                    <a:pt x="2887" y="970"/>
                    <a:pt x="2868" y="970"/>
                  </a:cubicBezTo>
                  <a:cubicBezTo>
                    <a:pt x="2815" y="1057"/>
                    <a:pt x="2720" y="1186"/>
                    <a:pt x="2569" y="1305"/>
                  </a:cubicBezTo>
                  <a:cubicBezTo>
                    <a:pt x="2542" y="1326"/>
                    <a:pt x="2418" y="1421"/>
                    <a:pt x="2226" y="1495"/>
                  </a:cubicBezTo>
                  <a:cubicBezTo>
                    <a:pt x="1953" y="1601"/>
                    <a:pt x="1721" y="1596"/>
                    <a:pt x="1568" y="1591"/>
                  </a:cubicBezTo>
                  <a:cubicBezTo>
                    <a:pt x="1424" y="1587"/>
                    <a:pt x="1305" y="1582"/>
                    <a:pt x="1166" y="1519"/>
                  </a:cubicBezTo>
                  <a:cubicBezTo>
                    <a:pt x="1030" y="1457"/>
                    <a:pt x="946" y="1372"/>
                    <a:pt x="917" y="1343"/>
                  </a:cubicBezTo>
                  <a:cubicBezTo>
                    <a:pt x="740" y="1166"/>
                    <a:pt x="365" y="833"/>
                    <a:pt x="0" y="850"/>
                  </a:cubicBezTo>
                  <a:cubicBezTo>
                    <a:pt x="197" y="917"/>
                    <a:pt x="352" y="1009"/>
                    <a:pt x="476" y="1111"/>
                  </a:cubicBezTo>
                  <a:cubicBezTo>
                    <a:pt x="599" y="1213"/>
                    <a:pt x="584" y="1234"/>
                    <a:pt x="764" y="1399"/>
                  </a:cubicBezTo>
                  <a:cubicBezTo>
                    <a:pt x="928" y="1551"/>
                    <a:pt x="1078" y="1688"/>
                    <a:pt x="1307" y="1779"/>
                  </a:cubicBezTo>
                  <a:cubicBezTo>
                    <a:pt x="1427" y="1826"/>
                    <a:pt x="1524" y="1843"/>
                    <a:pt x="1573" y="1852"/>
                  </a:cubicBezTo>
                  <a:cubicBezTo>
                    <a:pt x="2347" y="1986"/>
                    <a:pt x="3077" y="1391"/>
                    <a:pt x="3183" y="1305"/>
                  </a:cubicBezTo>
                  <a:cubicBezTo>
                    <a:pt x="3288" y="1220"/>
                    <a:pt x="3365" y="1138"/>
                    <a:pt x="3430" y="1041"/>
                  </a:cubicBezTo>
                  <a:cubicBezTo>
                    <a:pt x="3548" y="866"/>
                    <a:pt x="3592" y="694"/>
                    <a:pt x="3611"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noFill/>
              </a:endParaRPr>
            </a:p>
          </p:txBody>
        </p:sp>
      </p:grpSp>
      <p:cxnSp>
        <p:nvCxnSpPr>
          <p:cNvPr id="7" name="直接连接符 6">
            <a:extLst>
              <a:ext uri="{FF2B5EF4-FFF2-40B4-BE49-F238E27FC236}">
                <a16:creationId xmlns:a16="http://schemas.microsoft.com/office/drawing/2014/main" id="{1E469B4E-B484-4911-BB03-741DF9228068}"/>
              </a:ext>
            </a:extLst>
          </p:cNvPr>
          <p:cNvCxnSpPr>
            <a:cxnSpLocks/>
          </p:cNvCxnSpPr>
          <p:nvPr/>
        </p:nvCxnSpPr>
        <p:spPr>
          <a:xfrm>
            <a:off x="9224690" y="670351"/>
            <a:ext cx="2074681" cy="0"/>
          </a:xfrm>
          <a:prstGeom prst="line">
            <a:avLst/>
          </a:prstGeom>
          <a:ln>
            <a:solidFill>
              <a:srgbClr val="F16C06"/>
            </a:solidFill>
          </a:ln>
        </p:spPr>
        <p:style>
          <a:lnRef idx="1">
            <a:schemeClr val="accent1"/>
          </a:lnRef>
          <a:fillRef idx="0">
            <a:schemeClr val="accent1"/>
          </a:fillRef>
          <a:effectRef idx="0">
            <a:schemeClr val="accent1"/>
          </a:effectRef>
          <a:fontRef idx="minor">
            <a:schemeClr val="tx1"/>
          </a:fontRef>
        </p:style>
      </p:cxnSp>
      <p:grpSp>
        <p:nvGrpSpPr>
          <p:cNvPr id="8" name="Group 4">
            <a:extLst>
              <a:ext uri="{FF2B5EF4-FFF2-40B4-BE49-F238E27FC236}">
                <a16:creationId xmlns:a16="http://schemas.microsoft.com/office/drawing/2014/main" id="{810482A4-7122-45B4-8840-3242C45B68A2}"/>
              </a:ext>
            </a:extLst>
          </p:cNvPr>
          <p:cNvGrpSpPr>
            <a:grpSpLocks noChangeAspect="1"/>
          </p:cNvGrpSpPr>
          <p:nvPr/>
        </p:nvGrpSpPr>
        <p:grpSpPr bwMode="auto">
          <a:xfrm>
            <a:off x="2940653" y="487371"/>
            <a:ext cx="607778" cy="337494"/>
            <a:chOff x="2" y="-28"/>
            <a:chExt cx="8111" cy="4504"/>
          </a:xfrm>
          <a:gradFill>
            <a:gsLst>
              <a:gs pos="5000">
                <a:srgbClr val="F16C06"/>
              </a:gs>
              <a:gs pos="68000">
                <a:srgbClr val="DF2417"/>
              </a:gs>
            </a:gsLst>
            <a:lin ang="2700000" scaled="1"/>
          </a:gradFill>
        </p:grpSpPr>
        <p:sp>
          <p:nvSpPr>
            <p:cNvPr id="9" name="Freeform 5">
              <a:extLst>
                <a:ext uri="{FF2B5EF4-FFF2-40B4-BE49-F238E27FC236}">
                  <a16:creationId xmlns:a16="http://schemas.microsoft.com/office/drawing/2014/main" id="{32DBB995-9DEC-41E8-8F61-3F5725B1F7D3}"/>
                </a:ext>
              </a:extLst>
            </p:cNvPr>
            <p:cNvSpPr>
              <a:spLocks/>
            </p:cNvSpPr>
            <p:nvPr/>
          </p:nvSpPr>
          <p:spPr bwMode="auto">
            <a:xfrm>
              <a:off x="2" y="-28"/>
              <a:ext cx="8111" cy="3845"/>
            </a:xfrm>
            <a:custGeom>
              <a:avLst/>
              <a:gdLst>
                <a:gd name="T0" fmla="*/ 3708 w 4964"/>
                <a:gd name="T1" fmla="*/ 892 h 2353"/>
                <a:gd name="T2" fmla="*/ 3978 w 4964"/>
                <a:gd name="T3" fmla="*/ 1161 h 2353"/>
                <a:gd name="T4" fmla="*/ 3770 w 4964"/>
                <a:gd name="T5" fmla="*/ 1393 h 2353"/>
                <a:gd name="T6" fmla="*/ 3620 w 4964"/>
                <a:gd name="T7" fmla="*/ 2113 h 2353"/>
                <a:gd name="T8" fmla="*/ 4339 w 4964"/>
                <a:gd name="T9" fmla="*/ 1302 h 2353"/>
                <a:gd name="T10" fmla="*/ 4605 w 4964"/>
                <a:gd name="T11" fmla="*/ 1565 h 2353"/>
                <a:gd name="T12" fmla="*/ 4313 w 4964"/>
                <a:gd name="T13" fmla="*/ 1784 h 2353"/>
                <a:gd name="T14" fmla="*/ 4942 w 4964"/>
                <a:gd name="T15" fmla="*/ 1424 h 2353"/>
                <a:gd name="T16" fmla="*/ 4840 w 4964"/>
                <a:gd name="T17" fmla="*/ 983 h 2353"/>
                <a:gd name="T18" fmla="*/ 4445 w 4964"/>
                <a:gd name="T19" fmla="*/ 867 h 2353"/>
                <a:gd name="T20" fmla="*/ 4200 w 4964"/>
                <a:gd name="T21" fmla="*/ 1050 h 2353"/>
                <a:gd name="T22" fmla="*/ 4090 w 4964"/>
                <a:gd name="T23" fmla="*/ 619 h 2353"/>
                <a:gd name="T24" fmla="*/ 3970 w 4964"/>
                <a:gd name="T25" fmla="*/ 869 h 2353"/>
                <a:gd name="T26" fmla="*/ 4351 w 4964"/>
                <a:gd name="T27" fmla="*/ 843 h 2353"/>
                <a:gd name="T28" fmla="*/ 4281 w 4964"/>
                <a:gd name="T29" fmla="*/ 501 h 2353"/>
                <a:gd name="T30" fmla="*/ 4049 w 4964"/>
                <a:gd name="T31" fmla="*/ 245 h 2353"/>
                <a:gd name="T32" fmla="*/ 3626 w 4964"/>
                <a:gd name="T33" fmla="*/ 247 h 2353"/>
                <a:gd name="T34" fmla="*/ 3157 w 4964"/>
                <a:gd name="T35" fmla="*/ 84 h 2353"/>
                <a:gd name="T36" fmla="*/ 2919 w 4964"/>
                <a:gd name="T37" fmla="*/ 236 h 2353"/>
                <a:gd name="T38" fmla="*/ 2654 w 4964"/>
                <a:gd name="T39" fmla="*/ 599 h 2353"/>
                <a:gd name="T40" fmla="*/ 2922 w 4964"/>
                <a:gd name="T41" fmla="*/ 846 h 2353"/>
                <a:gd name="T42" fmla="*/ 2864 w 4964"/>
                <a:gd name="T43" fmla="*/ 528 h 2353"/>
                <a:gd name="T44" fmla="*/ 3065 w 4964"/>
                <a:gd name="T45" fmla="*/ 608 h 2353"/>
                <a:gd name="T46" fmla="*/ 2952 w 4964"/>
                <a:gd name="T47" fmla="*/ 906 h 2353"/>
                <a:gd name="T48" fmla="*/ 2651 w 4964"/>
                <a:gd name="T49" fmla="*/ 743 h 2353"/>
                <a:gd name="T50" fmla="*/ 2410 w 4964"/>
                <a:gd name="T51" fmla="*/ 538 h 2353"/>
                <a:gd name="T52" fmla="*/ 2250 w 4964"/>
                <a:gd name="T53" fmla="*/ 726 h 2353"/>
                <a:gd name="T54" fmla="*/ 2164 w 4964"/>
                <a:gd name="T55" fmla="*/ 1168 h 2353"/>
                <a:gd name="T56" fmla="*/ 2428 w 4964"/>
                <a:gd name="T57" fmla="*/ 1468 h 2353"/>
                <a:gd name="T58" fmla="*/ 2234 w 4964"/>
                <a:gd name="T59" fmla="*/ 1505 h 2353"/>
                <a:gd name="T60" fmla="*/ 2491 w 4964"/>
                <a:gd name="T61" fmla="*/ 1401 h 2353"/>
                <a:gd name="T62" fmla="*/ 2294 w 4964"/>
                <a:gd name="T63" fmla="*/ 1817 h 2353"/>
                <a:gd name="T64" fmla="*/ 1184 w 4964"/>
                <a:gd name="T65" fmla="*/ 1881 h 2353"/>
                <a:gd name="T66" fmla="*/ 669 w 4964"/>
                <a:gd name="T67" fmla="*/ 1533 h 2353"/>
                <a:gd name="T68" fmla="*/ 0 w 4964"/>
                <a:gd name="T69" fmla="*/ 1528 h 2353"/>
                <a:gd name="T70" fmla="*/ 1164 w 4964"/>
                <a:gd name="T71" fmla="*/ 2144 h 2353"/>
                <a:gd name="T72" fmla="*/ 2891 w 4964"/>
                <a:gd name="T73" fmla="*/ 1717 h 2353"/>
                <a:gd name="T74" fmla="*/ 2724 w 4964"/>
                <a:gd name="T75" fmla="*/ 1203 h 2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964" h="2353">
                  <a:moveTo>
                    <a:pt x="3103" y="1008"/>
                  </a:moveTo>
                  <a:cubicBezTo>
                    <a:pt x="3130" y="659"/>
                    <a:pt x="3633" y="632"/>
                    <a:pt x="3708" y="892"/>
                  </a:cubicBezTo>
                  <a:cubicBezTo>
                    <a:pt x="3789" y="890"/>
                    <a:pt x="3852" y="930"/>
                    <a:pt x="3898" y="984"/>
                  </a:cubicBezTo>
                  <a:cubicBezTo>
                    <a:pt x="3916" y="1006"/>
                    <a:pt x="3974" y="1066"/>
                    <a:pt x="3978" y="1161"/>
                  </a:cubicBezTo>
                  <a:cubicBezTo>
                    <a:pt x="3978" y="1187"/>
                    <a:pt x="3980" y="1255"/>
                    <a:pt x="3931" y="1315"/>
                  </a:cubicBezTo>
                  <a:cubicBezTo>
                    <a:pt x="3871" y="1387"/>
                    <a:pt x="3785" y="1392"/>
                    <a:pt x="3770" y="1393"/>
                  </a:cubicBezTo>
                  <a:cubicBezTo>
                    <a:pt x="3742" y="1790"/>
                    <a:pt x="3508" y="2071"/>
                    <a:pt x="3013" y="2344"/>
                  </a:cubicBezTo>
                  <a:cubicBezTo>
                    <a:pt x="3164" y="2327"/>
                    <a:pt x="3398" y="2276"/>
                    <a:pt x="3620" y="2113"/>
                  </a:cubicBezTo>
                  <a:cubicBezTo>
                    <a:pt x="3746" y="2020"/>
                    <a:pt x="3834" y="1915"/>
                    <a:pt x="3888" y="1851"/>
                  </a:cubicBezTo>
                  <a:cubicBezTo>
                    <a:pt x="4136" y="1554"/>
                    <a:pt x="4150" y="1354"/>
                    <a:pt x="4339" y="1302"/>
                  </a:cubicBezTo>
                  <a:cubicBezTo>
                    <a:pt x="4360" y="1297"/>
                    <a:pt x="4465" y="1268"/>
                    <a:pt x="4540" y="1327"/>
                  </a:cubicBezTo>
                  <a:cubicBezTo>
                    <a:pt x="4634" y="1401"/>
                    <a:pt x="4607" y="1554"/>
                    <a:pt x="4605" y="1565"/>
                  </a:cubicBezTo>
                  <a:cubicBezTo>
                    <a:pt x="4601" y="1227"/>
                    <a:pt x="4147" y="1338"/>
                    <a:pt x="4223" y="1628"/>
                  </a:cubicBezTo>
                  <a:cubicBezTo>
                    <a:pt x="4241" y="1695"/>
                    <a:pt x="4273" y="1747"/>
                    <a:pt x="4313" y="1784"/>
                  </a:cubicBezTo>
                  <a:cubicBezTo>
                    <a:pt x="4417" y="1881"/>
                    <a:pt x="4610" y="1917"/>
                    <a:pt x="4764" y="1824"/>
                  </a:cubicBezTo>
                  <a:cubicBezTo>
                    <a:pt x="4909" y="1736"/>
                    <a:pt x="4964" y="1566"/>
                    <a:pt x="4942" y="1424"/>
                  </a:cubicBezTo>
                  <a:cubicBezTo>
                    <a:pt x="4922" y="1292"/>
                    <a:pt x="4837" y="1209"/>
                    <a:pt x="4807" y="1182"/>
                  </a:cubicBezTo>
                  <a:cubicBezTo>
                    <a:pt x="4818" y="1164"/>
                    <a:pt x="4864" y="1082"/>
                    <a:pt x="4840" y="983"/>
                  </a:cubicBezTo>
                  <a:cubicBezTo>
                    <a:pt x="4817" y="893"/>
                    <a:pt x="4741" y="806"/>
                    <a:pt x="4641" y="794"/>
                  </a:cubicBezTo>
                  <a:cubicBezTo>
                    <a:pt x="4536" y="781"/>
                    <a:pt x="4456" y="857"/>
                    <a:pt x="4445" y="867"/>
                  </a:cubicBezTo>
                  <a:cubicBezTo>
                    <a:pt x="4405" y="906"/>
                    <a:pt x="4414" y="929"/>
                    <a:pt x="4372" y="969"/>
                  </a:cubicBezTo>
                  <a:cubicBezTo>
                    <a:pt x="4316" y="1020"/>
                    <a:pt x="4251" y="1043"/>
                    <a:pt x="4200" y="1050"/>
                  </a:cubicBezTo>
                  <a:cubicBezTo>
                    <a:pt x="4099" y="1062"/>
                    <a:pt x="3945" y="1027"/>
                    <a:pt x="3900" y="888"/>
                  </a:cubicBezTo>
                  <a:cubicBezTo>
                    <a:pt x="3827" y="664"/>
                    <a:pt x="4035" y="561"/>
                    <a:pt x="4090" y="619"/>
                  </a:cubicBezTo>
                  <a:cubicBezTo>
                    <a:pt x="4060" y="620"/>
                    <a:pt x="4032" y="629"/>
                    <a:pt x="4009" y="647"/>
                  </a:cubicBezTo>
                  <a:cubicBezTo>
                    <a:pt x="3946" y="695"/>
                    <a:pt x="3931" y="797"/>
                    <a:pt x="3970" y="869"/>
                  </a:cubicBezTo>
                  <a:cubicBezTo>
                    <a:pt x="4018" y="957"/>
                    <a:pt x="4126" y="964"/>
                    <a:pt x="4141" y="964"/>
                  </a:cubicBezTo>
                  <a:cubicBezTo>
                    <a:pt x="4270" y="969"/>
                    <a:pt x="4345" y="854"/>
                    <a:pt x="4351" y="843"/>
                  </a:cubicBezTo>
                  <a:cubicBezTo>
                    <a:pt x="4362" y="827"/>
                    <a:pt x="4406" y="751"/>
                    <a:pt x="4385" y="653"/>
                  </a:cubicBezTo>
                  <a:cubicBezTo>
                    <a:pt x="4365" y="565"/>
                    <a:pt x="4304" y="517"/>
                    <a:pt x="4281" y="501"/>
                  </a:cubicBezTo>
                  <a:cubicBezTo>
                    <a:pt x="4202" y="446"/>
                    <a:pt x="4120" y="453"/>
                    <a:pt x="4100" y="455"/>
                  </a:cubicBezTo>
                  <a:cubicBezTo>
                    <a:pt x="4103" y="434"/>
                    <a:pt x="4116" y="334"/>
                    <a:pt x="4049" y="245"/>
                  </a:cubicBezTo>
                  <a:cubicBezTo>
                    <a:pt x="3993" y="169"/>
                    <a:pt x="3892" y="120"/>
                    <a:pt x="3789" y="140"/>
                  </a:cubicBezTo>
                  <a:cubicBezTo>
                    <a:pt x="3693" y="158"/>
                    <a:pt x="3639" y="228"/>
                    <a:pt x="3626" y="247"/>
                  </a:cubicBezTo>
                  <a:cubicBezTo>
                    <a:pt x="3618" y="219"/>
                    <a:pt x="3589" y="123"/>
                    <a:pt x="3495" y="65"/>
                  </a:cubicBezTo>
                  <a:cubicBezTo>
                    <a:pt x="3396" y="4"/>
                    <a:pt x="3252" y="0"/>
                    <a:pt x="3157" y="84"/>
                  </a:cubicBezTo>
                  <a:cubicBezTo>
                    <a:pt x="3084" y="147"/>
                    <a:pt x="3070" y="236"/>
                    <a:pt x="3067" y="264"/>
                  </a:cubicBezTo>
                  <a:cubicBezTo>
                    <a:pt x="3042" y="252"/>
                    <a:pt x="2988" y="230"/>
                    <a:pt x="2919" y="236"/>
                  </a:cubicBezTo>
                  <a:cubicBezTo>
                    <a:pt x="2807" y="245"/>
                    <a:pt x="2739" y="317"/>
                    <a:pt x="2725" y="333"/>
                  </a:cubicBezTo>
                  <a:cubicBezTo>
                    <a:pt x="2629" y="439"/>
                    <a:pt x="2650" y="574"/>
                    <a:pt x="2654" y="599"/>
                  </a:cubicBezTo>
                  <a:cubicBezTo>
                    <a:pt x="2658" y="626"/>
                    <a:pt x="2683" y="763"/>
                    <a:pt x="2797" y="824"/>
                  </a:cubicBezTo>
                  <a:cubicBezTo>
                    <a:pt x="2820" y="836"/>
                    <a:pt x="2869" y="862"/>
                    <a:pt x="2922" y="846"/>
                  </a:cubicBezTo>
                  <a:cubicBezTo>
                    <a:pt x="2997" y="823"/>
                    <a:pt x="3059" y="721"/>
                    <a:pt x="3023" y="635"/>
                  </a:cubicBezTo>
                  <a:cubicBezTo>
                    <a:pt x="3003" y="586"/>
                    <a:pt x="2953" y="543"/>
                    <a:pt x="2864" y="528"/>
                  </a:cubicBezTo>
                  <a:cubicBezTo>
                    <a:pt x="2881" y="524"/>
                    <a:pt x="2914" y="519"/>
                    <a:pt x="2952" y="528"/>
                  </a:cubicBezTo>
                  <a:cubicBezTo>
                    <a:pt x="2971" y="533"/>
                    <a:pt x="3029" y="550"/>
                    <a:pt x="3065" y="608"/>
                  </a:cubicBezTo>
                  <a:cubicBezTo>
                    <a:pt x="3099" y="661"/>
                    <a:pt x="3093" y="716"/>
                    <a:pt x="3090" y="734"/>
                  </a:cubicBezTo>
                  <a:cubicBezTo>
                    <a:pt x="3081" y="809"/>
                    <a:pt x="3027" y="878"/>
                    <a:pt x="2952" y="906"/>
                  </a:cubicBezTo>
                  <a:cubicBezTo>
                    <a:pt x="2946" y="909"/>
                    <a:pt x="2866" y="937"/>
                    <a:pt x="2788" y="900"/>
                  </a:cubicBezTo>
                  <a:cubicBezTo>
                    <a:pt x="2730" y="873"/>
                    <a:pt x="2700" y="824"/>
                    <a:pt x="2651" y="743"/>
                  </a:cubicBezTo>
                  <a:cubicBezTo>
                    <a:pt x="2612" y="679"/>
                    <a:pt x="2621" y="675"/>
                    <a:pt x="2593" y="641"/>
                  </a:cubicBezTo>
                  <a:cubicBezTo>
                    <a:pt x="2574" y="618"/>
                    <a:pt x="2509" y="539"/>
                    <a:pt x="2410" y="538"/>
                  </a:cubicBezTo>
                  <a:cubicBezTo>
                    <a:pt x="2390" y="537"/>
                    <a:pt x="2320" y="536"/>
                    <a:pt x="2276" y="592"/>
                  </a:cubicBezTo>
                  <a:cubicBezTo>
                    <a:pt x="2232" y="648"/>
                    <a:pt x="2248" y="717"/>
                    <a:pt x="2250" y="726"/>
                  </a:cubicBezTo>
                  <a:cubicBezTo>
                    <a:pt x="2148" y="731"/>
                    <a:pt x="2055" y="798"/>
                    <a:pt x="2034" y="893"/>
                  </a:cubicBezTo>
                  <a:cubicBezTo>
                    <a:pt x="2011" y="1000"/>
                    <a:pt x="2046" y="1124"/>
                    <a:pt x="2164" y="1168"/>
                  </a:cubicBezTo>
                  <a:cubicBezTo>
                    <a:pt x="1932" y="1200"/>
                    <a:pt x="1938" y="1554"/>
                    <a:pt x="2134" y="1630"/>
                  </a:cubicBezTo>
                  <a:cubicBezTo>
                    <a:pt x="2329" y="1706"/>
                    <a:pt x="2450" y="1591"/>
                    <a:pt x="2428" y="1468"/>
                  </a:cubicBezTo>
                  <a:cubicBezTo>
                    <a:pt x="2401" y="1308"/>
                    <a:pt x="2262" y="1292"/>
                    <a:pt x="2202" y="1359"/>
                  </a:cubicBezTo>
                  <a:cubicBezTo>
                    <a:pt x="2155" y="1410"/>
                    <a:pt x="2179" y="1466"/>
                    <a:pt x="2234" y="1505"/>
                  </a:cubicBezTo>
                  <a:cubicBezTo>
                    <a:pt x="2127" y="1528"/>
                    <a:pt x="2117" y="1357"/>
                    <a:pt x="2182" y="1293"/>
                  </a:cubicBezTo>
                  <a:cubicBezTo>
                    <a:pt x="2247" y="1230"/>
                    <a:pt x="2448" y="1255"/>
                    <a:pt x="2491" y="1401"/>
                  </a:cubicBezTo>
                  <a:cubicBezTo>
                    <a:pt x="2506" y="1455"/>
                    <a:pt x="2505" y="1502"/>
                    <a:pt x="2499" y="1533"/>
                  </a:cubicBezTo>
                  <a:cubicBezTo>
                    <a:pt x="2494" y="1561"/>
                    <a:pt x="2467" y="1684"/>
                    <a:pt x="2294" y="1817"/>
                  </a:cubicBezTo>
                  <a:cubicBezTo>
                    <a:pt x="2080" y="1983"/>
                    <a:pt x="1844" y="2008"/>
                    <a:pt x="1780" y="2013"/>
                  </a:cubicBezTo>
                  <a:cubicBezTo>
                    <a:pt x="1711" y="2019"/>
                    <a:pt x="1430" y="2039"/>
                    <a:pt x="1184" y="1881"/>
                  </a:cubicBezTo>
                  <a:cubicBezTo>
                    <a:pt x="1108" y="1833"/>
                    <a:pt x="915" y="1690"/>
                    <a:pt x="859" y="1648"/>
                  </a:cubicBezTo>
                  <a:cubicBezTo>
                    <a:pt x="804" y="1607"/>
                    <a:pt x="751" y="1568"/>
                    <a:pt x="669" y="1533"/>
                  </a:cubicBezTo>
                  <a:cubicBezTo>
                    <a:pt x="649" y="1525"/>
                    <a:pt x="568" y="1492"/>
                    <a:pt x="443" y="1479"/>
                  </a:cubicBezTo>
                  <a:cubicBezTo>
                    <a:pt x="266" y="1460"/>
                    <a:pt x="111" y="1492"/>
                    <a:pt x="0" y="1528"/>
                  </a:cubicBezTo>
                  <a:cubicBezTo>
                    <a:pt x="114" y="1530"/>
                    <a:pt x="281" y="1546"/>
                    <a:pt x="462" y="1621"/>
                  </a:cubicBezTo>
                  <a:cubicBezTo>
                    <a:pt x="818" y="1766"/>
                    <a:pt x="858" y="1981"/>
                    <a:pt x="1164" y="2144"/>
                  </a:cubicBezTo>
                  <a:cubicBezTo>
                    <a:pt x="1556" y="2353"/>
                    <a:pt x="1978" y="2259"/>
                    <a:pt x="2070" y="2238"/>
                  </a:cubicBezTo>
                  <a:cubicBezTo>
                    <a:pt x="2537" y="2134"/>
                    <a:pt x="2807" y="1823"/>
                    <a:pt x="2891" y="1717"/>
                  </a:cubicBezTo>
                  <a:cubicBezTo>
                    <a:pt x="2861" y="1705"/>
                    <a:pt x="2818" y="1685"/>
                    <a:pt x="2779" y="1647"/>
                  </a:cubicBezTo>
                  <a:cubicBezTo>
                    <a:pt x="2673" y="1542"/>
                    <a:pt x="2641" y="1352"/>
                    <a:pt x="2724" y="1203"/>
                  </a:cubicBezTo>
                  <a:cubicBezTo>
                    <a:pt x="2797" y="1071"/>
                    <a:pt x="2946" y="994"/>
                    <a:pt x="3103" y="10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noFill/>
              </a:endParaRPr>
            </a:p>
          </p:txBody>
        </p:sp>
        <p:sp>
          <p:nvSpPr>
            <p:cNvPr id="10" name="Freeform 6">
              <a:extLst>
                <a:ext uri="{FF2B5EF4-FFF2-40B4-BE49-F238E27FC236}">
                  <a16:creationId xmlns:a16="http://schemas.microsoft.com/office/drawing/2014/main" id="{7FB53955-B832-4603-9C71-E7D7D7903B76}"/>
                </a:ext>
              </a:extLst>
            </p:cNvPr>
            <p:cNvSpPr>
              <a:spLocks/>
            </p:cNvSpPr>
            <p:nvPr/>
          </p:nvSpPr>
          <p:spPr bwMode="auto">
            <a:xfrm>
              <a:off x="165" y="1230"/>
              <a:ext cx="6260" cy="3246"/>
            </a:xfrm>
            <a:custGeom>
              <a:avLst/>
              <a:gdLst>
                <a:gd name="T0" fmla="*/ 3611 w 3831"/>
                <a:gd name="T1" fmla="*/ 588 h 1986"/>
                <a:gd name="T2" fmla="*/ 3760 w 3831"/>
                <a:gd name="T3" fmla="*/ 529 h 1986"/>
                <a:gd name="T4" fmla="*/ 3817 w 3831"/>
                <a:gd name="T5" fmla="*/ 350 h 1986"/>
                <a:gd name="T6" fmla="*/ 3707 w 3831"/>
                <a:gd name="T7" fmla="*/ 195 h 1986"/>
                <a:gd name="T8" fmla="*/ 3560 w 3831"/>
                <a:gd name="T9" fmla="*/ 162 h 1986"/>
                <a:gd name="T10" fmla="*/ 3467 w 3831"/>
                <a:gd name="T11" fmla="*/ 53 h 1986"/>
                <a:gd name="T12" fmla="*/ 3248 w 3831"/>
                <a:gd name="T13" fmla="*/ 17 h 1986"/>
                <a:gd name="T14" fmla="*/ 3038 w 3831"/>
                <a:gd name="T15" fmla="*/ 315 h 1986"/>
                <a:gd name="T16" fmla="*/ 2874 w 3831"/>
                <a:gd name="T17" fmla="*/ 310 h 1986"/>
                <a:gd name="T18" fmla="*/ 2690 w 3831"/>
                <a:gd name="T19" fmla="*/ 471 h 1986"/>
                <a:gd name="T20" fmla="*/ 2670 w 3831"/>
                <a:gd name="T21" fmla="*/ 558 h 1986"/>
                <a:gd name="T22" fmla="*/ 2692 w 3831"/>
                <a:gd name="T23" fmla="*/ 743 h 1986"/>
                <a:gd name="T24" fmla="*/ 2750 w 3831"/>
                <a:gd name="T25" fmla="*/ 828 h 1986"/>
                <a:gd name="T26" fmla="*/ 2862 w 3831"/>
                <a:gd name="T27" fmla="*/ 876 h 1986"/>
                <a:gd name="T28" fmla="*/ 2999 w 3831"/>
                <a:gd name="T29" fmla="*/ 771 h 1986"/>
                <a:gd name="T30" fmla="*/ 2983 w 3831"/>
                <a:gd name="T31" fmla="*/ 661 h 1986"/>
                <a:gd name="T32" fmla="*/ 2912 w 3831"/>
                <a:gd name="T33" fmla="*/ 629 h 1986"/>
                <a:gd name="T34" fmla="*/ 2873 w 3831"/>
                <a:gd name="T35" fmla="*/ 661 h 1986"/>
                <a:gd name="T36" fmla="*/ 2880 w 3831"/>
                <a:gd name="T37" fmla="*/ 746 h 1986"/>
                <a:gd name="T38" fmla="*/ 2841 w 3831"/>
                <a:gd name="T39" fmla="*/ 711 h 1986"/>
                <a:gd name="T40" fmla="*/ 2825 w 3831"/>
                <a:gd name="T41" fmla="*/ 645 h 1986"/>
                <a:gd name="T42" fmla="*/ 2907 w 3831"/>
                <a:gd name="T43" fmla="*/ 551 h 1986"/>
                <a:gd name="T44" fmla="*/ 3022 w 3831"/>
                <a:gd name="T45" fmla="*/ 577 h 1986"/>
                <a:gd name="T46" fmla="*/ 3104 w 3831"/>
                <a:gd name="T47" fmla="*/ 705 h 1986"/>
                <a:gd name="T48" fmla="*/ 3040 w 3831"/>
                <a:gd name="T49" fmla="*/ 897 h 1986"/>
                <a:gd name="T50" fmla="*/ 2868 w 3831"/>
                <a:gd name="T51" fmla="*/ 970 h 1986"/>
                <a:gd name="T52" fmla="*/ 2569 w 3831"/>
                <a:gd name="T53" fmla="*/ 1305 h 1986"/>
                <a:gd name="T54" fmla="*/ 2226 w 3831"/>
                <a:gd name="T55" fmla="*/ 1495 h 1986"/>
                <a:gd name="T56" fmla="*/ 1568 w 3831"/>
                <a:gd name="T57" fmla="*/ 1591 h 1986"/>
                <a:gd name="T58" fmla="*/ 1166 w 3831"/>
                <a:gd name="T59" fmla="*/ 1519 h 1986"/>
                <a:gd name="T60" fmla="*/ 917 w 3831"/>
                <a:gd name="T61" fmla="*/ 1343 h 1986"/>
                <a:gd name="T62" fmla="*/ 0 w 3831"/>
                <a:gd name="T63" fmla="*/ 850 h 1986"/>
                <a:gd name="T64" fmla="*/ 476 w 3831"/>
                <a:gd name="T65" fmla="*/ 1111 h 1986"/>
                <a:gd name="T66" fmla="*/ 764 w 3831"/>
                <a:gd name="T67" fmla="*/ 1399 h 1986"/>
                <a:gd name="T68" fmla="*/ 1307 w 3831"/>
                <a:gd name="T69" fmla="*/ 1779 h 1986"/>
                <a:gd name="T70" fmla="*/ 1573 w 3831"/>
                <a:gd name="T71" fmla="*/ 1852 h 1986"/>
                <a:gd name="T72" fmla="*/ 3183 w 3831"/>
                <a:gd name="T73" fmla="*/ 1305 h 1986"/>
                <a:gd name="T74" fmla="*/ 3430 w 3831"/>
                <a:gd name="T75" fmla="*/ 1041 h 1986"/>
                <a:gd name="T76" fmla="*/ 3611 w 3831"/>
                <a:gd name="T77" fmla="*/ 588 h 19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831" h="1986">
                  <a:moveTo>
                    <a:pt x="3611" y="588"/>
                  </a:moveTo>
                  <a:cubicBezTo>
                    <a:pt x="3626" y="588"/>
                    <a:pt x="3701" y="587"/>
                    <a:pt x="3760" y="529"/>
                  </a:cubicBezTo>
                  <a:cubicBezTo>
                    <a:pt x="3831" y="457"/>
                    <a:pt x="3819" y="362"/>
                    <a:pt x="3817" y="350"/>
                  </a:cubicBezTo>
                  <a:cubicBezTo>
                    <a:pt x="3802" y="252"/>
                    <a:pt x="3722" y="204"/>
                    <a:pt x="3707" y="195"/>
                  </a:cubicBezTo>
                  <a:cubicBezTo>
                    <a:pt x="3644" y="157"/>
                    <a:pt x="3582" y="160"/>
                    <a:pt x="3560" y="162"/>
                  </a:cubicBezTo>
                  <a:cubicBezTo>
                    <a:pt x="3548" y="138"/>
                    <a:pt x="3521" y="90"/>
                    <a:pt x="3467" y="53"/>
                  </a:cubicBezTo>
                  <a:cubicBezTo>
                    <a:pt x="3395" y="5"/>
                    <a:pt x="3310" y="0"/>
                    <a:pt x="3248" y="17"/>
                  </a:cubicBezTo>
                  <a:cubicBezTo>
                    <a:pt x="3131" y="48"/>
                    <a:pt x="3044" y="169"/>
                    <a:pt x="3038" y="315"/>
                  </a:cubicBezTo>
                  <a:cubicBezTo>
                    <a:pt x="3010" y="306"/>
                    <a:pt x="2947" y="290"/>
                    <a:pt x="2874" y="310"/>
                  </a:cubicBezTo>
                  <a:cubicBezTo>
                    <a:pt x="2787" y="334"/>
                    <a:pt x="2721" y="399"/>
                    <a:pt x="2690" y="471"/>
                  </a:cubicBezTo>
                  <a:cubicBezTo>
                    <a:pt x="2676" y="505"/>
                    <a:pt x="2673" y="533"/>
                    <a:pt x="2670" y="558"/>
                  </a:cubicBezTo>
                  <a:cubicBezTo>
                    <a:pt x="2666" y="591"/>
                    <a:pt x="2658" y="664"/>
                    <a:pt x="2692" y="743"/>
                  </a:cubicBezTo>
                  <a:cubicBezTo>
                    <a:pt x="2704" y="769"/>
                    <a:pt x="2718" y="800"/>
                    <a:pt x="2750" y="828"/>
                  </a:cubicBezTo>
                  <a:cubicBezTo>
                    <a:pt x="2766" y="843"/>
                    <a:pt x="2806" y="877"/>
                    <a:pt x="2862" y="876"/>
                  </a:cubicBezTo>
                  <a:cubicBezTo>
                    <a:pt x="2923" y="874"/>
                    <a:pt x="2981" y="829"/>
                    <a:pt x="2999" y="771"/>
                  </a:cubicBezTo>
                  <a:cubicBezTo>
                    <a:pt x="3001" y="762"/>
                    <a:pt x="3018" y="703"/>
                    <a:pt x="2983" y="661"/>
                  </a:cubicBezTo>
                  <a:cubicBezTo>
                    <a:pt x="2979" y="657"/>
                    <a:pt x="2948" y="621"/>
                    <a:pt x="2912" y="629"/>
                  </a:cubicBezTo>
                  <a:cubicBezTo>
                    <a:pt x="2887" y="635"/>
                    <a:pt x="2875" y="657"/>
                    <a:pt x="2873" y="661"/>
                  </a:cubicBezTo>
                  <a:cubicBezTo>
                    <a:pt x="2852" y="700"/>
                    <a:pt x="2879" y="744"/>
                    <a:pt x="2880" y="746"/>
                  </a:cubicBezTo>
                  <a:cubicBezTo>
                    <a:pt x="2871" y="741"/>
                    <a:pt x="2854" y="731"/>
                    <a:pt x="2841" y="711"/>
                  </a:cubicBezTo>
                  <a:cubicBezTo>
                    <a:pt x="2839" y="708"/>
                    <a:pt x="2821" y="681"/>
                    <a:pt x="2825" y="645"/>
                  </a:cubicBezTo>
                  <a:cubicBezTo>
                    <a:pt x="2830" y="600"/>
                    <a:pt x="2867" y="564"/>
                    <a:pt x="2907" y="551"/>
                  </a:cubicBezTo>
                  <a:cubicBezTo>
                    <a:pt x="2959" y="536"/>
                    <a:pt x="3003" y="565"/>
                    <a:pt x="3022" y="577"/>
                  </a:cubicBezTo>
                  <a:cubicBezTo>
                    <a:pt x="3086" y="619"/>
                    <a:pt x="3101" y="690"/>
                    <a:pt x="3104" y="705"/>
                  </a:cubicBezTo>
                  <a:cubicBezTo>
                    <a:pt x="3123" y="808"/>
                    <a:pt x="3051" y="885"/>
                    <a:pt x="3040" y="897"/>
                  </a:cubicBezTo>
                  <a:cubicBezTo>
                    <a:pt x="2973" y="966"/>
                    <a:pt x="2887" y="970"/>
                    <a:pt x="2868" y="970"/>
                  </a:cubicBezTo>
                  <a:cubicBezTo>
                    <a:pt x="2815" y="1057"/>
                    <a:pt x="2720" y="1186"/>
                    <a:pt x="2569" y="1305"/>
                  </a:cubicBezTo>
                  <a:cubicBezTo>
                    <a:pt x="2542" y="1326"/>
                    <a:pt x="2418" y="1421"/>
                    <a:pt x="2226" y="1495"/>
                  </a:cubicBezTo>
                  <a:cubicBezTo>
                    <a:pt x="1953" y="1601"/>
                    <a:pt x="1721" y="1596"/>
                    <a:pt x="1568" y="1591"/>
                  </a:cubicBezTo>
                  <a:cubicBezTo>
                    <a:pt x="1424" y="1587"/>
                    <a:pt x="1305" y="1582"/>
                    <a:pt x="1166" y="1519"/>
                  </a:cubicBezTo>
                  <a:cubicBezTo>
                    <a:pt x="1030" y="1457"/>
                    <a:pt x="946" y="1372"/>
                    <a:pt x="917" y="1343"/>
                  </a:cubicBezTo>
                  <a:cubicBezTo>
                    <a:pt x="740" y="1166"/>
                    <a:pt x="365" y="833"/>
                    <a:pt x="0" y="850"/>
                  </a:cubicBezTo>
                  <a:cubicBezTo>
                    <a:pt x="197" y="917"/>
                    <a:pt x="352" y="1009"/>
                    <a:pt x="476" y="1111"/>
                  </a:cubicBezTo>
                  <a:cubicBezTo>
                    <a:pt x="599" y="1213"/>
                    <a:pt x="584" y="1234"/>
                    <a:pt x="764" y="1399"/>
                  </a:cubicBezTo>
                  <a:cubicBezTo>
                    <a:pt x="928" y="1551"/>
                    <a:pt x="1078" y="1688"/>
                    <a:pt x="1307" y="1779"/>
                  </a:cubicBezTo>
                  <a:cubicBezTo>
                    <a:pt x="1427" y="1826"/>
                    <a:pt x="1524" y="1843"/>
                    <a:pt x="1573" y="1852"/>
                  </a:cubicBezTo>
                  <a:cubicBezTo>
                    <a:pt x="2347" y="1986"/>
                    <a:pt x="3077" y="1391"/>
                    <a:pt x="3183" y="1305"/>
                  </a:cubicBezTo>
                  <a:cubicBezTo>
                    <a:pt x="3288" y="1220"/>
                    <a:pt x="3365" y="1138"/>
                    <a:pt x="3430" y="1041"/>
                  </a:cubicBezTo>
                  <a:cubicBezTo>
                    <a:pt x="3548" y="866"/>
                    <a:pt x="3592" y="694"/>
                    <a:pt x="3611"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noFill/>
              </a:endParaRPr>
            </a:p>
          </p:txBody>
        </p:sp>
      </p:grpSp>
      <p:cxnSp>
        <p:nvCxnSpPr>
          <p:cNvPr id="11" name="直接连接符 10">
            <a:extLst>
              <a:ext uri="{FF2B5EF4-FFF2-40B4-BE49-F238E27FC236}">
                <a16:creationId xmlns:a16="http://schemas.microsoft.com/office/drawing/2014/main" id="{7766579E-031E-457A-A881-F8C8FC2FEED3}"/>
              </a:ext>
            </a:extLst>
          </p:cNvPr>
          <p:cNvCxnSpPr>
            <a:cxnSpLocks/>
          </p:cNvCxnSpPr>
          <p:nvPr/>
        </p:nvCxnSpPr>
        <p:spPr>
          <a:xfrm flipH="1">
            <a:off x="870857" y="670351"/>
            <a:ext cx="2082010" cy="0"/>
          </a:xfrm>
          <a:prstGeom prst="line">
            <a:avLst/>
          </a:prstGeom>
          <a:ln>
            <a:solidFill>
              <a:srgbClr val="F16C06"/>
            </a:solidFill>
          </a:ln>
        </p:spPr>
        <p:style>
          <a:lnRef idx="1">
            <a:schemeClr val="accent1"/>
          </a:lnRef>
          <a:fillRef idx="0">
            <a:schemeClr val="accent1"/>
          </a:fillRef>
          <a:effectRef idx="0">
            <a:schemeClr val="accent1"/>
          </a:effectRef>
          <a:fontRef idx="minor">
            <a:schemeClr val="tx1"/>
          </a:fontRef>
        </p:style>
      </p:cxnSp>
      <p:pic>
        <p:nvPicPr>
          <p:cNvPr id="12" name="图片 11"/>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0" y="5342467"/>
            <a:ext cx="12192000" cy="1515210"/>
          </a:xfrm>
          <a:prstGeom prst="rect">
            <a:avLst/>
          </a:prstGeom>
        </p:spPr>
      </p:pic>
      <p:grpSp>
        <p:nvGrpSpPr>
          <p:cNvPr id="13" name="组合 12"/>
          <p:cNvGrpSpPr/>
          <p:nvPr/>
        </p:nvGrpSpPr>
        <p:grpSpPr>
          <a:xfrm>
            <a:off x="776723" y="1535766"/>
            <a:ext cx="4268069" cy="3984021"/>
            <a:chOff x="1356184" y="1198174"/>
            <a:chExt cx="3035238" cy="2833237"/>
          </a:xfrm>
          <a:solidFill>
            <a:srgbClr val="414455"/>
          </a:solidFill>
        </p:grpSpPr>
        <p:grpSp>
          <p:nvGrpSpPr>
            <p:cNvPr id="14" name="组合 13"/>
            <p:cNvGrpSpPr/>
            <p:nvPr/>
          </p:nvGrpSpPr>
          <p:grpSpPr>
            <a:xfrm>
              <a:off x="1356184" y="1198174"/>
              <a:ext cx="3035238" cy="2833237"/>
              <a:chOff x="1356184" y="1198174"/>
              <a:chExt cx="3035238" cy="2833237"/>
            </a:xfrm>
            <a:grpFill/>
          </p:grpSpPr>
          <p:grpSp>
            <p:nvGrpSpPr>
              <p:cNvPr id="16" name="组合 15"/>
              <p:cNvGrpSpPr/>
              <p:nvPr/>
            </p:nvGrpSpPr>
            <p:grpSpPr>
              <a:xfrm>
                <a:off x="1356184" y="2251948"/>
                <a:ext cx="2361706" cy="1779463"/>
                <a:chOff x="1356184" y="2251948"/>
                <a:chExt cx="2361706" cy="1779463"/>
              </a:xfrm>
              <a:grpFill/>
            </p:grpSpPr>
            <p:sp>
              <p:nvSpPr>
                <p:cNvPr id="20" name="Freeform 5"/>
                <p:cNvSpPr>
                  <a:spLocks noEditPoints="1"/>
                </p:cNvSpPr>
                <p:nvPr/>
              </p:nvSpPr>
              <p:spPr bwMode="auto">
                <a:xfrm>
                  <a:off x="1356184" y="2251948"/>
                  <a:ext cx="1464389" cy="895164"/>
                </a:xfrm>
                <a:custGeom>
                  <a:avLst/>
                  <a:gdLst>
                    <a:gd name="T0" fmla="*/ 1069975 w 674"/>
                    <a:gd name="T1" fmla="*/ 654050 h 412"/>
                    <a:gd name="T2" fmla="*/ 1065213 w 674"/>
                    <a:gd name="T3" fmla="*/ 652463 h 412"/>
                    <a:gd name="T4" fmla="*/ 0 w 674"/>
                    <a:gd name="T5" fmla="*/ 522288 h 412"/>
                    <a:gd name="T6" fmla="*/ 4763 w 674"/>
                    <a:gd name="T7" fmla="*/ 519113 h 412"/>
                    <a:gd name="T8" fmla="*/ 641350 w 674"/>
                    <a:gd name="T9" fmla="*/ 0 h 412"/>
                    <a:gd name="T10" fmla="*/ 1069975 w 674"/>
                    <a:gd name="T11" fmla="*/ 654050 h 412"/>
                    <a:gd name="T12" fmla="*/ 7938 w 674"/>
                    <a:gd name="T13" fmla="*/ 519113 h 412"/>
                    <a:gd name="T14" fmla="*/ 1062038 w 674"/>
                    <a:gd name="T15" fmla="*/ 649288 h 412"/>
                    <a:gd name="T16" fmla="*/ 641350 w 674"/>
                    <a:gd name="T17" fmla="*/ 6350 h 412"/>
                    <a:gd name="T18" fmla="*/ 7938 w 674"/>
                    <a:gd name="T19" fmla="*/ 519113 h 4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74" h="412">
                      <a:moveTo>
                        <a:pt x="674" y="412"/>
                      </a:moveTo>
                      <a:lnTo>
                        <a:pt x="671" y="411"/>
                      </a:lnTo>
                      <a:lnTo>
                        <a:pt x="0" y="329"/>
                      </a:lnTo>
                      <a:lnTo>
                        <a:pt x="3" y="327"/>
                      </a:lnTo>
                      <a:lnTo>
                        <a:pt x="404" y="0"/>
                      </a:lnTo>
                      <a:lnTo>
                        <a:pt x="674" y="412"/>
                      </a:lnTo>
                      <a:close/>
                      <a:moveTo>
                        <a:pt x="5" y="327"/>
                      </a:moveTo>
                      <a:lnTo>
                        <a:pt x="669" y="409"/>
                      </a:lnTo>
                      <a:lnTo>
                        <a:pt x="404" y="4"/>
                      </a:lnTo>
                      <a:lnTo>
                        <a:pt x="5" y="327"/>
                      </a:lnTo>
                      <a:close/>
                    </a:path>
                  </a:pathLst>
                </a:custGeom>
                <a:grpFill/>
                <a:ln w="6350">
                  <a:solidFill>
                    <a:schemeClr val="bg2">
                      <a:lumMod val="50000"/>
                    </a:schemeClr>
                  </a:solidFill>
                  <a:round/>
                </a:ln>
              </p:spPr>
              <p:txBody>
                <a:bodyPr/>
                <a:lstStyle/>
                <a:p>
                  <a:endParaRPr lang="zh-CN" altLang="en-US">
                    <a:ea typeface="微软雅黑" panose="020B0503020204020204" pitchFamily="34" charset="-122"/>
                  </a:endParaRPr>
                </a:p>
              </p:txBody>
            </p:sp>
            <p:sp>
              <p:nvSpPr>
                <p:cNvPr id="21" name="Freeform 6"/>
                <p:cNvSpPr/>
                <p:nvPr/>
              </p:nvSpPr>
              <p:spPr bwMode="auto">
                <a:xfrm>
                  <a:off x="1360529" y="2962429"/>
                  <a:ext cx="827793" cy="929927"/>
                </a:xfrm>
                <a:custGeom>
                  <a:avLst/>
                  <a:gdLst>
                    <a:gd name="T0" fmla="*/ 601663 w 381"/>
                    <a:gd name="T1" fmla="*/ 679450 h 428"/>
                    <a:gd name="T2" fmla="*/ 0 w 381"/>
                    <a:gd name="T3" fmla="*/ 3175 h 428"/>
                    <a:gd name="T4" fmla="*/ 1588 w 381"/>
                    <a:gd name="T5" fmla="*/ 0 h 428"/>
                    <a:gd name="T6" fmla="*/ 604838 w 381"/>
                    <a:gd name="T7" fmla="*/ 677863 h 428"/>
                    <a:gd name="T8" fmla="*/ 601663 w 381"/>
                    <a:gd name="T9" fmla="*/ 679450 h 42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81" h="428">
                      <a:moveTo>
                        <a:pt x="379" y="428"/>
                      </a:moveTo>
                      <a:lnTo>
                        <a:pt x="0" y="2"/>
                      </a:lnTo>
                      <a:lnTo>
                        <a:pt x="1" y="0"/>
                      </a:lnTo>
                      <a:lnTo>
                        <a:pt x="381" y="427"/>
                      </a:lnTo>
                      <a:lnTo>
                        <a:pt x="379" y="428"/>
                      </a:lnTo>
                      <a:close/>
                    </a:path>
                  </a:pathLst>
                </a:custGeom>
                <a:grpFill/>
                <a:ln w="6350">
                  <a:solidFill>
                    <a:schemeClr val="bg2">
                      <a:lumMod val="50000"/>
                    </a:schemeClr>
                  </a:solidFill>
                  <a:round/>
                </a:ln>
              </p:spPr>
              <p:txBody>
                <a:bodyPr/>
                <a:lstStyle/>
                <a:p>
                  <a:endParaRPr lang="zh-CN" altLang="en-US">
                    <a:ea typeface="微软雅黑" panose="020B0503020204020204" pitchFamily="34" charset="-122"/>
                  </a:endParaRPr>
                </a:p>
              </p:txBody>
            </p:sp>
            <p:sp>
              <p:nvSpPr>
                <p:cNvPr id="22" name="Freeform 7"/>
                <p:cNvSpPr>
                  <a:spLocks noEditPoints="1"/>
                </p:cNvSpPr>
                <p:nvPr/>
              </p:nvSpPr>
              <p:spPr bwMode="auto">
                <a:xfrm>
                  <a:off x="2179630" y="3138420"/>
                  <a:ext cx="1538260" cy="892991"/>
                </a:xfrm>
                <a:custGeom>
                  <a:avLst/>
                  <a:gdLst>
                    <a:gd name="T0" fmla="*/ 1123950 w 708"/>
                    <a:gd name="T1" fmla="*/ 652463 h 411"/>
                    <a:gd name="T2" fmla="*/ 0 w 708"/>
                    <a:gd name="T3" fmla="*/ 552450 h 411"/>
                    <a:gd name="T4" fmla="*/ 463550 w 708"/>
                    <a:gd name="T5" fmla="*/ 0 h 411"/>
                    <a:gd name="T6" fmla="*/ 465138 w 708"/>
                    <a:gd name="T7" fmla="*/ 1588 h 411"/>
                    <a:gd name="T8" fmla="*/ 1123950 w 708"/>
                    <a:gd name="T9" fmla="*/ 652463 h 411"/>
                    <a:gd name="T10" fmla="*/ 7938 w 708"/>
                    <a:gd name="T11" fmla="*/ 547688 h 411"/>
                    <a:gd name="T12" fmla="*/ 1112838 w 708"/>
                    <a:gd name="T13" fmla="*/ 649288 h 411"/>
                    <a:gd name="T14" fmla="*/ 463550 w 708"/>
                    <a:gd name="T15" fmla="*/ 6350 h 411"/>
                    <a:gd name="T16" fmla="*/ 7938 w 708"/>
                    <a:gd name="T17" fmla="*/ 547688 h 41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708" h="411">
                      <a:moveTo>
                        <a:pt x="708" y="411"/>
                      </a:moveTo>
                      <a:lnTo>
                        <a:pt x="0" y="348"/>
                      </a:lnTo>
                      <a:lnTo>
                        <a:pt x="292" y="0"/>
                      </a:lnTo>
                      <a:lnTo>
                        <a:pt x="293" y="1"/>
                      </a:lnTo>
                      <a:lnTo>
                        <a:pt x="708" y="411"/>
                      </a:lnTo>
                      <a:close/>
                      <a:moveTo>
                        <a:pt x="5" y="345"/>
                      </a:moveTo>
                      <a:lnTo>
                        <a:pt x="701" y="409"/>
                      </a:lnTo>
                      <a:lnTo>
                        <a:pt x="292" y="4"/>
                      </a:lnTo>
                      <a:lnTo>
                        <a:pt x="5" y="345"/>
                      </a:lnTo>
                      <a:close/>
                    </a:path>
                  </a:pathLst>
                </a:custGeom>
                <a:grpFill/>
                <a:ln w="6350">
                  <a:solidFill>
                    <a:schemeClr val="bg2">
                      <a:lumMod val="50000"/>
                    </a:schemeClr>
                  </a:solidFill>
                  <a:round/>
                </a:ln>
              </p:spPr>
              <p:txBody>
                <a:bodyPr/>
                <a:lstStyle/>
                <a:p>
                  <a:endParaRPr lang="zh-CN" altLang="en-US">
                    <a:ea typeface="微软雅黑" panose="020B0503020204020204" pitchFamily="34" charset="-122"/>
                  </a:endParaRPr>
                </a:p>
              </p:txBody>
            </p:sp>
          </p:grpSp>
          <p:grpSp>
            <p:nvGrpSpPr>
              <p:cNvPr id="17" name="组合 16"/>
              <p:cNvGrpSpPr/>
              <p:nvPr/>
            </p:nvGrpSpPr>
            <p:grpSpPr>
              <a:xfrm>
                <a:off x="2231774" y="1198174"/>
                <a:ext cx="2159648" cy="1948937"/>
                <a:chOff x="2231774" y="1198174"/>
                <a:chExt cx="2159648" cy="1948937"/>
              </a:xfrm>
              <a:grpFill/>
            </p:grpSpPr>
            <p:sp>
              <p:nvSpPr>
                <p:cNvPr id="18" name="Freeform 8"/>
                <p:cNvSpPr>
                  <a:spLocks noEditPoints="1"/>
                </p:cNvSpPr>
                <p:nvPr/>
              </p:nvSpPr>
              <p:spPr bwMode="auto">
                <a:xfrm>
                  <a:off x="2853162" y="1232938"/>
                  <a:ext cx="1538260" cy="1914173"/>
                </a:xfrm>
                <a:custGeom>
                  <a:avLst/>
                  <a:gdLst>
                    <a:gd name="T0" fmla="*/ 0 w 708"/>
                    <a:gd name="T1" fmla="*/ 1398588 h 881"/>
                    <a:gd name="T2" fmla="*/ 176213 w 708"/>
                    <a:gd name="T3" fmla="*/ 0 h 881"/>
                    <a:gd name="T4" fmla="*/ 179388 w 708"/>
                    <a:gd name="T5" fmla="*/ 4763 h 881"/>
                    <a:gd name="T6" fmla="*/ 1123950 w 708"/>
                    <a:gd name="T7" fmla="*/ 1160463 h 881"/>
                    <a:gd name="T8" fmla="*/ 1120775 w 708"/>
                    <a:gd name="T9" fmla="*/ 1162050 h 881"/>
                    <a:gd name="T10" fmla="*/ 0 w 708"/>
                    <a:gd name="T11" fmla="*/ 1398588 h 881"/>
                    <a:gd name="T12" fmla="*/ 179388 w 708"/>
                    <a:gd name="T13" fmla="*/ 11113 h 881"/>
                    <a:gd name="T14" fmla="*/ 4763 w 708"/>
                    <a:gd name="T15" fmla="*/ 1393825 h 881"/>
                    <a:gd name="T16" fmla="*/ 1117600 w 708"/>
                    <a:gd name="T17" fmla="*/ 1157288 h 881"/>
                    <a:gd name="T18" fmla="*/ 179388 w 708"/>
                    <a:gd name="T19" fmla="*/ 11113 h 88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08" h="881">
                      <a:moveTo>
                        <a:pt x="0" y="881"/>
                      </a:moveTo>
                      <a:lnTo>
                        <a:pt x="111" y="0"/>
                      </a:lnTo>
                      <a:lnTo>
                        <a:pt x="113" y="3"/>
                      </a:lnTo>
                      <a:lnTo>
                        <a:pt x="708" y="731"/>
                      </a:lnTo>
                      <a:lnTo>
                        <a:pt x="706" y="732"/>
                      </a:lnTo>
                      <a:lnTo>
                        <a:pt x="0" y="881"/>
                      </a:lnTo>
                      <a:close/>
                      <a:moveTo>
                        <a:pt x="113" y="7"/>
                      </a:moveTo>
                      <a:lnTo>
                        <a:pt x="3" y="878"/>
                      </a:lnTo>
                      <a:lnTo>
                        <a:pt x="704" y="729"/>
                      </a:lnTo>
                      <a:lnTo>
                        <a:pt x="113" y="7"/>
                      </a:lnTo>
                      <a:close/>
                    </a:path>
                  </a:pathLst>
                </a:custGeom>
                <a:grpFill/>
                <a:ln w="6350">
                  <a:solidFill>
                    <a:schemeClr val="bg2">
                      <a:lumMod val="50000"/>
                    </a:schemeClr>
                  </a:solidFill>
                  <a:round/>
                </a:ln>
              </p:spPr>
              <p:txBody>
                <a:bodyPr/>
                <a:lstStyle/>
                <a:p>
                  <a:endParaRPr lang="zh-CN" altLang="en-US">
                    <a:ea typeface="微软雅黑" panose="020B0503020204020204" pitchFamily="34" charset="-122"/>
                  </a:endParaRPr>
                </a:p>
              </p:txBody>
            </p:sp>
            <p:sp>
              <p:nvSpPr>
                <p:cNvPr id="19" name="Freeform 9"/>
                <p:cNvSpPr/>
                <p:nvPr/>
              </p:nvSpPr>
              <p:spPr bwMode="auto">
                <a:xfrm>
                  <a:off x="2231774" y="1198174"/>
                  <a:ext cx="923391" cy="1060291"/>
                </a:xfrm>
                <a:custGeom>
                  <a:avLst/>
                  <a:gdLst>
                    <a:gd name="T0" fmla="*/ 3175 w 425"/>
                    <a:gd name="T1" fmla="*/ 774700 h 488"/>
                    <a:gd name="T2" fmla="*/ 0 w 425"/>
                    <a:gd name="T3" fmla="*/ 771525 h 488"/>
                    <a:gd name="T4" fmla="*/ 673100 w 425"/>
                    <a:gd name="T5" fmla="*/ 0 h 488"/>
                    <a:gd name="T6" fmla="*/ 674688 w 425"/>
                    <a:gd name="T7" fmla="*/ 1588 h 488"/>
                    <a:gd name="T8" fmla="*/ 3175 w 425"/>
                    <a:gd name="T9" fmla="*/ 774700 h 4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25" h="488">
                      <a:moveTo>
                        <a:pt x="2" y="488"/>
                      </a:moveTo>
                      <a:lnTo>
                        <a:pt x="0" y="486"/>
                      </a:lnTo>
                      <a:lnTo>
                        <a:pt x="424" y="0"/>
                      </a:lnTo>
                      <a:lnTo>
                        <a:pt x="425" y="1"/>
                      </a:lnTo>
                      <a:lnTo>
                        <a:pt x="2" y="488"/>
                      </a:lnTo>
                      <a:close/>
                    </a:path>
                  </a:pathLst>
                </a:custGeom>
                <a:grpFill/>
                <a:ln w="6350">
                  <a:solidFill>
                    <a:schemeClr val="bg2">
                      <a:lumMod val="50000"/>
                    </a:schemeClr>
                  </a:solidFill>
                  <a:round/>
                </a:ln>
              </p:spPr>
              <p:txBody>
                <a:bodyPr/>
                <a:lstStyle/>
                <a:p>
                  <a:endParaRPr lang="zh-CN" altLang="en-US">
                    <a:ea typeface="微软雅黑" panose="020B0503020204020204" pitchFamily="34" charset="-122"/>
                  </a:endParaRPr>
                </a:p>
              </p:txBody>
            </p:sp>
          </p:grpSp>
        </p:grpSp>
        <p:sp>
          <p:nvSpPr>
            <p:cNvPr id="15" name="Freeform 10"/>
            <p:cNvSpPr/>
            <p:nvPr/>
          </p:nvSpPr>
          <p:spPr bwMode="auto">
            <a:xfrm>
              <a:off x="3707027" y="2819029"/>
              <a:ext cx="682223" cy="1210210"/>
            </a:xfrm>
            <a:custGeom>
              <a:avLst/>
              <a:gdLst>
                <a:gd name="T0" fmla="*/ 3175 w 314"/>
                <a:gd name="T1" fmla="*/ 884238 h 557"/>
                <a:gd name="T2" fmla="*/ 0 w 314"/>
                <a:gd name="T3" fmla="*/ 884238 h 557"/>
                <a:gd name="T4" fmla="*/ 495300 w 314"/>
                <a:gd name="T5" fmla="*/ 0 h 557"/>
                <a:gd name="T6" fmla="*/ 498475 w 314"/>
                <a:gd name="T7" fmla="*/ 1588 h 557"/>
                <a:gd name="T8" fmla="*/ 3175 w 314"/>
                <a:gd name="T9" fmla="*/ 884238 h 55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14" h="557">
                  <a:moveTo>
                    <a:pt x="2" y="557"/>
                  </a:moveTo>
                  <a:lnTo>
                    <a:pt x="0" y="557"/>
                  </a:lnTo>
                  <a:lnTo>
                    <a:pt x="312" y="0"/>
                  </a:lnTo>
                  <a:lnTo>
                    <a:pt x="314" y="1"/>
                  </a:lnTo>
                  <a:lnTo>
                    <a:pt x="2" y="557"/>
                  </a:lnTo>
                  <a:close/>
                </a:path>
              </a:pathLst>
            </a:custGeom>
            <a:grpFill/>
            <a:ln w="6350">
              <a:solidFill>
                <a:schemeClr val="bg2">
                  <a:lumMod val="50000"/>
                </a:schemeClr>
              </a:solidFill>
              <a:round/>
            </a:ln>
          </p:spPr>
          <p:txBody>
            <a:bodyPr/>
            <a:lstStyle/>
            <a:p>
              <a:endParaRPr lang="zh-CN" altLang="en-US">
                <a:ea typeface="微软雅黑" panose="020B0503020204020204" pitchFamily="34" charset="-122"/>
              </a:endParaRPr>
            </a:p>
          </p:txBody>
        </p:sp>
      </p:grpSp>
      <p:sp>
        <p:nvSpPr>
          <p:cNvPr id="23" name="Oval 951"/>
          <p:cNvSpPr>
            <a:spLocks noChangeArrowheads="1"/>
          </p:cNvSpPr>
          <p:nvPr/>
        </p:nvSpPr>
        <p:spPr bwMode="auto">
          <a:xfrm>
            <a:off x="2011012" y="3546107"/>
            <a:ext cx="1475648" cy="1469566"/>
          </a:xfrm>
          <a:prstGeom prst="ellipse">
            <a:avLst/>
          </a:prstGeom>
          <a:gradFill flip="none" rotWithShape="1">
            <a:gsLst>
              <a:gs pos="5000">
                <a:srgbClr val="FEF5D6"/>
              </a:gs>
              <a:gs pos="68000">
                <a:srgbClr val="FBCB78"/>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zh-CN">
              <a:solidFill>
                <a:schemeClr val="bg1"/>
              </a:solidFill>
            </a:endParaRPr>
          </a:p>
        </p:txBody>
      </p:sp>
      <p:sp>
        <p:nvSpPr>
          <p:cNvPr id="24" name="Oval 952"/>
          <p:cNvSpPr>
            <a:spLocks noChangeArrowheads="1"/>
          </p:cNvSpPr>
          <p:nvPr/>
        </p:nvSpPr>
        <p:spPr bwMode="auto">
          <a:xfrm>
            <a:off x="184021" y="3396399"/>
            <a:ext cx="1090697" cy="1090718"/>
          </a:xfrm>
          <a:prstGeom prst="ellipse">
            <a:avLst/>
          </a:prstGeom>
          <a:gradFill flip="none" rotWithShape="1">
            <a:gsLst>
              <a:gs pos="5000">
                <a:srgbClr val="FEF5D6"/>
              </a:gs>
              <a:gs pos="68000">
                <a:srgbClr val="FBCB78"/>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zh-CN">
              <a:solidFill>
                <a:schemeClr val="bg1"/>
              </a:solidFill>
            </a:endParaRPr>
          </a:p>
        </p:txBody>
      </p:sp>
      <p:sp>
        <p:nvSpPr>
          <p:cNvPr id="25" name="Oval 953"/>
          <p:cNvSpPr>
            <a:spLocks noChangeArrowheads="1"/>
          </p:cNvSpPr>
          <p:nvPr/>
        </p:nvSpPr>
        <p:spPr bwMode="auto">
          <a:xfrm>
            <a:off x="3654691" y="5153158"/>
            <a:ext cx="659917" cy="659930"/>
          </a:xfrm>
          <a:prstGeom prst="ellipse">
            <a:avLst/>
          </a:prstGeom>
          <a:solidFill>
            <a:srgbClr val="D7271E"/>
          </a:solidFill>
          <a:ln>
            <a:noFill/>
          </a:ln>
        </p:spPr>
        <p:txBody>
          <a:bodyPr/>
          <a:lstStyle/>
          <a:p>
            <a:endParaRPr lang="zh-CN" altLang="zh-CN">
              <a:ea typeface="微软雅黑" panose="020B0503020204020204" pitchFamily="34" charset="-122"/>
            </a:endParaRPr>
          </a:p>
        </p:txBody>
      </p:sp>
      <p:sp>
        <p:nvSpPr>
          <p:cNvPr id="26" name="Oval 954"/>
          <p:cNvSpPr>
            <a:spLocks noChangeArrowheads="1"/>
          </p:cNvSpPr>
          <p:nvPr/>
        </p:nvSpPr>
        <p:spPr bwMode="auto">
          <a:xfrm>
            <a:off x="2554830" y="1049983"/>
            <a:ext cx="1295392" cy="1292363"/>
          </a:xfrm>
          <a:prstGeom prst="ellipse">
            <a:avLst/>
          </a:prstGeom>
          <a:gradFill flip="none" rotWithShape="1">
            <a:gsLst>
              <a:gs pos="5000">
                <a:srgbClr val="FEF5D6"/>
              </a:gs>
              <a:gs pos="68000">
                <a:srgbClr val="FBCB78"/>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zh-CN">
              <a:solidFill>
                <a:schemeClr val="bg1"/>
              </a:solidFill>
            </a:endParaRPr>
          </a:p>
        </p:txBody>
      </p:sp>
      <p:sp>
        <p:nvSpPr>
          <p:cNvPr id="27" name="Oval 955"/>
          <p:cNvSpPr>
            <a:spLocks noChangeArrowheads="1"/>
          </p:cNvSpPr>
          <p:nvPr/>
        </p:nvSpPr>
        <p:spPr bwMode="auto">
          <a:xfrm>
            <a:off x="1760487" y="5140937"/>
            <a:ext cx="363566" cy="366627"/>
          </a:xfrm>
          <a:prstGeom prst="ellipse">
            <a:avLst/>
          </a:prstGeom>
          <a:solidFill>
            <a:srgbClr val="D7271E"/>
          </a:solidFill>
          <a:ln>
            <a:noFill/>
          </a:ln>
        </p:spPr>
        <p:txBody>
          <a:bodyPr/>
          <a:lstStyle/>
          <a:p>
            <a:endParaRPr lang="zh-CN" altLang="zh-CN">
              <a:ea typeface="微软雅黑" panose="020B0503020204020204" pitchFamily="34" charset="-122"/>
            </a:endParaRPr>
          </a:p>
        </p:txBody>
      </p:sp>
      <p:sp>
        <p:nvSpPr>
          <p:cNvPr id="28" name="Oval 956"/>
          <p:cNvSpPr>
            <a:spLocks noChangeArrowheads="1"/>
          </p:cNvSpPr>
          <p:nvPr/>
        </p:nvSpPr>
        <p:spPr bwMode="auto">
          <a:xfrm>
            <a:off x="4302386" y="3148927"/>
            <a:ext cx="1292338" cy="1289307"/>
          </a:xfrm>
          <a:prstGeom prst="ellipse">
            <a:avLst/>
          </a:prstGeom>
          <a:gradFill flip="none" rotWithShape="1">
            <a:gsLst>
              <a:gs pos="5000">
                <a:srgbClr val="FEF5D6"/>
              </a:gs>
              <a:gs pos="68000">
                <a:srgbClr val="FBCB78"/>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zh-CN">
              <a:solidFill>
                <a:schemeClr val="bg1"/>
              </a:solidFill>
            </a:endParaRPr>
          </a:p>
        </p:txBody>
      </p:sp>
      <p:sp>
        <p:nvSpPr>
          <p:cNvPr id="29" name="Oval 957"/>
          <p:cNvSpPr>
            <a:spLocks noChangeArrowheads="1"/>
          </p:cNvSpPr>
          <p:nvPr/>
        </p:nvSpPr>
        <p:spPr bwMode="auto">
          <a:xfrm>
            <a:off x="1717715" y="2730359"/>
            <a:ext cx="586592" cy="586605"/>
          </a:xfrm>
          <a:prstGeom prst="ellipse">
            <a:avLst/>
          </a:prstGeom>
          <a:solidFill>
            <a:srgbClr val="D7271E"/>
          </a:solidFill>
          <a:ln>
            <a:noFill/>
          </a:ln>
        </p:spPr>
        <p:txBody>
          <a:bodyPr/>
          <a:lstStyle/>
          <a:p>
            <a:endParaRPr lang="zh-CN" altLang="zh-CN">
              <a:ea typeface="微软雅黑" panose="020B0503020204020204" pitchFamily="34" charset="-122"/>
            </a:endParaRPr>
          </a:p>
        </p:txBody>
      </p:sp>
      <p:sp>
        <p:nvSpPr>
          <p:cNvPr id="30" name="Oval 952"/>
          <p:cNvSpPr>
            <a:spLocks noChangeArrowheads="1"/>
          </p:cNvSpPr>
          <p:nvPr/>
        </p:nvSpPr>
        <p:spPr bwMode="auto">
          <a:xfrm>
            <a:off x="6077657" y="1852588"/>
            <a:ext cx="392772" cy="393160"/>
          </a:xfrm>
          <a:prstGeom prst="ellipse">
            <a:avLst/>
          </a:prstGeom>
          <a:solidFill>
            <a:srgbClr val="D7271E"/>
          </a:solidFill>
          <a:ln>
            <a:noFill/>
          </a:ln>
        </p:spPr>
        <p:txBody>
          <a:bodyPr/>
          <a:lstStyle/>
          <a:p>
            <a:endParaRPr lang="zh-CN" altLang="zh-CN">
              <a:ea typeface="微软雅黑" panose="020B0503020204020204" pitchFamily="34" charset="-122"/>
            </a:endParaRPr>
          </a:p>
        </p:txBody>
      </p:sp>
      <p:sp>
        <p:nvSpPr>
          <p:cNvPr id="31" name="Oval 952"/>
          <p:cNvSpPr>
            <a:spLocks noChangeArrowheads="1"/>
          </p:cNvSpPr>
          <p:nvPr/>
        </p:nvSpPr>
        <p:spPr bwMode="auto">
          <a:xfrm>
            <a:off x="6060358" y="3225991"/>
            <a:ext cx="392772" cy="393160"/>
          </a:xfrm>
          <a:prstGeom prst="ellipse">
            <a:avLst/>
          </a:prstGeom>
          <a:solidFill>
            <a:srgbClr val="AE1B19"/>
          </a:solidFill>
          <a:ln>
            <a:noFill/>
          </a:ln>
        </p:spPr>
        <p:txBody>
          <a:bodyPr/>
          <a:lstStyle/>
          <a:p>
            <a:endParaRPr lang="zh-CN" altLang="zh-CN">
              <a:ea typeface="微软雅黑" panose="020B0503020204020204" pitchFamily="34" charset="-122"/>
            </a:endParaRPr>
          </a:p>
        </p:txBody>
      </p:sp>
      <p:sp>
        <p:nvSpPr>
          <p:cNvPr id="33" name="Oval 952"/>
          <p:cNvSpPr>
            <a:spLocks noChangeArrowheads="1"/>
          </p:cNvSpPr>
          <p:nvPr/>
        </p:nvSpPr>
        <p:spPr bwMode="auto">
          <a:xfrm>
            <a:off x="6077657" y="4747284"/>
            <a:ext cx="392772" cy="393160"/>
          </a:xfrm>
          <a:prstGeom prst="ellipse">
            <a:avLst/>
          </a:prstGeom>
          <a:solidFill>
            <a:srgbClr val="AE1B19"/>
          </a:solidFill>
          <a:ln>
            <a:noFill/>
          </a:ln>
        </p:spPr>
        <p:txBody>
          <a:bodyPr/>
          <a:lstStyle/>
          <a:p>
            <a:endParaRPr lang="zh-CN" altLang="zh-CN">
              <a:ea typeface="微软雅黑" panose="020B0503020204020204" pitchFamily="34" charset="-122"/>
            </a:endParaRPr>
          </a:p>
        </p:txBody>
      </p:sp>
      <p:sp>
        <p:nvSpPr>
          <p:cNvPr id="34" name="TextBox 974"/>
          <p:cNvSpPr txBox="1">
            <a:spLocks noChangeArrowheads="1"/>
          </p:cNvSpPr>
          <p:nvPr/>
        </p:nvSpPr>
        <p:spPr bwMode="auto">
          <a:xfrm>
            <a:off x="2576101" y="1387194"/>
            <a:ext cx="1274121" cy="525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tabLst>
                <a:tab pos="1704975" algn="l"/>
                <a:tab pos="3314700" algn="l"/>
                <a:tab pos="4752975" algn="l"/>
                <a:tab pos="6372225" algn="l"/>
              </a:tabLst>
              <a:defRPr>
                <a:solidFill>
                  <a:schemeClr val="tx1"/>
                </a:solidFill>
                <a:latin typeface="Calibri" panose="020F0502020204030204" pitchFamily="34" charset="0"/>
              </a:defRPr>
            </a:lvl1pPr>
            <a:lvl2pPr marL="742950" indent="-285750">
              <a:tabLst>
                <a:tab pos="1704975" algn="l"/>
                <a:tab pos="3314700" algn="l"/>
                <a:tab pos="4752975" algn="l"/>
                <a:tab pos="6372225" algn="l"/>
              </a:tabLst>
              <a:defRPr>
                <a:solidFill>
                  <a:schemeClr val="tx1"/>
                </a:solidFill>
                <a:latin typeface="Calibri" panose="020F0502020204030204" pitchFamily="34" charset="0"/>
              </a:defRPr>
            </a:lvl2pPr>
            <a:lvl3pPr marL="1143000" indent="-228600">
              <a:tabLst>
                <a:tab pos="1704975" algn="l"/>
                <a:tab pos="3314700" algn="l"/>
                <a:tab pos="4752975" algn="l"/>
                <a:tab pos="6372225" algn="l"/>
              </a:tabLst>
              <a:defRPr>
                <a:solidFill>
                  <a:schemeClr val="tx1"/>
                </a:solidFill>
                <a:latin typeface="Calibri" panose="020F0502020204030204" pitchFamily="34" charset="0"/>
              </a:defRPr>
            </a:lvl3pPr>
            <a:lvl4pPr marL="1600200" indent="-228600">
              <a:tabLst>
                <a:tab pos="1704975" algn="l"/>
                <a:tab pos="3314700" algn="l"/>
                <a:tab pos="4752975" algn="l"/>
                <a:tab pos="6372225" algn="l"/>
              </a:tabLst>
              <a:defRPr>
                <a:solidFill>
                  <a:schemeClr val="tx1"/>
                </a:solidFill>
                <a:latin typeface="Calibri" panose="020F0502020204030204" pitchFamily="34" charset="0"/>
              </a:defRPr>
            </a:lvl4pPr>
            <a:lvl5pPr marL="2057400" indent="-228600">
              <a:tabLst>
                <a:tab pos="1704975" algn="l"/>
                <a:tab pos="3314700" algn="l"/>
                <a:tab pos="4752975" algn="l"/>
                <a:tab pos="6372225" algn="l"/>
              </a:tabLst>
              <a:defRPr>
                <a:solidFill>
                  <a:schemeClr val="tx1"/>
                </a:solidFill>
                <a:latin typeface="Calibri" panose="020F0502020204030204" pitchFamily="34" charset="0"/>
              </a:defRPr>
            </a:lvl5pPr>
            <a:lvl6pPr marL="2514600" indent="-228600" fontAlgn="base">
              <a:spcBef>
                <a:spcPct val="0"/>
              </a:spcBef>
              <a:spcAft>
                <a:spcPct val="0"/>
              </a:spcAft>
              <a:tabLst>
                <a:tab pos="1704975" algn="l"/>
                <a:tab pos="3314700" algn="l"/>
                <a:tab pos="4752975" algn="l"/>
                <a:tab pos="6372225" algn="l"/>
              </a:tabLst>
              <a:defRPr>
                <a:solidFill>
                  <a:schemeClr val="tx1"/>
                </a:solidFill>
                <a:latin typeface="Calibri" panose="020F0502020204030204" pitchFamily="34" charset="0"/>
              </a:defRPr>
            </a:lvl6pPr>
            <a:lvl7pPr marL="2971800" indent="-228600" fontAlgn="base">
              <a:spcBef>
                <a:spcPct val="0"/>
              </a:spcBef>
              <a:spcAft>
                <a:spcPct val="0"/>
              </a:spcAft>
              <a:tabLst>
                <a:tab pos="1704975" algn="l"/>
                <a:tab pos="3314700" algn="l"/>
                <a:tab pos="4752975" algn="l"/>
                <a:tab pos="6372225" algn="l"/>
              </a:tabLst>
              <a:defRPr>
                <a:solidFill>
                  <a:schemeClr val="tx1"/>
                </a:solidFill>
                <a:latin typeface="Calibri" panose="020F0502020204030204" pitchFamily="34" charset="0"/>
              </a:defRPr>
            </a:lvl7pPr>
            <a:lvl8pPr marL="3429000" indent="-228600" fontAlgn="base">
              <a:spcBef>
                <a:spcPct val="0"/>
              </a:spcBef>
              <a:spcAft>
                <a:spcPct val="0"/>
              </a:spcAft>
              <a:tabLst>
                <a:tab pos="1704975" algn="l"/>
                <a:tab pos="3314700" algn="l"/>
                <a:tab pos="4752975" algn="l"/>
                <a:tab pos="6372225" algn="l"/>
              </a:tabLst>
              <a:defRPr>
                <a:solidFill>
                  <a:schemeClr val="tx1"/>
                </a:solidFill>
                <a:latin typeface="Calibri" panose="020F0502020204030204" pitchFamily="34" charset="0"/>
              </a:defRPr>
            </a:lvl8pPr>
            <a:lvl9pPr marL="3886200" indent="-228600" fontAlgn="base">
              <a:spcBef>
                <a:spcPct val="0"/>
              </a:spcBef>
              <a:spcAft>
                <a:spcPct val="0"/>
              </a:spcAft>
              <a:tabLst>
                <a:tab pos="1704975" algn="l"/>
                <a:tab pos="3314700" algn="l"/>
                <a:tab pos="4752975" algn="l"/>
                <a:tab pos="6372225" algn="l"/>
              </a:tabLst>
              <a:defRPr>
                <a:solidFill>
                  <a:schemeClr val="tx1"/>
                </a:solidFill>
                <a:latin typeface="Calibri" panose="020F0502020204030204" pitchFamily="34" charset="0"/>
              </a:defRPr>
            </a:lvl9pPr>
          </a:lstStyle>
          <a:p>
            <a:pPr algn="ctr"/>
            <a:r>
              <a:rPr lang="en-US" sz="2810" dirty="0">
                <a:solidFill>
                  <a:srgbClr val="D7271E"/>
                </a:solidFill>
                <a:latin typeface="微软雅黑" panose="020B0503020204020204" pitchFamily="34" charset="-122"/>
                <a:ea typeface="微软雅黑" panose="020B0503020204020204" pitchFamily="34" charset="-122"/>
                <a:cs typeface="Roboto Condensed" pitchFamily="2" charset="0"/>
              </a:rPr>
              <a:t>2020</a:t>
            </a:r>
            <a:endParaRPr lang="bg-BG" altLang="zh-CN" sz="2810" dirty="0">
              <a:solidFill>
                <a:srgbClr val="D7271E"/>
              </a:solidFill>
              <a:latin typeface="微软雅黑" panose="020B0503020204020204" pitchFamily="34" charset="-122"/>
              <a:ea typeface="微软雅黑" panose="020B0503020204020204" pitchFamily="34" charset="-122"/>
              <a:cs typeface="Roboto Condensed" pitchFamily="2" charset="0"/>
            </a:endParaRPr>
          </a:p>
        </p:txBody>
      </p:sp>
      <p:sp>
        <p:nvSpPr>
          <p:cNvPr id="35" name="TextBox 975"/>
          <p:cNvSpPr txBox="1">
            <a:spLocks noChangeArrowheads="1"/>
          </p:cNvSpPr>
          <p:nvPr/>
        </p:nvSpPr>
        <p:spPr bwMode="auto">
          <a:xfrm>
            <a:off x="4361004" y="3512160"/>
            <a:ext cx="1279869" cy="525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tabLst>
                <a:tab pos="1704975" algn="l"/>
                <a:tab pos="3314700" algn="l"/>
                <a:tab pos="4752975" algn="l"/>
                <a:tab pos="6372225" algn="l"/>
              </a:tabLst>
              <a:defRPr>
                <a:solidFill>
                  <a:schemeClr val="tx1"/>
                </a:solidFill>
                <a:latin typeface="Calibri" panose="020F0502020204030204" pitchFamily="34" charset="0"/>
              </a:defRPr>
            </a:lvl1pPr>
            <a:lvl2pPr marL="742950" indent="-285750">
              <a:tabLst>
                <a:tab pos="1704975" algn="l"/>
                <a:tab pos="3314700" algn="l"/>
                <a:tab pos="4752975" algn="l"/>
                <a:tab pos="6372225" algn="l"/>
              </a:tabLst>
              <a:defRPr>
                <a:solidFill>
                  <a:schemeClr val="tx1"/>
                </a:solidFill>
                <a:latin typeface="Calibri" panose="020F0502020204030204" pitchFamily="34" charset="0"/>
              </a:defRPr>
            </a:lvl2pPr>
            <a:lvl3pPr marL="1143000" indent="-228600">
              <a:tabLst>
                <a:tab pos="1704975" algn="l"/>
                <a:tab pos="3314700" algn="l"/>
                <a:tab pos="4752975" algn="l"/>
                <a:tab pos="6372225" algn="l"/>
              </a:tabLst>
              <a:defRPr>
                <a:solidFill>
                  <a:schemeClr val="tx1"/>
                </a:solidFill>
                <a:latin typeface="Calibri" panose="020F0502020204030204" pitchFamily="34" charset="0"/>
              </a:defRPr>
            </a:lvl3pPr>
            <a:lvl4pPr marL="1600200" indent="-228600">
              <a:tabLst>
                <a:tab pos="1704975" algn="l"/>
                <a:tab pos="3314700" algn="l"/>
                <a:tab pos="4752975" algn="l"/>
                <a:tab pos="6372225" algn="l"/>
              </a:tabLst>
              <a:defRPr>
                <a:solidFill>
                  <a:schemeClr val="tx1"/>
                </a:solidFill>
                <a:latin typeface="Calibri" panose="020F0502020204030204" pitchFamily="34" charset="0"/>
              </a:defRPr>
            </a:lvl4pPr>
            <a:lvl5pPr marL="2057400" indent="-228600">
              <a:tabLst>
                <a:tab pos="1704975" algn="l"/>
                <a:tab pos="3314700" algn="l"/>
                <a:tab pos="4752975" algn="l"/>
                <a:tab pos="6372225" algn="l"/>
              </a:tabLst>
              <a:defRPr>
                <a:solidFill>
                  <a:schemeClr val="tx1"/>
                </a:solidFill>
                <a:latin typeface="Calibri" panose="020F0502020204030204" pitchFamily="34" charset="0"/>
              </a:defRPr>
            </a:lvl5pPr>
            <a:lvl6pPr marL="2514600" indent="-228600" fontAlgn="base">
              <a:spcBef>
                <a:spcPct val="0"/>
              </a:spcBef>
              <a:spcAft>
                <a:spcPct val="0"/>
              </a:spcAft>
              <a:tabLst>
                <a:tab pos="1704975" algn="l"/>
                <a:tab pos="3314700" algn="l"/>
                <a:tab pos="4752975" algn="l"/>
                <a:tab pos="6372225" algn="l"/>
              </a:tabLst>
              <a:defRPr>
                <a:solidFill>
                  <a:schemeClr val="tx1"/>
                </a:solidFill>
                <a:latin typeface="Calibri" panose="020F0502020204030204" pitchFamily="34" charset="0"/>
              </a:defRPr>
            </a:lvl6pPr>
            <a:lvl7pPr marL="2971800" indent="-228600" fontAlgn="base">
              <a:spcBef>
                <a:spcPct val="0"/>
              </a:spcBef>
              <a:spcAft>
                <a:spcPct val="0"/>
              </a:spcAft>
              <a:tabLst>
                <a:tab pos="1704975" algn="l"/>
                <a:tab pos="3314700" algn="l"/>
                <a:tab pos="4752975" algn="l"/>
                <a:tab pos="6372225" algn="l"/>
              </a:tabLst>
              <a:defRPr>
                <a:solidFill>
                  <a:schemeClr val="tx1"/>
                </a:solidFill>
                <a:latin typeface="Calibri" panose="020F0502020204030204" pitchFamily="34" charset="0"/>
              </a:defRPr>
            </a:lvl7pPr>
            <a:lvl8pPr marL="3429000" indent="-228600" fontAlgn="base">
              <a:spcBef>
                <a:spcPct val="0"/>
              </a:spcBef>
              <a:spcAft>
                <a:spcPct val="0"/>
              </a:spcAft>
              <a:tabLst>
                <a:tab pos="1704975" algn="l"/>
                <a:tab pos="3314700" algn="l"/>
                <a:tab pos="4752975" algn="l"/>
                <a:tab pos="6372225" algn="l"/>
              </a:tabLst>
              <a:defRPr>
                <a:solidFill>
                  <a:schemeClr val="tx1"/>
                </a:solidFill>
                <a:latin typeface="Calibri" panose="020F0502020204030204" pitchFamily="34" charset="0"/>
              </a:defRPr>
            </a:lvl8pPr>
            <a:lvl9pPr marL="3886200" indent="-228600" fontAlgn="base">
              <a:spcBef>
                <a:spcPct val="0"/>
              </a:spcBef>
              <a:spcAft>
                <a:spcPct val="0"/>
              </a:spcAft>
              <a:tabLst>
                <a:tab pos="1704975" algn="l"/>
                <a:tab pos="3314700" algn="l"/>
                <a:tab pos="4752975" algn="l"/>
                <a:tab pos="6372225" algn="l"/>
              </a:tabLst>
              <a:defRPr>
                <a:solidFill>
                  <a:schemeClr val="tx1"/>
                </a:solidFill>
                <a:latin typeface="Calibri" panose="020F0502020204030204" pitchFamily="34" charset="0"/>
              </a:defRPr>
            </a:lvl9pPr>
          </a:lstStyle>
          <a:p>
            <a:pPr algn="ctr"/>
            <a:r>
              <a:rPr lang="en-US" sz="2810" dirty="0">
                <a:solidFill>
                  <a:srgbClr val="D7271E"/>
                </a:solidFill>
                <a:latin typeface="微软雅黑" panose="020B0503020204020204" pitchFamily="34" charset="-122"/>
                <a:ea typeface="微软雅黑" panose="020B0503020204020204" pitchFamily="34" charset="-122"/>
                <a:cs typeface="Roboto Condensed" pitchFamily="2" charset="0"/>
              </a:rPr>
              <a:t>2017</a:t>
            </a:r>
            <a:endParaRPr lang="bg-BG" altLang="zh-CN" sz="2810" dirty="0">
              <a:solidFill>
                <a:srgbClr val="D7271E"/>
              </a:solidFill>
              <a:latin typeface="微软雅黑" panose="020B0503020204020204" pitchFamily="34" charset="-122"/>
              <a:ea typeface="微软雅黑" panose="020B0503020204020204" pitchFamily="34" charset="-122"/>
              <a:cs typeface="Roboto Condensed" pitchFamily="2" charset="0"/>
            </a:endParaRPr>
          </a:p>
        </p:txBody>
      </p:sp>
      <p:sp>
        <p:nvSpPr>
          <p:cNvPr id="36" name="TextBox 976"/>
          <p:cNvSpPr txBox="1">
            <a:spLocks noChangeArrowheads="1"/>
          </p:cNvSpPr>
          <p:nvPr/>
        </p:nvSpPr>
        <p:spPr bwMode="auto">
          <a:xfrm>
            <a:off x="165302" y="3749557"/>
            <a:ext cx="105953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tabLst>
                <a:tab pos="1704975" algn="l"/>
                <a:tab pos="3314700" algn="l"/>
                <a:tab pos="4752975" algn="l"/>
                <a:tab pos="6372225" algn="l"/>
              </a:tabLst>
              <a:defRPr>
                <a:solidFill>
                  <a:schemeClr val="tx1"/>
                </a:solidFill>
                <a:latin typeface="Calibri" panose="020F0502020204030204" pitchFamily="34" charset="0"/>
              </a:defRPr>
            </a:lvl1pPr>
            <a:lvl2pPr marL="742950" indent="-285750">
              <a:tabLst>
                <a:tab pos="1704975" algn="l"/>
                <a:tab pos="3314700" algn="l"/>
                <a:tab pos="4752975" algn="l"/>
                <a:tab pos="6372225" algn="l"/>
              </a:tabLst>
              <a:defRPr>
                <a:solidFill>
                  <a:schemeClr val="tx1"/>
                </a:solidFill>
                <a:latin typeface="Calibri" panose="020F0502020204030204" pitchFamily="34" charset="0"/>
              </a:defRPr>
            </a:lvl2pPr>
            <a:lvl3pPr marL="1143000" indent="-228600">
              <a:tabLst>
                <a:tab pos="1704975" algn="l"/>
                <a:tab pos="3314700" algn="l"/>
                <a:tab pos="4752975" algn="l"/>
                <a:tab pos="6372225" algn="l"/>
              </a:tabLst>
              <a:defRPr>
                <a:solidFill>
                  <a:schemeClr val="tx1"/>
                </a:solidFill>
                <a:latin typeface="Calibri" panose="020F0502020204030204" pitchFamily="34" charset="0"/>
              </a:defRPr>
            </a:lvl3pPr>
            <a:lvl4pPr marL="1600200" indent="-228600">
              <a:tabLst>
                <a:tab pos="1704975" algn="l"/>
                <a:tab pos="3314700" algn="l"/>
                <a:tab pos="4752975" algn="l"/>
                <a:tab pos="6372225" algn="l"/>
              </a:tabLst>
              <a:defRPr>
                <a:solidFill>
                  <a:schemeClr val="tx1"/>
                </a:solidFill>
                <a:latin typeface="Calibri" panose="020F0502020204030204" pitchFamily="34" charset="0"/>
              </a:defRPr>
            </a:lvl4pPr>
            <a:lvl5pPr marL="2057400" indent="-228600">
              <a:tabLst>
                <a:tab pos="1704975" algn="l"/>
                <a:tab pos="3314700" algn="l"/>
                <a:tab pos="4752975" algn="l"/>
                <a:tab pos="6372225" algn="l"/>
              </a:tabLst>
              <a:defRPr>
                <a:solidFill>
                  <a:schemeClr val="tx1"/>
                </a:solidFill>
                <a:latin typeface="Calibri" panose="020F0502020204030204" pitchFamily="34" charset="0"/>
              </a:defRPr>
            </a:lvl5pPr>
            <a:lvl6pPr marL="2514600" indent="-228600" fontAlgn="base">
              <a:spcBef>
                <a:spcPct val="0"/>
              </a:spcBef>
              <a:spcAft>
                <a:spcPct val="0"/>
              </a:spcAft>
              <a:tabLst>
                <a:tab pos="1704975" algn="l"/>
                <a:tab pos="3314700" algn="l"/>
                <a:tab pos="4752975" algn="l"/>
                <a:tab pos="6372225" algn="l"/>
              </a:tabLst>
              <a:defRPr>
                <a:solidFill>
                  <a:schemeClr val="tx1"/>
                </a:solidFill>
                <a:latin typeface="Calibri" panose="020F0502020204030204" pitchFamily="34" charset="0"/>
              </a:defRPr>
            </a:lvl6pPr>
            <a:lvl7pPr marL="2971800" indent="-228600" fontAlgn="base">
              <a:spcBef>
                <a:spcPct val="0"/>
              </a:spcBef>
              <a:spcAft>
                <a:spcPct val="0"/>
              </a:spcAft>
              <a:tabLst>
                <a:tab pos="1704975" algn="l"/>
                <a:tab pos="3314700" algn="l"/>
                <a:tab pos="4752975" algn="l"/>
                <a:tab pos="6372225" algn="l"/>
              </a:tabLst>
              <a:defRPr>
                <a:solidFill>
                  <a:schemeClr val="tx1"/>
                </a:solidFill>
                <a:latin typeface="Calibri" panose="020F0502020204030204" pitchFamily="34" charset="0"/>
              </a:defRPr>
            </a:lvl7pPr>
            <a:lvl8pPr marL="3429000" indent="-228600" fontAlgn="base">
              <a:spcBef>
                <a:spcPct val="0"/>
              </a:spcBef>
              <a:spcAft>
                <a:spcPct val="0"/>
              </a:spcAft>
              <a:tabLst>
                <a:tab pos="1704975" algn="l"/>
                <a:tab pos="3314700" algn="l"/>
                <a:tab pos="4752975" algn="l"/>
                <a:tab pos="6372225" algn="l"/>
              </a:tabLst>
              <a:defRPr>
                <a:solidFill>
                  <a:schemeClr val="tx1"/>
                </a:solidFill>
                <a:latin typeface="Calibri" panose="020F0502020204030204" pitchFamily="34" charset="0"/>
              </a:defRPr>
            </a:lvl8pPr>
            <a:lvl9pPr marL="3886200" indent="-228600" fontAlgn="base">
              <a:spcBef>
                <a:spcPct val="0"/>
              </a:spcBef>
              <a:spcAft>
                <a:spcPct val="0"/>
              </a:spcAft>
              <a:tabLst>
                <a:tab pos="1704975" algn="l"/>
                <a:tab pos="3314700" algn="l"/>
                <a:tab pos="4752975" algn="l"/>
                <a:tab pos="6372225" algn="l"/>
              </a:tabLst>
              <a:defRPr>
                <a:solidFill>
                  <a:schemeClr val="tx1"/>
                </a:solidFill>
                <a:latin typeface="Calibri" panose="020F0502020204030204" pitchFamily="34" charset="0"/>
              </a:defRPr>
            </a:lvl9pPr>
          </a:lstStyle>
          <a:p>
            <a:pPr algn="ctr"/>
            <a:r>
              <a:rPr lang="en-US" dirty="0">
                <a:solidFill>
                  <a:srgbClr val="D7271E"/>
                </a:solidFill>
                <a:latin typeface="微软雅黑" panose="020B0503020204020204" pitchFamily="34" charset="-122"/>
                <a:ea typeface="微软雅黑" panose="020B0503020204020204" pitchFamily="34" charset="-122"/>
                <a:cs typeface="Roboto Condensed" pitchFamily="2" charset="0"/>
              </a:rPr>
              <a:t>2015</a:t>
            </a:r>
            <a:endParaRPr lang="bg-BG" altLang="zh-CN" dirty="0">
              <a:solidFill>
                <a:srgbClr val="D7271E"/>
              </a:solidFill>
              <a:latin typeface="微软雅黑" panose="020B0503020204020204" pitchFamily="34" charset="-122"/>
              <a:ea typeface="微软雅黑" panose="020B0503020204020204" pitchFamily="34" charset="-122"/>
              <a:cs typeface="Roboto Condensed" pitchFamily="2" charset="0"/>
            </a:endParaRPr>
          </a:p>
        </p:txBody>
      </p:sp>
      <p:sp>
        <p:nvSpPr>
          <p:cNvPr id="37" name="TextBox 977"/>
          <p:cNvSpPr txBox="1">
            <a:spLocks noChangeArrowheads="1"/>
          </p:cNvSpPr>
          <p:nvPr/>
        </p:nvSpPr>
        <p:spPr bwMode="auto">
          <a:xfrm>
            <a:off x="1982334" y="3967868"/>
            <a:ext cx="1477216" cy="6549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tabLst>
                <a:tab pos="1704975" algn="l"/>
                <a:tab pos="3314700" algn="l"/>
                <a:tab pos="4752975" algn="l"/>
                <a:tab pos="6372225" algn="l"/>
              </a:tabLst>
              <a:defRPr>
                <a:solidFill>
                  <a:schemeClr val="tx1"/>
                </a:solidFill>
                <a:latin typeface="Calibri" panose="020F0502020204030204" pitchFamily="34" charset="0"/>
              </a:defRPr>
            </a:lvl1pPr>
            <a:lvl2pPr marL="742950" indent="-285750">
              <a:tabLst>
                <a:tab pos="1704975" algn="l"/>
                <a:tab pos="3314700" algn="l"/>
                <a:tab pos="4752975" algn="l"/>
                <a:tab pos="6372225" algn="l"/>
              </a:tabLst>
              <a:defRPr>
                <a:solidFill>
                  <a:schemeClr val="tx1"/>
                </a:solidFill>
                <a:latin typeface="Calibri" panose="020F0502020204030204" pitchFamily="34" charset="0"/>
              </a:defRPr>
            </a:lvl2pPr>
            <a:lvl3pPr marL="1143000" indent="-228600">
              <a:tabLst>
                <a:tab pos="1704975" algn="l"/>
                <a:tab pos="3314700" algn="l"/>
                <a:tab pos="4752975" algn="l"/>
                <a:tab pos="6372225" algn="l"/>
              </a:tabLst>
              <a:defRPr>
                <a:solidFill>
                  <a:schemeClr val="tx1"/>
                </a:solidFill>
                <a:latin typeface="Calibri" panose="020F0502020204030204" pitchFamily="34" charset="0"/>
              </a:defRPr>
            </a:lvl3pPr>
            <a:lvl4pPr marL="1600200" indent="-228600">
              <a:tabLst>
                <a:tab pos="1704975" algn="l"/>
                <a:tab pos="3314700" algn="l"/>
                <a:tab pos="4752975" algn="l"/>
                <a:tab pos="6372225" algn="l"/>
              </a:tabLst>
              <a:defRPr>
                <a:solidFill>
                  <a:schemeClr val="tx1"/>
                </a:solidFill>
                <a:latin typeface="Calibri" panose="020F0502020204030204" pitchFamily="34" charset="0"/>
              </a:defRPr>
            </a:lvl4pPr>
            <a:lvl5pPr marL="2057400" indent="-228600">
              <a:tabLst>
                <a:tab pos="1704975" algn="l"/>
                <a:tab pos="3314700" algn="l"/>
                <a:tab pos="4752975" algn="l"/>
                <a:tab pos="6372225" algn="l"/>
              </a:tabLst>
              <a:defRPr>
                <a:solidFill>
                  <a:schemeClr val="tx1"/>
                </a:solidFill>
                <a:latin typeface="Calibri" panose="020F0502020204030204" pitchFamily="34" charset="0"/>
              </a:defRPr>
            </a:lvl5pPr>
            <a:lvl6pPr marL="2514600" indent="-228600" fontAlgn="base">
              <a:spcBef>
                <a:spcPct val="0"/>
              </a:spcBef>
              <a:spcAft>
                <a:spcPct val="0"/>
              </a:spcAft>
              <a:tabLst>
                <a:tab pos="1704975" algn="l"/>
                <a:tab pos="3314700" algn="l"/>
                <a:tab pos="4752975" algn="l"/>
                <a:tab pos="6372225" algn="l"/>
              </a:tabLst>
              <a:defRPr>
                <a:solidFill>
                  <a:schemeClr val="tx1"/>
                </a:solidFill>
                <a:latin typeface="Calibri" panose="020F0502020204030204" pitchFamily="34" charset="0"/>
              </a:defRPr>
            </a:lvl6pPr>
            <a:lvl7pPr marL="2971800" indent="-228600" fontAlgn="base">
              <a:spcBef>
                <a:spcPct val="0"/>
              </a:spcBef>
              <a:spcAft>
                <a:spcPct val="0"/>
              </a:spcAft>
              <a:tabLst>
                <a:tab pos="1704975" algn="l"/>
                <a:tab pos="3314700" algn="l"/>
                <a:tab pos="4752975" algn="l"/>
                <a:tab pos="6372225" algn="l"/>
              </a:tabLst>
              <a:defRPr>
                <a:solidFill>
                  <a:schemeClr val="tx1"/>
                </a:solidFill>
                <a:latin typeface="Calibri" panose="020F0502020204030204" pitchFamily="34" charset="0"/>
              </a:defRPr>
            </a:lvl7pPr>
            <a:lvl8pPr marL="3429000" indent="-228600" fontAlgn="base">
              <a:spcBef>
                <a:spcPct val="0"/>
              </a:spcBef>
              <a:spcAft>
                <a:spcPct val="0"/>
              </a:spcAft>
              <a:tabLst>
                <a:tab pos="1704975" algn="l"/>
                <a:tab pos="3314700" algn="l"/>
                <a:tab pos="4752975" algn="l"/>
                <a:tab pos="6372225" algn="l"/>
              </a:tabLst>
              <a:defRPr>
                <a:solidFill>
                  <a:schemeClr val="tx1"/>
                </a:solidFill>
                <a:latin typeface="Calibri" panose="020F0502020204030204" pitchFamily="34" charset="0"/>
              </a:defRPr>
            </a:lvl8pPr>
            <a:lvl9pPr marL="3886200" indent="-228600" fontAlgn="base">
              <a:spcBef>
                <a:spcPct val="0"/>
              </a:spcBef>
              <a:spcAft>
                <a:spcPct val="0"/>
              </a:spcAft>
              <a:tabLst>
                <a:tab pos="1704975" algn="l"/>
                <a:tab pos="3314700" algn="l"/>
                <a:tab pos="4752975" algn="l"/>
                <a:tab pos="6372225" algn="l"/>
              </a:tabLst>
              <a:defRPr>
                <a:solidFill>
                  <a:schemeClr val="tx1"/>
                </a:solidFill>
                <a:latin typeface="Calibri" panose="020F0502020204030204" pitchFamily="34" charset="0"/>
              </a:defRPr>
            </a:lvl9pPr>
          </a:lstStyle>
          <a:p>
            <a:pPr algn="ctr"/>
            <a:r>
              <a:rPr lang="en-US" sz="3655" dirty="0">
                <a:solidFill>
                  <a:srgbClr val="D7271E"/>
                </a:solidFill>
                <a:latin typeface="微软雅黑" panose="020B0503020204020204" pitchFamily="34" charset="-122"/>
                <a:ea typeface="微软雅黑" panose="020B0503020204020204" pitchFamily="34" charset="-122"/>
                <a:cs typeface="Roboto Condensed" pitchFamily="2" charset="0"/>
              </a:rPr>
              <a:t>2022</a:t>
            </a:r>
            <a:endParaRPr lang="bg-BG" altLang="zh-CN" sz="3655" dirty="0">
              <a:solidFill>
                <a:srgbClr val="D7271E"/>
              </a:solidFill>
              <a:latin typeface="微软雅黑" panose="020B0503020204020204" pitchFamily="34" charset="-122"/>
              <a:ea typeface="微软雅黑" panose="020B0503020204020204" pitchFamily="34" charset="-122"/>
              <a:cs typeface="Roboto Condensed" pitchFamily="2" charset="0"/>
            </a:endParaRPr>
          </a:p>
        </p:txBody>
      </p:sp>
      <p:sp>
        <p:nvSpPr>
          <p:cNvPr id="38" name="TextBox 28"/>
          <p:cNvSpPr txBox="1"/>
          <p:nvPr/>
        </p:nvSpPr>
        <p:spPr>
          <a:xfrm>
            <a:off x="6557381" y="1414846"/>
            <a:ext cx="5311345" cy="1328484"/>
          </a:xfrm>
          <a:prstGeom prst="rect">
            <a:avLst/>
          </a:prstGeom>
          <a:noFill/>
        </p:spPr>
        <p:txBody>
          <a:bodyPr wrap="square" lIns="96435" tIns="48218" rIns="96435" bIns="48218" rtlCol="0">
            <a:spAutoFit/>
          </a:bodyPr>
          <a:lstStyle/>
          <a:p>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2015</a:t>
            </a: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年</a:t>
            </a: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11</a:t>
            </a: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月</a:t>
            </a: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23</a:t>
            </a: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日，中共中央政治局审议通过</a:t>
            </a: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a:t>
            </a: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关于打赢脱贫攻坚战的决定</a:t>
            </a: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 </a:t>
            </a: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a:t>
            </a: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11</a:t>
            </a: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月</a:t>
            </a: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27</a:t>
            </a: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日至</a:t>
            </a: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28</a:t>
            </a: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日，中央扶贫开发工作会议在北京召开。中共中央总书记、国家主席、中央军委主席习近平强调，消除贫困、改善民生、逐步实现共同富裕，是社会主义的本质要求，是中国共产党的重要使命。</a:t>
            </a:r>
            <a:endParaRPr lang="en-GB" altLang="zh-CN" sz="16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endParaRPr>
          </a:p>
        </p:txBody>
      </p:sp>
      <p:sp>
        <p:nvSpPr>
          <p:cNvPr id="39" name="TextBox 30"/>
          <p:cNvSpPr txBox="1"/>
          <p:nvPr/>
        </p:nvSpPr>
        <p:spPr>
          <a:xfrm>
            <a:off x="6557381" y="2843334"/>
            <a:ext cx="5311345" cy="1820927"/>
          </a:xfrm>
          <a:prstGeom prst="rect">
            <a:avLst/>
          </a:prstGeom>
          <a:noFill/>
        </p:spPr>
        <p:txBody>
          <a:bodyPr wrap="square" lIns="96435" tIns="48218" rIns="96435" bIns="48218" rtlCol="0">
            <a:spAutoFit/>
          </a:bodyPr>
          <a:lstStyle/>
          <a:p>
            <a:r>
              <a:rPr lang="en-US" altLang="zh-CN" sz="1600" dirty="0">
                <a:latin typeface="微软雅黑" panose="020B0503020204020204" pitchFamily="34" charset="-122"/>
                <a:ea typeface="微软雅黑" panose="020B0503020204020204" pitchFamily="34" charset="-122"/>
              </a:rPr>
              <a:t>2020</a:t>
            </a:r>
            <a:r>
              <a:rPr lang="zh-CN" altLang="en-US" sz="1600" dirty="0">
                <a:latin typeface="微软雅黑" panose="020B0503020204020204" pitchFamily="34" charset="-122"/>
                <a:ea typeface="微软雅黑" panose="020B0503020204020204" pitchFamily="34" charset="-122"/>
              </a:rPr>
              <a:t>年</a:t>
            </a:r>
            <a:r>
              <a:rPr lang="en-US" altLang="zh-CN" sz="1600" dirty="0">
                <a:latin typeface="微软雅黑" panose="020B0503020204020204" pitchFamily="34" charset="-122"/>
                <a:ea typeface="微软雅黑" panose="020B0503020204020204" pitchFamily="34" charset="-122"/>
              </a:rPr>
              <a:t>5</a:t>
            </a:r>
            <a:r>
              <a:rPr lang="zh-CN" altLang="en-US" sz="1600" dirty="0">
                <a:latin typeface="微软雅黑" panose="020B0503020204020204" pitchFamily="34" charset="-122"/>
                <a:ea typeface="微软雅黑" panose="020B0503020204020204" pitchFamily="34" charset="-122"/>
              </a:rPr>
              <a:t>月</a:t>
            </a:r>
            <a:r>
              <a:rPr lang="en-US" altLang="zh-CN" sz="1600" dirty="0">
                <a:latin typeface="微软雅黑" panose="020B0503020204020204" pitchFamily="34" charset="-122"/>
                <a:ea typeface="微软雅黑" panose="020B0503020204020204" pitchFamily="34" charset="-122"/>
              </a:rPr>
              <a:t>22</a:t>
            </a:r>
            <a:r>
              <a:rPr lang="zh-CN" altLang="en-US" sz="1600" dirty="0">
                <a:latin typeface="微软雅黑" panose="020B0503020204020204" pitchFamily="34" charset="-122"/>
                <a:ea typeface="微软雅黑" panose="020B0503020204020204" pitchFamily="34" charset="-122"/>
              </a:rPr>
              <a:t>日，国务院总理李克强在发布的</a:t>
            </a:r>
            <a:r>
              <a:rPr lang="en-US" altLang="zh-CN" sz="1600" dirty="0">
                <a:latin typeface="微软雅黑" panose="020B0503020204020204" pitchFamily="34" charset="-122"/>
                <a:ea typeface="微软雅黑" panose="020B0503020204020204" pitchFamily="34" charset="-122"/>
              </a:rPr>
              <a:t>2020</a:t>
            </a:r>
            <a:r>
              <a:rPr lang="zh-CN" altLang="en-US" sz="1600" dirty="0">
                <a:latin typeface="微软雅黑" panose="020B0503020204020204" pitchFamily="34" charset="-122"/>
                <a:ea typeface="微软雅黑" panose="020B0503020204020204" pitchFamily="34" charset="-122"/>
              </a:rPr>
              <a:t>年国务院政府工作报告中提出，</a:t>
            </a:r>
            <a:r>
              <a:rPr lang="en-US" altLang="zh-CN" sz="1600" dirty="0">
                <a:latin typeface="微软雅黑" panose="020B0503020204020204" pitchFamily="34" charset="-122"/>
                <a:ea typeface="微软雅黑" panose="020B0503020204020204" pitchFamily="34" charset="-122"/>
              </a:rPr>
              <a:t>2020</a:t>
            </a:r>
            <a:r>
              <a:rPr lang="zh-CN" altLang="en-US" sz="1600" dirty="0">
                <a:latin typeface="微软雅黑" panose="020B0503020204020204" pitchFamily="34" charset="-122"/>
                <a:ea typeface="微软雅黑" panose="020B0503020204020204" pitchFamily="34" charset="-122"/>
              </a:rPr>
              <a:t>年要优先稳就业保民生，坚决打赢脱贫攻坚战，努力实现全面建成小康社会目标任务 。</a:t>
            </a:r>
            <a:r>
              <a:rPr lang="en-US" altLang="zh-CN" sz="1600" dirty="0">
                <a:latin typeface="微软雅黑" panose="020B0503020204020204" pitchFamily="34" charset="-122"/>
                <a:ea typeface="微软雅黑" panose="020B0503020204020204" pitchFamily="34" charset="-122"/>
              </a:rPr>
              <a:t>7</a:t>
            </a:r>
            <a:r>
              <a:rPr lang="zh-CN" altLang="en-US" sz="1600" dirty="0">
                <a:latin typeface="微软雅黑" panose="020B0503020204020204" pitchFamily="34" charset="-122"/>
                <a:ea typeface="微软雅黑" panose="020B0503020204020204" pitchFamily="34" charset="-122"/>
              </a:rPr>
              <a:t>月，国务院扶贫开发领导小组开展</a:t>
            </a:r>
            <a:r>
              <a:rPr lang="en-US" altLang="zh-CN" sz="1600" dirty="0">
                <a:latin typeface="微软雅黑" panose="020B0503020204020204" pitchFamily="34" charset="-122"/>
                <a:ea typeface="微软雅黑" panose="020B0503020204020204" pitchFamily="34" charset="-122"/>
              </a:rPr>
              <a:t>2020</a:t>
            </a:r>
            <a:r>
              <a:rPr lang="zh-CN" altLang="en-US" sz="1600" dirty="0">
                <a:latin typeface="微软雅黑" panose="020B0503020204020204" pitchFamily="34" charset="-122"/>
                <a:ea typeface="微软雅黑" panose="020B0503020204020204" pitchFamily="34" charset="-122"/>
              </a:rPr>
              <a:t>年脱贫攻坚督查工作。</a:t>
            </a:r>
            <a:r>
              <a:rPr lang="en-US" altLang="zh-CN" sz="1600" dirty="0">
                <a:latin typeface="微软雅黑" panose="020B0503020204020204" pitchFamily="34" charset="-122"/>
                <a:ea typeface="微软雅黑" panose="020B0503020204020204" pitchFamily="34" charset="-122"/>
              </a:rPr>
              <a:t>11</a:t>
            </a:r>
            <a:r>
              <a:rPr lang="zh-CN" altLang="en-US" sz="1600" dirty="0">
                <a:latin typeface="微软雅黑" panose="020B0503020204020204" pitchFamily="34" charset="-122"/>
                <a:ea typeface="微软雅黑" panose="020B0503020204020204" pitchFamily="34" charset="-122"/>
              </a:rPr>
              <a:t>月</a:t>
            </a:r>
            <a:r>
              <a:rPr lang="en-US" altLang="zh-CN" sz="1600" dirty="0">
                <a:latin typeface="微软雅黑" panose="020B0503020204020204" pitchFamily="34" charset="-122"/>
                <a:ea typeface="微软雅黑" panose="020B0503020204020204" pitchFamily="34" charset="-122"/>
              </a:rPr>
              <a:t>23</a:t>
            </a:r>
            <a:r>
              <a:rPr lang="zh-CN" altLang="en-US" sz="1600" dirty="0">
                <a:latin typeface="微软雅黑" panose="020B0503020204020204" pitchFamily="34" charset="-122"/>
                <a:ea typeface="微软雅黑" panose="020B0503020204020204" pitchFamily="34" charset="-122"/>
              </a:rPr>
              <a:t>日，贵州省宣布所有贫困县摘帽出列，至此，中国</a:t>
            </a:r>
            <a:r>
              <a:rPr lang="en-US" altLang="zh-CN" sz="1600" dirty="0">
                <a:latin typeface="微软雅黑" panose="020B0503020204020204" pitchFamily="34" charset="-122"/>
                <a:ea typeface="微软雅黑" panose="020B0503020204020204" pitchFamily="34" charset="-122"/>
              </a:rPr>
              <a:t>832</a:t>
            </a:r>
            <a:r>
              <a:rPr lang="zh-CN" altLang="en-US" sz="1600" dirty="0">
                <a:latin typeface="微软雅黑" panose="020B0503020204020204" pitchFamily="34" charset="-122"/>
                <a:ea typeface="微软雅黑" panose="020B0503020204020204" pitchFamily="34" charset="-122"/>
              </a:rPr>
              <a:t>个国家级贫困县全部脱贫摘帽。截至</a:t>
            </a:r>
            <a:r>
              <a:rPr lang="en-US" altLang="zh-CN" sz="1600" dirty="0">
                <a:latin typeface="微软雅黑" panose="020B0503020204020204" pitchFamily="34" charset="-122"/>
                <a:ea typeface="微软雅黑" panose="020B0503020204020204" pitchFamily="34" charset="-122"/>
              </a:rPr>
              <a:t>2020</a:t>
            </a:r>
            <a:r>
              <a:rPr lang="zh-CN" altLang="en-US" sz="1600" dirty="0">
                <a:latin typeface="微软雅黑" panose="020B0503020204020204" pitchFamily="34" charset="-122"/>
                <a:ea typeface="微软雅黑" panose="020B0503020204020204" pitchFamily="34" charset="-122"/>
              </a:rPr>
              <a:t>年底，</a:t>
            </a:r>
            <a:r>
              <a:rPr lang="en-US" altLang="zh-CN" sz="1600" dirty="0">
                <a:latin typeface="微软雅黑" panose="020B0503020204020204" pitchFamily="34" charset="-122"/>
                <a:ea typeface="微软雅黑" panose="020B0503020204020204" pitchFamily="34" charset="-122"/>
              </a:rPr>
              <a:t>1800</a:t>
            </a:r>
            <a:r>
              <a:rPr lang="zh-CN" altLang="en-US" sz="1600" dirty="0">
                <a:latin typeface="微软雅黑" panose="020B0503020204020204" pitchFamily="34" charset="-122"/>
                <a:ea typeface="微软雅黑" panose="020B0503020204020204" pitchFamily="34" charset="-122"/>
              </a:rPr>
              <a:t>余人牺牲在脱贫攻坚一线。</a:t>
            </a:r>
            <a:endParaRPr lang="en-GB" altLang="zh-CN" sz="11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endParaRPr>
          </a:p>
        </p:txBody>
      </p:sp>
      <p:sp>
        <p:nvSpPr>
          <p:cNvPr id="41" name="TextBox 32"/>
          <p:cNvSpPr txBox="1"/>
          <p:nvPr/>
        </p:nvSpPr>
        <p:spPr>
          <a:xfrm>
            <a:off x="6567238" y="4747284"/>
            <a:ext cx="5018071" cy="1082263"/>
          </a:xfrm>
          <a:prstGeom prst="rect">
            <a:avLst/>
          </a:prstGeom>
          <a:noFill/>
        </p:spPr>
        <p:txBody>
          <a:bodyPr wrap="square" lIns="96435" tIns="48218" rIns="96435" bIns="48218" rtlCol="0">
            <a:spAutoFit/>
          </a:bodyPr>
          <a:lstStyle/>
          <a:p>
            <a:r>
              <a:rPr lang="en-US" altLang="zh-CN" sz="1600" dirty="0">
                <a:latin typeface="微软雅黑" panose="020B0503020204020204" pitchFamily="34" charset="-122"/>
                <a:ea typeface="微软雅黑" panose="020B0503020204020204" pitchFamily="34" charset="-122"/>
              </a:rPr>
              <a:t>2021</a:t>
            </a:r>
            <a:r>
              <a:rPr lang="zh-CN" altLang="en-US" sz="1600" dirty="0">
                <a:latin typeface="微软雅黑" panose="020B0503020204020204" pitchFamily="34" charset="-122"/>
                <a:ea typeface="微软雅黑" panose="020B0503020204020204" pitchFamily="34" charset="-122"/>
              </a:rPr>
              <a:t>年</a:t>
            </a:r>
            <a:r>
              <a:rPr lang="en-US" altLang="zh-CN" sz="1600" dirty="0">
                <a:latin typeface="微软雅黑" panose="020B0503020204020204" pitchFamily="34" charset="-122"/>
                <a:ea typeface="微软雅黑" panose="020B0503020204020204" pitchFamily="34" charset="-122"/>
              </a:rPr>
              <a:t>2</a:t>
            </a:r>
            <a:r>
              <a:rPr lang="zh-CN" altLang="en-US" sz="1600" dirty="0">
                <a:latin typeface="微软雅黑" panose="020B0503020204020204" pitchFamily="34" charset="-122"/>
                <a:ea typeface="微软雅黑" panose="020B0503020204020204" pitchFamily="34" charset="-122"/>
              </a:rPr>
              <a:t>月</a:t>
            </a:r>
            <a:r>
              <a:rPr lang="en-US" altLang="zh-CN" sz="1600" dirty="0">
                <a:latin typeface="微软雅黑" panose="020B0503020204020204" pitchFamily="34" charset="-122"/>
                <a:ea typeface="微软雅黑" panose="020B0503020204020204" pitchFamily="34" charset="-122"/>
              </a:rPr>
              <a:t>21</a:t>
            </a:r>
            <a:r>
              <a:rPr lang="zh-CN" altLang="en-US" sz="1600" dirty="0">
                <a:latin typeface="微软雅黑" panose="020B0503020204020204" pitchFamily="34" charset="-122"/>
                <a:ea typeface="微软雅黑" panose="020B0503020204020204" pitchFamily="34" charset="-122"/>
              </a:rPr>
              <a:t>日，中央一号文件正式出炉，主题是“全面推进乡村振兴加快农业农村现代化” ；</a:t>
            </a:r>
            <a:r>
              <a:rPr lang="en-US" altLang="zh-CN" sz="1600" dirty="0">
                <a:latin typeface="微软雅黑" panose="020B0503020204020204" pitchFamily="34" charset="-122"/>
                <a:ea typeface="微软雅黑" panose="020B0503020204020204" pitchFamily="34" charset="-122"/>
              </a:rPr>
              <a:t>2</a:t>
            </a:r>
            <a:r>
              <a:rPr lang="zh-CN" altLang="en-US" sz="1600" dirty="0">
                <a:latin typeface="微软雅黑" panose="020B0503020204020204" pitchFamily="34" charset="-122"/>
                <a:ea typeface="微软雅黑" panose="020B0503020204020204" pitchFamily="34" charset="-122"/>
              </a:rPr>
              <a:t>月</a:t>
            </a:r>
            <a:r>
              <a:rPr lang="en-US" altLang="zh-CN" sz="1600" dirty="0">
                <a:latin typeface="微软雅黑" panose="020B0503020204020204" pitchFamily="34" charset="-122"/>
                <a:ea typeface="微软雅黑" panose="020B0503020204020204" pitchFamily="34" charset="-122"/>
              </a:rPr>
              <a:t>25</a:t>
            </a:r>
            <a:r>
              <a:rPr lang="zh-CN" altLang="en-US" sz="1600" dirty="0">
                <a:latin typeface="微软雅黑" panose="020B0503020204020204" pitchFamily="34" charset="-122"/>
                <a:ea typeface="微软雅黑" panose="020B0503020204020204" pitchFamily="34" charset="-122"/>
              </a:rPr>
              <a:t>日，全国脱贫攻坚总结表彰大会在京隆重举行，习近平庄严宣告：我国脱贫攻坚战取得了全面胜利。</a:t>
            </a:r>
            <a:endParaRPr lang="en-GB" altLang="zh-CN" sz="11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endParaRPr>
          </a:p>
        </p:txBody>
      </p:sp>
    </p:spTree>
    <p:extLst>
      <p:ext uri="{BB962C8B-B14F-4D97-AF65-F5344CB8AC3E}">
        <p14:creationId xmlns:p14="http://schemas.microsoft.com/office/powerpoint/2010/main" val="2503774689"/>
      </p:ext>
    </p:extLst>
  </p:cSld>
  <p:clrMapOvr>
    <a:masterClrMapping/>
  </p:clrMapOvr>
  <p:transition spd="slow" advClick="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528" fill="hold" grpId="0" nodeType="after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p:cTn id="7" dur="300" fill="hold"/>
                                        <p:tgtEl>
                                          <p:spTgt spid="28"/>
                                        </p:tgtEl>
                                        <p:attrNameLst>
                                          <p:attrName>ppt_w</p:attrName>
                                        </p:attrNameLst>
                                      </p:cBhvr>
                                      <p:tavLst>
                                        <p:tav tm="0">
                                          <p:val>
                                            <p:fltVal val="0"/>
                                          </p:val>
                                        </p:tav>
                                        <p:tav tm="100000">
                                          <p:val>
                                            <p:strVal val="#ppt_w"/>
                                          </p:val>
                                        </p:tav>
                                      </p:tavLst>
                                    </p:anim>
                                    <p:anim calcmode="lin" valueType="num">
                                      <p:cBhvr>
                                        <p:cTn id="8" dur="300" fill="hold"/>
                                        <p:tgtEl>
                                          <p:spTgt spid="28"/>
                                        </p:tgtEl>
                                        <p:attrNameLst>
                                          <p:attrName>ppt_h</p:attrName>
                                        </p:attrNameLst>
                                      </p:cBhvr>
                                      <p:tavLst>
                                        <p:tav tm="0">
                                          <p:val>
                                            <p:fltVal val="0"/>
                                          </p:val>
                                        </p:tav>
                                        <p:tav tm="100000">
                                          <p:val>
                                            <p:strVal val="#ppt_h"/>
                                          </p:val>
                                        </p:tav>
                                      </p:tavLst>
                                    </p:anim>
                                    <p:anim calcmode="lin" valueType="num">
                                      <p:cBhvr>
                                        <p:cTn id="9" dur="300" fill="hold"/>
                                        <p:tgtEl>
                                          <p:spTgt spid="28"/>
                                        </p:tgtEl>
                                        <p:attrNameLst>
                                          <p:attrName>ppt_x</p:attrName>
                                        </p:attrNameLst>
                                      </p:cBhvr>
                                      <p:tavLst>
                                        <p:tav tm="0">
                                          <p:val>
                                            <p:fltVal val="0.5"/>
                                          </p:val>
                                        </p:tav>
                                        <p:tav tm="100000">
                                          <p:val>
                                            <p:strVal val="#ppt_x"/>
                                          </p:val>
                                        </p:tav>
                                      </p:tavLst>
                                    </p:anim>
                                    <p:anim calcmode="lin" valueType="num">
                                      <p:cBhvr>
                                        <p:cTn id="10" dur="300" fill="hold"/>
                                        <p:tgtEl>
                                          <p:spTgt spid="28"/>
                                        </p:tgtEl>
                                        <p:attrNameLst>
                                          <p:attrName>ppt_y</p:attrName>
                                        </p:attrNameLst>
                                      </p:cBhvr>
                                      <p:tavLst>
                                        <p:tav tm="0">
                                          <p:val>
                                            <p:fltVal val="0.5"/>
                                          </p:val>
                                        </p:tav>
                                        <p:tav tm="100000">
                                          <p:val>
                                            <p:strVal val="#ppt_y"/>
                                          </p:val>
                                        </p:tav>
                                      </p:tavLst>
                                    </p:anim>
                                  </p:childTnLst>
                                </p:cTn>
                              </p:par>
                              <p:par>
                                <p:cTn id="11" presetID="23" presetClass="entr" presetSubtype="528" fill="hold" grpId="0" nodeType="withEffect">
                                  <p:stCondLst>
                                    <p:cond delay="100"/>
                                  </p:stCondLst>
                                  <p:childTnLst>
                                    <p:set>
                                      <p:cBhvr>
                                        <p:cTn id="12" dur="1" fill="hold">
                                          <p:stCondLst>
                                            <p:cond delay="0"/>
                                          </p:stCondLst>
                                        </p:cTn>
                                        <p:tgtEl>
                                          <p:spTgt spid="26"/>
                                        </p:tgtEl>
                                        <p:attrNameLst>
                                          <p:attrName>style.visibility</p:attrName>
                                        </p:attrNameLst>
                                      </p:cBhvr>
                                      <p:to>
                                        <p:strVal val="visible"/>
                                      </p:to>
                                    </p:set>
                                    <p:anim calcmode="lin" valueType="num">
                                      <p:cBhvr>
                                        <p:cTn id="13" dur="300" fill="hold"/>
                                        <p:tgtEl>
                                          <p:spTgt spid="26"/>
                                        </p:tgtEl>
                                        <p:attrNameLst>
                                          <p:attrName>ppt_w</p:attrName>
                                        </p:attrNameLst>
                                      </p:cBhvr>
                                      <p:tavLst>
                                        <p:tav tm="0">
                                          <p:val>
                                            <p:fltVal val="0"/>
                                          </p:val>
                                        </p:tav>
                                        <p:tav tm="100000">
                                          <p:val>
                                            <p:strVal val="#ppt_w"/>
                                          </p:val>
                                        </p:tav>
                                      </p:tavLst>
                                    </p:anim>
                                    <p:anim calcmode="lin" valueType="num">
                                      <p:cBhvr>
                                        <p:cTn id="14" dur="300" fill="hold"/>
                                        <p:tgtEl>
                                          <p:spTgt spid="26"/>
                                        </p:tgtEl>
                                        <p:attrNameLst>
                                          <p:attrName>ppt_h</p:attrName>
                                        </p:attrNameLst>
                                      </p:cBhvr>
                                      <p:tavLst>
                                        <p:tav tm="0">
                                          <p:val>
                                            <p:fltVal val="0"/>
                                          </p:val>
                                        </p:tav>
                                        <p:tav tm="100000">
                                          <p:val>
                                            <p:strVal val="#ppt_h"/>
                                          </p:val>
                                        </p:tav>
                                      </p:tavLst>
                                    </p:anim>
                                    <p:anim calcmode="lin" valueType="num">
                                      <p:cBhvr>
                                        <p:cTn id="15" dur="300" fill="hold"/>
                                        <p:tgtEl>
                                          <p:spTgt spid="26"/>
                                        </p:tgtEl>
                                        <p:attrNameLst>
                                          <p:attrName>ppt_x</p:attrName>
                                        </p:attrNameLst>
                                      </p:cBhvr>
                                      <p:tavLst>
                                        <p:tav tm="0">
                                          <p:val>
                                            <p:fltVal val="0.5"/>
                                          </p:val>
                                        </p:tav>
                                        <p:tav tm="100000">
                                          <p:val>
                                            <p:strVal val="#ppt_x"/>
                                          </p:val>
                                        </p:tav>
                                      </p:tavLst>
                                    </p:anim>
                                    <p:anim calcmode="lin" valueType="num">
                                      <p:cBhvr>
                                        <p:cTn id="16" dur="300" fill="hold"/>
                                        <p:tgtEl>
                                          <p:spTgt spid="26"/>
                                        </p:tgtEl>
                                        <p:attrNameLst>
                                          <p:attrName>ppt_y</p:attrName>
                                        </p:attrNameLst>
                                      </p:cBhvr>
                                      <p:tavLst>
                                        <p:tav tm="0">
                                          <p:val>
                                            <p:fltVal val="0.5"/>
                                          </p:val>
                                        </p:tav>
                                        <p:tav tm="100000">
                                          <p:val>
                                            <p:strVal val="#ppt_y"/>
                                          </p:val>
                                        </p:tav>
                                      </p:tavLst>
                                    </p:anim>
                                  </p:childTnLst>
                                </p:cTn>
                              </p:par>
                              <p:par>
                                <p:cTn id="17" presetID="23" presetClass="entr" presetSubtype="528" fill="hold" grpId="0" nodeType="withEffect">
                                  <p:stCondLst>
                                    <p:cond delay="200"/>
                                  </p:stCondLst>
                                  <p:childTnLst>
                                    <p:set>
                                      <p:cBhvr>
                                        <p:cTn id="18" dur="1" fill="hold">
                                          <p:stCondLst>
                                            <p:cond delay="0"/>
                                          </p:stCondLst>
                                        </p:cTn>
                                        <p:tgtEl>
                                          <p:spTgt spid="25"/>
                                        </p:tgtEl>
                                        <p:attrNameLst>
                                          <p:attrName>style.visibility</p:attrName>
                                        </p:attrNameLst>
                                      </p:cBhvr>
                                      <p:to>
                                        <p:strVal val="visible"/>
                                      </p:to>
                                    </p:set>
                                    <p:anim calcmode="lin" valueType="num">
                                      <p:cBhvr>
                                        <p:cTn id="19" dur="300" fill="hold"/>
                                        <p:tgtEl>
                                          <p:spTgt spid="25"/>
                                        </p:tgtEl>
                                        <p:attrNameLst>
                                          <p:attrName>ppt_w</p:attrName>
                                        </p:attrNameLst>
                                      </p:cBhvr>
                                      <p:tavLst>
                                        <p:tav tm="0">
                                          <p:val>
                                            <p:fltVal val="0"/>
                                          </p:val>
                                        </p:tav>
                                        <p:tav tm="100000">
                                          <p:val>
                                            <p:strVal val="#ppt_w"/>
                                          </p:val>
                                        </p:tav>
                                      </p:tavLst>
                                    </p:anim>
                                    <p:anim calcmode="lin" valueType="num">
                                      <p:cBhvr>
                                        <p:cTn id="20" dur="300" fill="hold"/>
                                        <p:tgtEl>
                                          <p:spTgt spid="25"/>
                                        </p:tgtEl>
                                        <p:attrNameLst>
                                          <p:attrName>ppt_h</p:attrName>
                                        </p:attrNameLst>
                                      </p:cBhvr>
                                      <p:tavLst>
                                        <p:tav tm="0">
                                          <p:val>
                                            <p:fltVal val="0"/>
                                          </p:val>
                                        </p:tav>
                                        <p:tav tm="100000">
                                          <p:val>
                                            <p:strVal val="#ppt_h"/>
                                          </p:val>
                                        </p:tav>
                                      </p:tavLst>
                                    </p:anim>
                                    <p:anim calcmode="lin" valueType="num">
                                      <p:cBhvr>
                                        <p:cTn id="21" dur="300" fill="hold"/>
                                        <p:tgtEl>
                                          <p:spTgt spid="25"/>
                                        </p:tgtEl>
                                        <p:attrNameLst>
                                          <p:attrName>ppt_x</p:attrName>
                                        </p:attrNameLst>
                                      </p:cBhvr>
                                      <p:tavLst>
                                        <p:tav tm="0">
                                          <p:val>
                                            <p:fltVal val="0.5"/>
                                          </p:val>
                                        </p:tav>
                                        <p:tav tm="100000">
                                          <p:val>
                                            <p:strVal val="#ppt_x"/>
                                          </p:val>
                                        </p:tav>
                                      </p:tavLst>
                                    </p:anim>
                                    <p:anim calcmode="lin" valueType="num">
                                      <p:cBhvr>
                                        <p:cTn id="22" dur="300" fill="hold"/>
                                        <p:tgtEl>
                                          <p:spTgt spid="25"/>
                                        </p:tgtEl>
                                        <p:attrNameLst>
                                          <p:attrName>ppt_y</p:attrName>
                                        </p:attrNameLst>
                                      </p:cBhvr>
                                      <p:tavLst>
                                        <p:tav tm="0">
                                          <p:val>
                                            <p:fltVal val="0.5"/>
                                          </p:val>
                                        </p:tav>
                                        <p:tav tm="100000">
                                          <p:val>
                                            <p:strVal val="#ppt_y"/>
                                          </p:val>
                                        </p:tav>
                                      </p:tavLst>
                                    </p:anim>
                                  </p:childTnLst>
                                </p:cTn>
                              </p:par>
                              <p:par>
                                <p:cTn id="23" presetID="23" presetClass="entr" presetSubtype="528" fill="hold" grpId="0" nodeType="withEffect">
                                  <p:stCondLst>
                                    <p:cond delay="300"/>
                                  </p:stCondLst>
                                  <p:childTnLst>
                                    <p:set>
                                      <p:cBhvr>
                                        <p:cTn id="24" dur="1" fill="hold">
                                          <p:stCondLst>
                                            <p:cond delay="0"/>
                                          </p:stCondLst>
                                        </p:cTn>
                                        <p:tgtEl>
                                          <p:spTgt spid="23"/>
                                        </p:tgtEl>
                                        <p:attrNameLst>
                                          <p:attrName>style.visibility</p:attrName>
                                        </p:attrNameLst>
                                      </p:cBhvr>
                                      <p:to>
                                        <p:strVal val="visible"/>
                                      </p:to>
                                    </p:set>
                                    <p:anim calcmode="lin" valueType="num">
                                      <p:cBhvr>
                                        <p:cTn id="25" dur="300" fill="hold"/>
                                        <p:tgtEl>
                                          <p:spTgt spid="23"/>
                                        </p:tgtEl>
                                        <p:attrNameLst>
                                          <p:attrName>ppt_w</p:attrName>
                                        </p:attrNameLst>
                                      </p:cBhvr>
                                      <p:tavLst>
                                        <p:tav tm="0">
                                          <p:val>
                                            <p:fltVal val="0"/>
                                          </p:val>
                                        </p:tav>
                                        <p:tav tm="100000">
                                          <p:val>
                                            <p:strVal val="#ppt_w"/>
                                          </p:val>
                                        </p:tav>
                                      </p:tavLst>
                                    </p:anim>
                                    <p:anim calcmode="lin" valueType="num">
                                      <p:cBhvr>
                                        <p:cTn id="26" dur="300" fill="hold"/>
                                        <p:tgtEl>
                                          <p:spTgt spid="23"/>
                                        </p:tgtEl>
                                        <p:attrNameLst>
                                          <p:attrName>ppt_h</p:attrName>
                                        </p:attrNameLst>
                                      </p:cBhvr>
                                      <p:tavLst>
                                        <p:tav tm="0">
                                          <p:val>
                                            <p:fltVal val="0"/>
                                          </p:val>
                                        </p:tav>
                                        <p:tav tm="100000">
                                          <p:val>
                                            <p:strVal val="#ppt_h"/>
                                          </p:val>
                                        </p:tav>
                                      </p:tavLst>
                                    </p:anim>
                                    <p:anim calcmode="lin" valueType="num">
                                      <p:cBhvr>
                                        <p:cTn id="27" dur="300" fill="hold"/>
                                        <p:tgtEl>
                                          <p:spTgt spid="23"/>
                                        </p:tgtEl>
                                        <p:attrNameLst>
                                          <p:attrName>ppt_x</p:attrName>
                                        </p:attrNameLst>
                                      </p:cBhvr>
                                      <p:tavLst>
                                        <p:tav tm="0">
                                          <p:val>
                                            <p:fltVal val="0.5"/>
                                          </p:val>
                                        </p:tav>
                                        <p:tav tm="100000">
                                          <p:val>
                                            <p:strVal val="#ppt_x"/>
                                          </p:val>
                                        </p:tav>
                                      </p:tavLst>
                                    </p:anim>
                                    <p:anim calcmode="lin" valueType="num">
                                      <p:cBhvr>
                                        <p:cTn id="28" dur="300" fill="hold"/>
                                        <p:tgtEl>
                                          <p:spTgt spid="23"/>
                                        </p:tgtEl>
                                        <p:attrNameLst>
                                          <p:attrName>ppt_y</p:attrName>
                                        </p:attrNameLst>
                                      </p:cBhvr>
                                      <p:tavLst>
                                        <p:tav tm="0">
                                          <p:val>
                                            <p:fltVal val="0.5"/>
                                          </p:val>
                                        </p:tav>
                                        <p:tav tm="100000">
                                          <p:val>
                                            <p:strVal val="#ppt_y"/>
                                          </p:val>
                                        </p:tav>
                                      </p:tavLst>
                                    </p:anim>
                                  </p:childTnLst>
                                </p:cTn>
                              </p:par>
                              <p:par>
                                <p:cTn id="29" presetID="23" presetClass="entr" presetSubtype="528" fill="hold" grpId="0" nodeType="withEffect">
                                  <p:stCondLst>
                                    <p:cond delay="400"/>
                                  </p:stCondLst>
                                  <p:childTnLst>
                                    <p:set>
                                      <p:cBhvr>
                                        <p:cTn id="30" dur="1" fill="hold">
                                          <p:stCondLst>
                                            <p:cond delay="0"/>
                                          </p:stCondLst>
                                        </p:cTn>
                                        <p:tgtEl>
                                          <p:spTgt spid="29"/>
                                        </p:tgtEl>
                                        <p:attrNameLst>
                                          <p:attrName>style.visibility</p:attrName>
                                        </p:attrNameLst>
                                      </p:cBhvr>
                                      <p:to>
                                        <p:strVal val="visible"/>
                                      </p:to>
                                    </p:set>
                                    <p:anim calcmode="lin" valueType="num">
                                      <p:cBhvr>
                                        <p:cTn id="31" dur="300" fill="hold"/>
                                        <p:tgtEl>
                                          <p:spTgt spid="29"/>
                                        </p:tgtEl>
                                        <p:attrNameLst>
                                          <p:attrName>ppt_w</p:attrName>
                                        </p:attrNameLst>
                                      </p:cBhvr>
                                      <p:tavLst>
                                        <p:tav tm="0">
                                          <p:val>
                                            <p:fltVal val="0"/>
                                          </p:val>
                                        </p:tav>
                                        <p:tav tm="100000">
                                          <p:val>
                                            <p:strVal val="#ppt_w"/>
                                          </p:val>
                                        </p:tav>
                                      </p:tavLst>
                                    </p:anim>
                                    <p:anim calcmode="lin" valueType="num">
                                      <p:cBhvr>
                                        <p:cTn id="32" dur="300" fill="hold"/>
                                        <p:tgtEl>
                                          <p:spTgt spid="29"/>
                                        </p:tgtEl>
                                        <p:attrNameLst>
                                          <p:attrName>ppt_h</p:attrName>
                                        </p:attrNameLst>
                                      </p:cBhvr>
                                      <p:tavLst>
                                        <p:tav tm="0">
                                          <p:val>
                                            <p:fltVal val="0"/>
                                          </p:val>
                                        </p:tav>
                                        <p:tav tm="100000">
                                          <p:val>
                                            <p:strVal val="#ppt_h"/>
                                          </p:val>
                                        </p:tav>
                                      </p:tavLst>
                                    </p:anim>
                                    <p:anim calcmode="lin" valueType="num">
                                      <p:cBhvr>
                                        <p:cTn id="33" dur="300" fill="hold"/>
                                        <p:tgtEl>
                                          <p:spTgt spid="29"/>
                                        </p:tgtEl>
                                        <p:attrNameLst>
                                          <p:attrName>ppt_x</p:attrName>
                                        </p:attrNameLst>
                                      </p:cBhvr>
                                      <p:tavLst>
                                        <p:tav tm="0">
                                          <p:val>
                                            <p:fltVal val="0.5"/>
                                          </p:val>
                                        </p:tav>
                                        <p:tav tm="100000">
                                          <p:val>
                                            <p:strVal val="#ppt_x"/>
                                          </p:val>
                                        </p:tav>
                                      </p:tavLst>
                                    </p:anim>
                                    <p:anim calcmode="lin" valueType="num">
                                      <p:cBhvr>
                                        <p:cTn id="34" dur="300" fill="hold"/>
                                        <p:tgtEl>
                                          <p:spTgt spid="29"/>
                                        </p:tgtEl>
                                        <p:attrNameLst>
                                          <p:attrName>ppt_y</p:attrName>
                                        </p:attrNameLst>
                                      </p:cBhvr>
                                      <p:tavLst>
                                        <p:tav tm="0">
                                          <p:val>
                                            <p:fltVal val="0.5"/>
                                          </p:val>
                                        </p:tav>
                                        <p:tav tm="100000">
                                          <p:val>
                                            <p:strVal val="#ppt_y"/>
                                          </p:val>
                                        </p:tav>
                                      </p:tavLst>
                                    </p:anim>
                                  </p:childTnLst>
                                </p:cTn>
                              </p:par>
                              <p:par>
                                <p:cTn id="35" presetID="23" presetClass="entr" presetSubtype="528" fill="hold" grpId="0" nodeType="withEffect">
                                  <p:stCondLst>
                                    <p:cond delay="500"/>
                                  </p:stCondLst>
                                  <p:childTnLst>
                                    <p:set>
                                      <p:cBhvr>
                                        <p:cTn id="36" dur="1" fill="hold">
                                          <p:stCondLst>
                                            <p:cond delay="0"/>
                                          </p:stCondLst>
                                        </p:cTn>
                                        <p:tgtEl>
                                          <p:spTgt spid="27"/>
                                        </p:tgtEl>
                                        <p:attrNameLst>
                                          <p:attrName>style.visibility</p:attrName>
                                        </p:attrNameLst>
                                      </p:cBhvr>
                                      <p:to>
                                        <p:strVal val="visible"/>
                                      </p:to>
                                    </p:set>
                                    <p:anim calcmode="lin" valueType="num">
                                      <p:cBhvr>
                                        <p:cTn id="37" dur="300" fill="hold"/>
                                        <p:tgtEl>
                                          <p:spTgt spid="27"/>
                                        </p:tgtEl>
                                        <p:attrNameLst>
                                          <p:attrName>ppt_w</p:attrName>
                                        </p:attrNameLst>
                                      </p:cBhvr>
                                      <p:tavLst>
                                        <p:tav tm="0">
                                          <p:val>
                                            <p:fltVal val="0"/>
                                          </p:val>
                                        </p:tav>
                                        <p:tav tm="100000">
                                          <p:val>
                                            <p:strVal val="#ppt_w"/>
                                          </p:val>
                                        </p:tav>
                                      </p:tavLst>
                                    </p:anim>
                                    <p:anim calcmode="lin" valueType="num">
                                      <p:cBhvr>
                                        <p:cTn id="38" dur="300" fill="hold"/>
                                        <p:tgtEl>
                                          <p:spTgt spid="27"/>
                                        </p:tgtEl>
                                        <p:attrNameLst>
                                          <p:attrName>ppt_h</p:attrName>
                                        </p:attrNameLst>
                                      </p:cBhvr>
                                      <p:tavLst>
                                        <p:tav tm="0">
                                          <p:val>
                                            <p:fltVal val="0"/>
                                          </p:val>
                                        </p:tav>
                                        <p:tav tm="100000">
                                          <p:val>
                                            <p:strVal val="#ppt_h"/>
                                          </p:val>
                                        </p:tav>
                                      </p:tavLst>
                                    </p:anim>
                                    <p:anim calcmode="lin" valueType="num">
                                      <p:cBhvr>
                                        <p:cTn id="39" dur="300" fill="hold"/>
                                        <p:tgtEl>
                                          <p:spTgt spid="27"/>
                                        </p:tgtEl>
                                        <p:attrNameLst>
                                          <p:attrName>ppt_x</p:attrName>
                                        </p:attrNameLst>
                                      </p:cBhvr>
                                      <p:tavLst>
                                        <p:tav tm="0">
                                          <p:val>
                                            <p:fltVal val="0.5"/>
                                          </p:val>
                                        </p:tav>
                                        <p:tav tm="100000">
                                          <p:val>
                                            <p:strVal val="#ppt_x"/>
                                          </p:val>
                                        </p:tav>
                                      </p:tavLst>
                                    </p:anim>
                                    <p:anim calcmode="lin" valueType="num">
                                      <p:cBhvr>
                                        <p:cTn id="40" dur="300" fill="hold"/>
                                        <p:tgtEl>
                                          <p:spTgt spid="27"/>
                                        </p:tgtEl>
                                        <p:attrNameLst>
                                          <p:attrName>ppt_y</p:attrName>
                                        </p:attrNameLst>
                                      </p:cBhvr>
                                      <p:tavLst>
                                        <p:tav tm="0">
                                          <p:val>
                                            <p:fltVal val="0.5"/>
                                          </p:val>
                                        </p:tav>
                                        <p:tav tm="100000">
                                          <p:val>
                                            <p:strVal val="#ppt_y"/>
                                          </p:val>
                                        </p:tav>
                                      </p:tavLst>
                                    </p:anim>
                                  </p:childTnLst>
                                </p:cTn>
                              </p:par>
                              <p:par>
                                <p:cTn id="41" presetID="23" presetClass="entr" presetSubtype="528" fill="hold" grpId="0" nodeType="withEffect">
                                  <p:stCondLst>
                                    <p:cond delay="600"/>
                                  </p:stCondLst>
                                  <p:childTnLst>
                                    <p:set>
                                      <p:cBhvr>
                                        <p:cTn id="42" dur="1" fill="hold">
                                          <p:stCondLst>
                                            <p:cond delay="0"/>
                                          </p:stCondLst>
                                        </p:cTn>
                                        <p:tgtEl>
                                          <p:spTgt spid="24"/>
                                        </p:tgtEl>
                                        <p:attrNameLst>
                                          <p:attrName>style.visibility</p:attrName>
                                        </p:attrNameLst>
                                      </p:cBhvr>
                                      <p:to>
                                        <p:strVal val="visible"/>
                                      </p:to>
                                    </p:set>
                                    <p:anim calcmode="lin" valueType="num">
                                      <p:cBhvr>
                                        <p:cTn id="43" dur="300" fill="hold"/>
                                        <p:tgtEl>
                                          <p:spTgt spid="24"/>
                                        </p:tgtEl>
                                        <p:attrNameLst>
                                          <p:attrName>ppt_w</p:attrName>
                                        </p:attrNameLst>
                                      </p:cBhvr>
                                      <p:tavLst>
                                        <p:tav tm="0">
                                          <p:val>
                                            <p:fltVal val="0"/>
                                          </p:val>
                                        </p:tav>
                                        <p:tav tm="100000">
                                          <p:val>
                                            <p:strVal val="#ppt_w"/>
                                          </p:val>
                                        </p:tav>
                                      </p:tavLst>
                                    </p:anim>
                                    <p:anim calcmode="lin" valueType="num">
                                      <p:cBhvr>
                                        <p:cTn id="44" dur="300" fill="hold"/>
                                        <p:tgtEl>
                                          <p:spTgt spid="24"/>
                                        </p:tgtEl>
                                        <p:attrNameLst>
                                          <p:attrName>ppt_h</p:attrName>
                                        </p:attrNameLst>
                                      </p:cBhvr>
                                      <p:tavLst>
                                        <p:tav tm="0">
                                          <p:val>
                                            <p:fltVal val="0"/>
                                          </p:val>
                                        </p:tav>
                                        <p:tav tm="100000">
                                          <p:val>
                                            <p:strVal val="#ppt_h"/>
                                          </p:val>
                                        </p:tav>
                                      </p:tavLst>
                                    </p:anim>
                                    <p:anim calcmode="lin" valueType="num">
                                      <p:cBhvr>
                                        <p:cTn id="45" dur="300" fill="hold"/>
                                        <p:tgtEl>
                                          <p:spTgt spid="24"/>
                                        </p:tgtEl>
                                        <p:attrNameLst>
                                          <p:attrName>ppt_x</p:attrName>
                                        </p:attrNameLst>
                                      </p:cBhvr>
                                      <p:tavLst>
                                        <p:tav tm="0">
                                          <p:val>
                                            <p:fltVal val="0.5"/>
                                          </p:val>
                                        </p:tav>
                                        <p:tav tm="100000">
                                          <p:val>
                                            <p:strVal val="#ppt_x"/>
                                          </p:val>
                                        </p:tav>
                                      </p:tavLst>
                                    </p:anim>
                                    <p:anim calcmode="lin" valueType="num">
                                      <p:cBhvr>
                                        <p:cTn id="46" dur="300" fill="hold"/>
                                        <p:tgtEl>
                                          <p:spTgt spid="24"/>
                                        </p:tgtEl>
                                        <p:attrNameLst>
                                          <p:attrName>ppt_y</p:attrName>
                                        </p:attrNameLst>
                                      </p:cBhvr>
                                      <p:tavLst>
                                        <p:tav tm="0">
                                          <p:val>
                                            <p:fltVal val="0.5"/>
                                          </p:val>
                                        </p:tav>
                                        <p:tav tm="100000">
                                          <p:val>
                                            <p:strVal val="#ppt_y"/>
                                          </p:val>
                                        </p:tav>
                                      </p:tavLst>
                                    </p:anim>
                                  </p:childTnLst>
                                </p:cTn>
                              </p:par>
                            </p:childTnLst>
                          </p:cTn>
                        </p:par>
                        <p:par>
                          <p:cTn id="47" fill="hold">
                            <p:stCondLst>
                              <p:cond delay="900"/>
                            </p:stCondLst>
                            <p:childTnLst>
                              <p:par>
                                <p:cTn id="48" presetID="14" presetClass="entr" presetSubtype="10" fill="hold" nodeType="afterEffect">
                                  <p:stCondLst>
                                    <p:cond delay="0"/>
                                  </p:stCondLst>
                                  <p:childTnLst>
                                    <p:set>
                                      <p:cBhvr>
                                        <p:cTn id="49" dur="1" fill="hold">
                                          <p:stCondLst>
                                            <p:cond delay="0"/>
                                          </p:stCondLst>
                                        </p:cTn>
                                        <p:tgtEl>
                                          <p:spTgt spid="13"/>
                                        </p:tgtEl>
                                        <p:attrNameLst>
                                          <p:attrName>style.visibility</p:attrName>
                                        </p:attrNameLst>
                                      </p:cBhvr>
                                      <p:to>
                                        <p:strVal val="visible"/>
                                      </p:to>
                                    </p:set>
                                    <p:animEffect transition="in" filter="randombar(horizontal)">
                                      <p:cBhvr>
                                        <p:cTn id="50" dur="500"/>
                                        <p:tgtEl>
                                          <p:spTgt spid="13"/>
                                        </p:tgtEl>
                                      </p:cBhvr>
                                    </p:animEffect>
                                  </p:childTnLst>
                                </p:cTn>
                              </p:par>
                            </p:childTnLst>
                          </p:cTn>
                        </p:par>
                        <p:par>
                          <p:cTn id="51" fill="hold">
                            <p:stCondLst>
                              <p:cond delay="1400"/>
                            </p:stCondLst>
                            <p:childTnLst>
                              <p:par>
                                <p:cTn id="52" presetID="12" presetClass="entr" presetSubtype="4" fill="hold" grpId="0" nodeType="afterEffect">
                                  <p:stCondLst>
                                    <p:cond delay="0"/>
                                  </p:stCondLst>
                                  <p:iterate type="lt">
                                    <p:tmPct val="30000"/>
                                  </p:iterate>
                                  <p:childTnLst>
                                    <p:set>
                                      <p:cBhvr>
                                        <p:cTn id="53" dur="1" fill="hold">
                                          <p:stCondLst>
                                            <p:cond delay="0"/>
                                          </p:stCondLst>
                                        </p:cTn>
                                        <p:tgtEl>
                                          <p:spTgt spid="36"/>
                                        </p:tgtEl>
                                        <p:attrNameLst>
                                          <p:attrName>style.visibility</p:attrName>
                                        </p:attrNameLst>
                                      </p:cBhvr>
                                      <p:to>
                                        <p:strVal val="visible"/>
                                      </p:to>
                                    </p:set>
                                    <p:anim calcmode="lin" valueType="num">
                                      <p:cBhvr additive="base">
                                        <p:cTn id="54" dur="500"/>
                                        <p:tgtEl>
                                          <p:spTgt spid="36"/>
                                        </p:tgtEl>
                                        <p:attrNameLst>
                                          <p:attrName>ppt_y</p:attrName>
                                        </p:attrNameLst>
                                      </p:cBhvr>
                                      <p:tavLst>
                                        <p:tav tm="0">
                                          <p:val>
                                            <p:strVal val="#ppt_y+#ppt_h*1.125000"/>
                                          </p:val>
                                        </p:tav>
                                        <p:tav tm="100000">
                                          <p:val>
                                            <p:strVal val="#ppt_y"/>
                                          </p:val>
                                        </p:tav>
                                      </p:tavLst>
                                    </p:anim>
                                    <p:animEffect transition="in" filter="wipe(up)">
                                      <p:cBhvr>
                                        <p:cTn id="55" dur="500"/>
                                        <p:tgtEl>
                                          <p:spTgt spid="36"/>
                                        </p:tgtEl>
                                      </p:cBhvr>
                                    </p:animEffect>
                                  </p:childTnLst>
                                </p:cTn>
                              </p:par>
                              <p:par>
                                <p:cTn id="56" presetID="12" presetClass="entr" presetSubtype="4" fill="hold" grpId="0" nodeType="withEffect">
                                  <p:stCondLst>
                                    <p:cond delay="200"/>
                                  </p:stCondLst>
                                  <p:iterate type="lt">
                                    <p:tmPct val="30000"/>
                                  </p:iterate>
                                  <p:childTnLst>
                                    <p:set>
                                      <p:cBhvr>
                                        <p:cTn id="57" dur="1" fill="hold">
                                          <p:stCondLst>
                                            <p:cond delay="0"/>
                                          </p:stCondLst>
                                        </p:cTn>
                                        <p:tgtEl>
                                          <p:spTgt spid="34"/>
                                        </p:tgtEl>
                                        <p:attrNameLst>
                                          <p:attrName>style.visibility</p:attrName>
                                        </p:attrNameLst>
                                      </p:cBhvr>
                                      <p:to>
                                        <p:strVal val="visible"/>
                                      </p:to>
                                    </p:set>
                                    <p:anim calcmode="lin" valueType="num">
                                      <p:cBhvr additive="base">
                                        <p:cTn id="58" dur="500"/>
                                        <p:tgtEl>
                                          <p:spTgt spid="34"/>
                                        </p:tgtEl>
                                        <p:attrNameLst>
                                          <p:attrName>ppt_y</p:attrName>
                                        </p:attrNameLst>
                                      </p:cBhvr>
                                      <p:tavLst>
                                        <p:tav tm="0">
                                          <p:val>
                                            <p:strVal val="#ppt_y+#ppt_h*1.125000"/>
                                          </p:val>
                                        </p:tav>
                                        <p:tav tm="100000">
                                          <p:val>
                                            <p:strVal val="#ppt_y"/>
                                          </p:val>
                                        </p:tav>
                                      </p:tavLst>
                                    </p:anim>
                                    <p:animEffect transition="in" filter="wipe(up)">
                                      <p:cBhvr>
                                        <p:cTn id="59" dur="500"/>
                                        <p:tgtEl>
                                          <p:spTgt spid="34"/>
                                        </p:tgtEl>
                                      </p:cBhvr>
                                    </p:animEffect>
                                  </p:childTnLst>
                                </p:cTn>
                              </p:par>
                              <p:par>
                                <p:cTn id="60" presetID="12" presetClass="entr" presetSubtype="4" fill="hold" grpId="0" nodeType="withEffect">
                                  <p:stCondLst>
                                    <p:cond delay="200"/>
                                  </p:stCondLst>
                                  <p:iterate type="lt">
                                    <p:tmPct val="30000"/>
                                  </p:iterate>
                                  <p:childTnLst>
                                    <p:set>
                                      <p:cBhvr>
                                        <p:cTn id="61" dur="1" fill="hold">
                                          <p:stCondLst>
                                            <p:cond delay="0"/>
                                          </p:stCondLst>
                                        </p:cTn>
                                        <p:tgtEl>
                                          <p:spTgt spid="37"/>
                                        </p:tgtEl>
                                        <p:attrNameLst>
                                          <p:attrName>style.visibility</p:attrName>
                                        </p:attrNameLst>
                                      </p:cBhvr>
                                      <p:to>
                                        <p:strVal val="visible"/>
                                      </p:to>
                                    </p:set>
                                    <p:anim calcmode="lin" valueType="num">
                                      <p:cBhvr additive="base">
                                        <p:cTn id="62" dur="500"/>
                                        <p:tgtEl>
                                          <p:spTgt spid="37"/>
                                        </p:tgtEl>
                                        <p:attrNameLst>
                                          <p:attrName>ppt_y</p:attrName>
                                        </p:attrNameLst>
                                      </p:cBhvr>
                                      <p:tavLst>
                                        <p:tav tm="0">
                                          <p:val>
                                            <p:strVal val="#ppt_y+#ppt_h*1.125000"/>
                                          </p:val>
                                        </p:tav>
                                        <p:tav tm="100000">
                                          <p:val>
                                            <p:strVal val="#ppt_y"/>
                                          </p:val>
                                        </p:tav>
                                      </p:tavLst>
                                    </p:anim>
                                    <p:animEffect transition="in" filter="wipe(up)">
                                      <p:cBhvr>
                                        <p:cTn id="63" dur="500"/>
                                        <p:tgtEl>
                                          <p:spTgt spid="37"/>
                                        </p:tgtEl>
                                      </p:cBhvr>
                                    </p:animEffect>
                                  </p:childTnLst>
                                </p:cTn>
                              </p:par>
                              <p:par>
                                <p:cTn id="64" presetID="12" presetClass="entr" presetSubtype="4" fill="hold" grpId="0" nodeType="withEffect">
                                  <p:stCondLst>
                                    <p:cond delay="200"/>
                                  </p:stCondLst>
                                  <p:iterate type="lt">
                                    <p:tmPct val="30000"/>
                                  </p:iterate>
                                  <p:childTnLst>
                                    <p:set>
                                      <p:cBhvr>
                                        <p:cTn id="65" dur="1" fill="hold">
                                          <p:stCondLst>
                                            <p:cond delay="0"/>
                                          </p:stCondLst>
                                        </p:cTn>
                                        <p:tgtEl>
                                          <p:spTgt spid="35"/>
                                        </p:tgtEl>
                                        <p:attrNameLst>
                                          <p:attrName>style.visibility</p:attrName>
                                        </p:attrNameLst>
                                      </p:cBhvr>
                                      <p:to>
                                        <p:strVal val="visible"/>
                                      </p:to>
                                    </p:set>
                                    <p:anim calcmode="lin" valueType="num">
                                      <p:cBhvr additive="base">
                                        <p:cTn id="66" dur="500"/>
                                        <p:tgtEl>
                                          <p:spTgt spid="35"/>
                                        </p:tgtEl>
                                        <p:attrNameLst>
                                          <p:attrName>ppt_y</p:attrName>
                                        </p:attrNameLst>
                                      </p:cBhvr>
                                      <p:tavLst>
                                        <p:tav tm="0">
                                          <p:val>
                                            <p:strVal val="#ppt_y+#ppt_h*1.125000"/>
                                          </p:val>
                                        </p:tav>
                                        <p:tav tm="100000">
                                          <p:val>
                                            <p:strVal val="#ppt_y"/>
                                          </p:val>
                                        </p:tav>
                                      </p:tavLst>
                                    </p:anim>
                                    <p:animEffect transition="in" filter="wipe(up)">
                                      <p:cBhvr>
                                        <p:cTn id="67" dur="500"/>
                                        <p:tgtEl>
                                          <p:spTgt spid="35"/>
                                        </p:tgtEl>
                                      </p:cBhvr>
                                    </p:animEffect>
                                  </p:childTnLst>
                                </p:cTn>
                              </p:par>
                            </p:childTnLst>
                          </p:cTn>
                        </p:par>
                        <p:par>
                          <p:cTn id="68" fill="hold">
                            <p:stCondLst>
                              <p:cond delay="2550"/>
                            </p:stCondLst>
                            <p:childTnLst>
                              <p:par>
                                <p:cTn id="69" presetID="23" presetClass="entr" presetSubtype="528" fill="hold" grpId="0" nodeType="afterEffect">
                                  <p:stCondLst>
                                    <p:cond delay="0"/>
                                  </p:stCondLst>
                                  <p:childTnLst>
                                    <p:set>
                                      <p:cBhvr>
                                        <p:cTn id="70" dur="1" fill="hold">
                                          <p:stCondLst>
                                            <p:cond delay="0"/>
                                          </p:stCondLst>
                                        </p:cTn>
                                        <p:tgtEl>
                                          <p:spTgt spid="30"/>
                                        </p:tgtEl>
                                        <p:attrNameLst>
                                          <p:attrName>style.visibility</p:attrName>
                                        </p:attrNameLst>
                                      </p:cBhvr>
                                      <p:to>
                                        <p:strVal val="visible"/>
                                      </p:to>
                                    </p:set>
                                    <p:anim calcmode="lin" valueType="num">
                                      <p:cBhvr>
                                        <p:cTn id="71" dur="500" fill="hold"/>
                                        <p:tgtEl>
                                          <p:spTgt spid="30"/>
                                        </p:tgtEl>
                                        <p:attrNameLst>
                                          <p:attrName>ppt_w</p:attrName>
                                        </p:attrNameLst>
                                      </p:cBhvr>
                                      <p:tavLst>
                                        <p:tav tm="0">
                                          <p:val>
                                            <p:fltVal val="0"/>
                                          </p:val>
                                        </p:tav>
                                        <p:tav tm="100000">
                                          <p:val>
                                            <p:strVal val="#ppt_w"/>
                                          </p:val>
                                        </p:tav>
                                      </p:tavLst>
                                    </p:anim>
                                    <p:anim calcmode="lin" valueType="num">
                                      <p:cBhvr>
                                        <p:cTn id="72" dur="500" fill="hold"/>
                                        <p:tgtEl>
                                          <p:spTgt spid="30"/>
                                        </p:tgtEl>
                                        <p:attrNameLst>
                                          <p:attrName>ppt_h</p:attrName>
                                        </p:attrNameLst>
                                      </p:cBhvr>
                                      <p:tavLst>
                                        <p:tav tm="0">
                                          <p:val>
                                            <p:fltVal val="0"/>
                                          </p:val>
                                        </p:tav>
                                        <p:tav tm="100000">
                                          <p:val>
                                            <p:strVal val="#ppt_h"/>
                                          </p:val>
                                        </p:tav>
                                      </p:tavLst>
                                    </p:anim>
                                    <p:anim calcmode="lin" valueType="num">
                                      <p:cBhvr>
                                        <p:cTn id="73" dur="500" fill="hold"/>
                                        <p:tgtEl>
                                          <p:spTgt spid="30"/>
                                        </p:tgtEl>
                                        <p:attrNameLst>
                                          <p:attrName>ppt_x</p:attrName>
                                        </p:attrNameLst>
                                      </p:cBhvr>
                                      <p:tavLst>
                                        <p:tav tm="0">
                                          <p:val>
                                            <p:fltVal val="0.5"/>
                                          </p:val>
                                        </p:tav>
                                        <p:tav tm="100000">
                                          <p:val>
                                            <p:strVal val="#ppt_x"/>
                                          </p:val>
                                        </p:tav>
                                      </p:tavLst>
                                    </p:anim>
                                    <p:anim calcmode="lin" valueType="num">
                                      <p:cBhvr>
                                        <p:cTn id="74" dur="500" fill="hold"/>
                                        <p:tgtEl>
                                          <p:spTgt spid="30"/>
                                        </p:tgtEl>
                                        <p:attrNameLst>
                                          <p:attrName>ppt_y</p:attrName>
                                        </p:attrNameLst>
                                      </p:cBhvr>
                                      <p:tavLst>
                                        <p:tav tm="0">
                                          <p:val>
                                            <p:fltVal val="0.5"/>
                                          </p:val>
                                        </p:tav>
                                        <p:tav tm="100000">
                                          <p:val>
                                            <p:strVal val="#ppt_y"/>
                                          </p:val>
                                        </p:tav>
                                      </p:tavLst>
                                    </p:anim>
                                  </p:childTnLst>
                                </p:cTn>
                              </p:par>
                              <p:par>
                                <p:cTn id="75" presetID="23" presetClass="entr" presetSubtype="528" fill="hold" grpId="0" nodeType="withEffect">
                                  <p:stCondLst>
                                    <p:cond delay="200"/>
                                  </p:stCondLst>
                                  <p:childTnLst>
                                    <p:set>
                                      <p:cBhvr>
                                        <p:cTn id="76" dur="1" fill="hold">
                                          <p:stCondLst>
                                            <p:cond delay="0"/>
                                          </p:stCondLst>
                                        </p:cTn>
                                        <p:tgtEl>
                                          <p:spTgt spid="31"/>
                                        </p:tgtEl>
                                        <p:attrNameLst>
                                          <p:attrName>style.visibility</p:attrName>
                                        </p:attrNameLst>
                                      </p:cBhvr>
                                      <p:to>
                                        <p:strVal val="visible"/>
                                      </p:to>
                                    </p:set>
                                    <p:anim calcmode="lin" valueType="num">
                                      <p:cBhvr>
                                        <p:cTn id="77" dur="500" fill="hold"/>
                                        <p:tgtEl>
                                          <p:spTgt spid="31"/>
                                        </p:tgtEl>
                                        <p:attrNameLst>
                                          <p:attrName>ppt_w</p:attrName>
                                        </p:attrNameLst>
                                      </p:cBhvr>
                                      <p:tavLst>
                                        <p:tav tm="0">
                                          <p:val>
                                            <p:fltVal val="0"/>
                                          </p:val>
                                        </p:tav>
                                        <p:tav tm="100000">
                                          <p:val>
                                            <p:strVal val="#ppt_w"/>
                                          </p:val>
                                        </p:tav>
                                      </p:tavLst>
                                    </p:anim>
                                    <p:anim calcmode="lin" valueType="num">
                                      <p:cBhvr>
                                        <p:cTn id="78" dur="500" fill="hold"/>
                                        <p:tgtEl>
                                          <p:spTgt spid="31"/>
                                        </p:tgtEl>
                                        <p:attrNameLst>
                                          <p:attrName>ppt_h</p:attrName>
                                        </p:attrNameLst>
                                      </p:cBhvr>
                                      <p:tavLst>
                                        <p:tav tm="0">
                                          <p:val>
                                            <p:fltVal val="0"/>
                                          </p:val>
                                        </p:tav>
                                        <p:tav tm="100000">
                                          <p:val>
                                            <p:strVal val="#ppt_h"/>
                                          </p:val>
                                        </p:tav>
                                      </p:tavLst>
                                    </p:anim>
                                    <p:anim calcmode="lin" valueType="num">
                                      <p:cBhvr>
                                        <p:cTn id="79" dur="500" fill="hold"/>
                                        <p:tgtEl>
                                          <p:spTgt spid="31"/>
                                        </p:tgtEl>
                                        <p:attrNameLst>
                                          <p:attrName>ppt_x</p:attrName>
                                        </p:attrNameLst>
                                      </p:cBhvr>
                                      <p:tavLst>
                                        <p:tav tm="0">
                                          <p:val>
                                            <p:fltVal val="0.5"/>
                                          </p:val>
                                        </p:tav>
                                        <p:tav tm="100000">
                                          <p:val>
                                            <p:strVal val="#ppt_x"/>
                                          </p:val>
                                        </p:tav>
                                      </p:tavLst>
                                    </p:anim>
                                    <p:anim calcmode="lin" valueType="num">
                                      <p:cBhvr>
                                        <p:cTn id="80" dur="500" fill="hold"/>
                                        <p:tgtEl>
                                          <p:spTgt spid="31"/>
                                        </p:tgtEl>
                                        <p:attrNameLst>
                                          <p:attrName>ppt_y</p:attrName>
                                        </p:attrNameLst>
                                      </p:cBhvr>
                                      <p:tavLst>
                                        <p:tav tm="0">
                                          <p:val>
                                            <p:fltVal val="0.5"/>
                                          </p:val>
                                        </p:tav>
                                        <p:tav tm="100000">
                                          <p:val>
                                            <p:strVal val="#ppt_y"/>
                                          </p:val>
                                        </p:tav>
                                      </p:tavLst>
                                    </p:anim>
                                  </p:childTnLst>
                                </p:cTn>
                              </p:par>
                              <p:par>
                                <p:cTn id="81" presetID="23" presetClass="entr" presetSubtype="528" fill="hold" grpId="0" nodeType="withEffect">
                                  <p:stCondLst>
                                    <p:cond delay="600"/>
                                  </p:stCondLst>
                                  <p:childTnLst>
                                    <p:set>
                                      <p:cBhvr>
                                        <p:cTn id="82" dur="1" fill="hold">
                                          <p:stCondLst>
                                            <p:cond delay="0"/>
                                          </p:stCondLst>
                                        </p:cTn>
                                        <p:tgtEl>
                                          <p:spTgt spid="33"/>
                                        </p:tgtEl>
                                        <p:attrNameLst>
                                          <p:attrName>style.visibility</p:attrName>
                                        </p:attrNameLst>
                                      </p:cBhvr>
                                      <p:to>
                                        <p:strVal val="visible"/>
                                      </p:to>
                                    </p:set>
                                    <p:anim calcmode="lin" valueType="num">
                                      <p:cBhvr>
                                        <p:cTn id="83" dur="500" fill="hold"/>
                                        <p:tgtEl>
                                          <p:spTgt spid="33"/>
                                        </p:tgtEl>
                                        <p:attrNameLst>
                                          <p:attrName>ppt_w</p:attrName>
                                        </p:attrNameLst>
                                      </p:cBhvr>
                                      <p:tavLst>
                                        <p:tav tm="0">
                                          <p:val>
                                            <p:fltVal val="0"/>
                                          </p:val>
                                        </p:tav>
                                        <p:tav tm="100000">
                                          <p:val>
                                            <p:strVal val="#ppt_w"/>
                                          </p:val>
                                        </p:tav>
                                      </p:tavLst>
                                    </p:anim>
                                    <p:anim calcmode="lin" valueType="num">
                                      <p:cBhvr>
                                        <p:cTn id="84" dur="500" fill="hold"/>
                                        <p:tgtEl>
                                          <p:spTgt spid="33"/>
                                        </p:tgtEl>
                                        <p:attrNameLst>
                                          <p:attrName>ppt_h</p:attrName>
                                        </p:attrNameLst>
                                      </p:cBhvr>
                                      <p:tavLst>
                                        <p:tav tm="0">
                                          <p:val>
                                            <p:fltVal val="0"/>
                                          </p:val>
                                        </p:tav>
                                        <p:tav tm="100000">
                                          <p:val>
                                            <p:strVal val="#ppt_h"/>
                                          </p:val>
                                        </p:tav>
                                      </p:tavLst>
                                    </p:anim>
                                    <p:anim calcmode="lin" valueType="num">
                                      <p:cBhvr>
                                        <p:cTn id="85" dur="500" fill="hold"/>
                                        <p:tgtEl>
                                          <p:spTgt spid="33"/>
                                        </p:tgtEl>
                                        <p:attrNameLst>
                                          <p:attrName>ppt_x</p:attrName>
                                        </p:attrNameLst>
                                      </p:cBhvr>
                                      <p:tavLst>
                                        <p:tav tm="0">
                                          <p:val>
                                            <p:fltVal val="0.5"/>
                                          </p:val>
                                        </p:tav>
                                        <p:tav tm="100000">
                                          <p:val>
                                            <p:strVal val="#ppt_x"/>
                                          </p:val>
                                        </p:tav>
                                      </p:tavLst>
                                    </p:anim>
                                    <p:anim calcmode="lin" valueType="num">
                                      <p:cBhvr>
                                        <p:cTn id="86" dur="500" fill="hold"/>
                                        <p:tgtEl>
                                          <p:spTgt spid="33"/>
                                        </p:tgtEl>
                                        <p:attrNameLst>
                                          <p:attrName>ppt_y</p:attrName>
                                        </p:attrNameLst>
                                      </p:cBhvr>
                                      <p:tavLst>
                                        <p:tav tm="0">
                                          <p:val>
                                            <p:fltVal val="0.5"/>
                                          </p:val>
                                        </p:tav>
                                        <p:tav tm="100000">
                                          <p:val>
                                            <p:strVal val="#ppt_y"/>
                                          </p:val>
                                        </p:tav>
                                      </p:tavLst>
                                    </p:anim>
                                  </p:childTnLst>
                                </p:cTn>
                              </p:par>
                            </p:childTnLst>
                          </p:cTn>
                        </p:par>
                        <p:par>
                          <p:cTn id="87" fill="hold">
                            <p:stCondLst>
                              <p:cond delay="3650"/>
                            </p:stCondLst>
                            <p:childTnLst>
                              <p:par>
                                <p:cTn id="88" presetID="27" presetClass="entr" presetSubtype="0" fill="hold" grpId="0" nodeType="afterEffect">
                                  <p:stCondLst>
                                    <p:cond delay="0"/>
                                  </p:stCondLst>
                                  <p:iterate type="lt">
                                    <p:tmPct val="30000"/>
                                  </p:iterate>
                                  <p:childTnLst>
                                    <p:set>
                                      <p:cBhvr>
                                        <p:cTn id="89" dur="1" fill="hold">
                                          <p:stCondLst>
                                            <p:cond delay="0"/>
                                          </p:stCondLst>
                                        </p:cTn>
                                        <p:tgtEl>
                                          <p:spTgt spid="38"/>
                                        </p:tgtEl>
                                        <p:attrNameLst>
                                          <p:attrName>style.visibility</p:attrName>
                                        </p:attrNameLst>
                                      </p:cBhvr>
                                      <p:to>
                                        <p:strVal val="visible"/>
                                      </p:to>
                                    </p:set>
                                    <p:anim calcmode="discrete" valueType="clr">
                                      <p:cBhvr override="childStyle">
                                        <p:cTn id="90" dur="100"/>
                                        <p:tgtEl>
                                          <p:spTgt spid="38"/>
                                        </p:tgtEl>
                                        <p:attrNameLst>
                                          <p:attrName>style.color</p:attrName>
                                        </p:attrNameLst>
                                      </p:cBhvr>
                                      <p:tavLst>
                                        <p:tav tm="0">
                                          <p:val>
                                            <p:clrVal>
                                              <a:schemeClr val="bg1"/>
                                            </p:clrVal>
                                          </p:val>
                                        </p:tav>
                                        <p:tav tm="50000">
                                          <p:val>
                                            <p:clrVal>
                                              <a:schemeClr val="bg1"/>
                                            </p:clrVal>
                                          </p:val>
                                        </p:tav>
                                      </p:tavLst>
                                    </p:anim>
                                    <p:anim calcmode="discrete" valueType="clr">
                                      <p:cBhvr>
                                        <p:cTn id="91" dur="100"/>
                                        <p:tgtEl>
                                          <p:spTgt spid="38"/>
                                        </p:tgtEl>
                                        <p:attrNameLst>
                                          <p:attrName>fillcolor</p:attrName>
                                        </p:attrNameLst>
                                      </p:cBhvr>
                                      <p:tavLst>
                                        <p:tav tm="0">
                                          <p:val>
                                            <p:clrVal>
                                              <a:schemeClr val="accent2"/>
                                            </p:clrVal>
                                          </p:val>
                                        </p:tav>
                                        <p:tav tm="50000">
                                          <p:val>
                                            <p:clrVal>
                                              <a:schemeClr val="hlink"/>
                                            </p:clrVal>
                                          </p:val>
                                        </p:tav>
                                      </p:tavLst>
                                    </p:anim>
                                    <p:set>
                                      <p:cBhvr>
                                        <p:cTn id="92" dur="100"/>
                                        <p:tgtEl>
                                          <p:spTgt spid="38"/>
                                        </p:tgtEl>
                                        <p:attrNameLst>
                                          <p:attrName>fill.type</p:attrName>
                                        </p:attrNameLst>
                                      </p:cBhvr>
                                      <p:to>
                                        <p:strVal val="solid"/>
                                      </p:to>
                                    </p:set>
                                  </p:childTnLst>
                                </p:cTn>
                              </p:par>
                              <p:par>
                                <p:cTn id="93" presetID="27" presetClass="entr" presetSubtype="0" fill="hold" grpId="0" nodeType="withEffect">
                                  <p:stCondLst>
                                    <p:cond delay="300"/>
                                  </p:stCondLst>
                                  <p:iterate type="lt">
                                    <p:tmPct val="30000"/>
                                  </p:iterate>
                                  <p:childTnLst>
                                    <p:set>
                                      <p:cBhvr>
                                        <p:cTn id="94" dur="1" fill="hold">
                                          <p:stCondLst>
                                            <p:cond delay="0"/>
                                          </p:stCondLst>
                                        </p:cTn>
                                        <p:tgtEl>
                                          <p:spTgt spid="39"/>
                                        </p:tgtEl>
                                        <p:attrNameLst>
                                          <p:attrName>style.visibility</p:attrName>
                                        </p:attrNameLst>
                                      </p:cBhvr>
                                      <p:to>
                                        <p:strVal val="visible"/>
                                      </p:to>
                                    </p:set>
                                    <p:anim calcmode="discrete" valueType="clr">
                                      <p:cBhvr override="childStyle">
                                        <p:cTn id="95" dur="100"/>
                                        <p:tgtEl>
                                          <p:spTgt spid="39"/>
                                        </p:tgtEl>
                                        <p:attrNameLst>
                                          <p:attrName>style.color</p:attrName>
                                        </p:attrNameLst>
                                      </p:cBhvr>
                                      <p:tavLst>
                                        <p:tav tm="0">
                                          <p:val>
                                            <p:clrVal>
                                              <a:schemeClr val="bg1"/>
                                            </p:clrVal>
                                          </p:val>
                                        </p:tav>
                                        <p:tav tm="50000">
                                          <p:val>
                                            <p:clrVal>
                                              <a:schemeClr val="bg1"/>
                                            </p:clrVal>
                                          </p:val>
                                        </p:tav>
                                      </p:tavLst>
                                    </p:anim>
                                    <p:anim calcmode="discrete" valueType="clr">
                                      <p:cBhvr>
                                        <p:cTn id="96" dur="100"/>
                                        <p:tgtEl>
                                          <p:spTgt spid="39"/>
                                        </p:tgtEl>
                                        <p:attrNameLst>
                                          <p:attrName>fillcolor</p:attrName>
                                        </p:attrNameLst>
                                      </p:cBhvr>
                                      <p:tavLst>
                                        <p:tav tm="0">
                                          <p:val>
                                            <p:clrVal>
                                              <a:schemeClr val="accent2"/>
                                            </p:clrVal>
                                          </p:val>
                                        </p:tav>
                                        <p:tav tm="50000">
                                          <p:val>
                                            <p:clrVal>
                                              <a:schemeClr val="hlink"/>
                                            </p:clrVal>
                                          </p:val>
                                        </p:tav>
                                      </p:tavLst>
                                    </p:anim>
                                    <p:set>
                                      <p:cBhvr>
                                        <p:cTn id="97" dur="100"/>
                                        <p:tgtEl>
                                          <p:spTgt spid="39"/>
                                        </p:tgtEl>
                                        <p:attrNameLst>
                                          <p:attrName>fill.type</p:attrName>
                                        </p:attrNameLst>
                                      </p:cBhvr>
                                      <p:to>
                                        <p:strVal val="solid"/>
                                      </p:to>
                                    </p:set>
                                  </p:childTnLst>
                                </p:cTn>
                              </p:par>
                              <p:par>
                                <p:cTn id="98" presetID="27" presetClass="entr" presetSubtype="0" fill="hold" grpId="0" nodeType="withEffect">
                                  <p:stCondLst>
                                    <p:cond delay="900"/>
                                  </p:stCondLst>
                                  <p:iterate type="lt">
                                    <p:tmPct val="30000"/>
                                  </p:iterate>
                                  <p:childTnLst>
                                    <p:set>
                                      <p:cBhvr>
                                        <p:cTn id="99" dur="1" fill="hold">
                                          <p:stCondLst>
                                            <p:cond delay="0"/>
                                          </p:stCondLst>
                                        </p:cTn>
                                        <p:tgtEl>
                                          <p:spTgt spid="41"/>
                                        </p:tgtEl>
                                        <p:attrNameLst>
                                          <p:attrName>style.visibility</p:attrName>
                                        </p:attrNameLst>
                                      </p:cBhvr>
                                      <p:to>
                                        <p:strVal val="visible"/>
                                      </p:to>
                                    </p:set>
                                    <p:anim calcmode="discrete" valueType="clr">
                                      <p:cBhvr override="childStyle">
                                        <p:cTn id="100" dur="100"/>
                                        <p:tgtEl>
                                          <p:spTgt spid="41"/>
                                        </p:tgtEl>
                                        <p:attrNameLst>
                                          <p:attrName>style.color</p:attrName>
                                        </p:attrNameLst>
                                      </p:cBhvr>
                                      <p:tavLst>
                                        <p:tav tm="0">
                                          <p:val>
                                            <p:clrVal>
                                              <a:schemeClr val="bg1"/>
                                            </p:clrVal>
                                          </p:val>
                                        </p:tav>
                                        <p:tav tm="50000">
                                          <p:val>
                                            <p:clrVal>
                                              <a:schemeClr val="bg1"/>
                                            </p:clrVal>
                                          </p:val>
                                        </p:tav>
                                      </p:tavLst>
                                    </p:anim>
                                    <p:anim calcmode="discrete" valueType="clr">
                                      <p:cBhvr>
                                        <p:cTn id="101" dur="100"/>
                                        <p:tgtEl>
                                          <p:spTgt spid="41"/>
                                        </p:tgtEl>
                                        <p:attrNameLst>
                                          <p:attrName>fillcolor</p:attrName>
                                        </p:attrNameLst>
                                      </p:cBhvr>
                                      <p:tavLst>
                                        <p:tav tm="0">
                                          <p:val>
                                            <p:clrVal>
                                              <a:schemeClr val="accent2"/>
                                            </p:clrVal>
                                          </p:val>
                                        </p:tav>
                                        <p:tav tm="50000">
                                          <p:val>
                                            <p:clrVal>
                                              <a:schemeClr val="hlink"/>
                                            </p:clrVal>
                                          </p:val>
                                        </p:tav>
                                      </p:tavLst>
                                    </p:anim>
                                    <p:set>
                                      <p:cBhvr>
                                        <p:cTn id="102" dur="100"/>
                                        <p:tgtEl>
                                          <p:spTgt spid="41"/>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P spid="25" grpId="0" animBg="1"/>
      <p:bldP spid="26" grpId="0" animBg="1"/>
      <p:bldP spid="27" grpId="0" animBg="1"/>
      <p:bldP spid="28" grpId="0" animBg="1"/>
      <p:bldP spid="29" grpId="0" animBg="1"/>
      <p:bldP spid="30" grpId="0" animBg="1"/>
      <p:bldP spid="31" grpId="0" animBg="1"/>
      <p:bldP spid="33" grpId="0" animBg="1"/>
      <p:bldP spid="34" grpId="0"/>
      <p:bldP spid="35" grpId="0"/>
      <p:bldP spid="36" grpId="0"/>
      <p:bldP spid="37" grpId="0"/>
      <p:bldP spid="38" grpId="0"/>
      <p:bldP spid="39" grpId="0"/>
      <p:bldP spid="4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3" cstate="screen">
            <a:extLst>
              <a:ext uri="{28A0092B-C50C-407E-A947-70E740481C1C}">
                <a14:useLocalDpi xmlns:a14="http://schemas.microsoft.com/office/drawing/2010/main"/>
              </a:ext>
            </a:extLst>
          </a:blip>
          <a:srcRect l="-2"/>
          <a:stretch/>
        </p:blipFill>
        <p:spPr>
          <a:xfrm>
            <a:off x="0" y="0"/>
            <a:ext cx="12191999" cy="6858000"/>
          </a:xfrm>
          <a:prstGeom prst="rect">
            <a:avLst/>
          </a:prstGeom>
        </p:spPr>
      </p:pic>
      <p:sp>
        <p:nvSpPr>
          <p:cNvPr id="3" name="矩形 2">
            <a:extLst>
              <a:ext uri="{FF2B5EF4-FFF2-40B4-BE49-F238E27FC236}">
                <a16:creationId xmlns:a16="http://schemas.microsoft.com/office/drawing/2014/main" id="{29EF2EC5-EE7F-4874-BF62-4A5449E0A99B}"/>
              </a:ext>
            </a:extLst>
          </p:cNvPr>
          <p:cNvSpPr/>
          <p:nvPr/>
        </p:nvSpPr>
        <p:spPr>
          <a:xfrm>
            <a:off x="3246595" y="355854"/>
            <a:ext cx="5723234"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600" b="0" i="0" u="none" strike="noStrike" kern="1200" cap="none" spc="0" normalizeH="0" baseline="0" noProof="0" dirty="0">
                <a:ln>
                  <a:noFill/>
                </a:ln>
                <a:gradFill flip="none" rotWithShape="1">
                  <a:gsLst>
                    <a:gs pos="0">
                      <a:srgbClr val="F16C06"/>
                    </a:gs>
                    <a:gs pos="30000">
                      <a:srgbClr val="EA3C10"/>
                    </a:gs>
                    <a:gs pos="60000">
                      <a:srgbClr val="DF2417"/>
                    </a:gs>
                    <a:gs pos="100000">
                      <a:srgbClr val="D7271E"/>
                    </a:gs>
                  </a:gsLst>
                  <a:lin ang="10800000" scaled="1"/>
                  <a:tileRect/>
                </a:gradFill>
                <a:effectLst>
                  <a:outerShdw blurRad="12700" dist="38100" dir="2700000" algn="tl" rotWithShape="0">
                    <a:prstClr val="black">
                      <a:lumMod val="85000"/>
                      <a:lumOff val="15000"/>
                      <a:alpha val="14000"/>
                    </a:prstClr>
                  </a:outerShdw>
                </a:effectLst>
                <a:uLnTx/>
                <a:uFillTx/>
                <a:latin typeface="华文隶书" panose="02010800040101010101" pitchFamily="2" charset="-122"/>
                <a:ea typeface="华文隶书" panose="02010800040101010101" pitchFamily="2" charset="-122"/>
                <a:cs typeface="+mn-cs"/>
              </a:rPr>
              <a:t>扶贫路上写青春</a:t>
            </a:r>
          </a:p>
        </p:txBody>
      </p:sp>
      <p:grpSp>
        <p:nvGrpSpPr>
          <p:cNvPr id="4" name="Group 4">
            <a:extLst>
              <a:ext uri="{FF2B5EF4-FFF2-40B4-BE49-F238E27FC236}">
                <a16:creationId xmlns:a16="http://schemas.microsoft.com/office/drawing/2014/main" id="{B36919EA-45DD-4F0B-B6AD-8DE8CCC9D55E}"/>
              </a:ext>
            </a:extLst>
          </p:cNvPr>
          <p:cNvGrpSpPr>
            <a:grpSpLocks noChangeAspect="1"/>
          </p:cNvGrpSpPr>
          <p:nvPr/>
        </p:nvGrpSpPr>
        <p:grpSpPr bwMode="auto">
          <a:xfrm flipH="1">
            <a:off x="8655779" y="487371"/>
            <a:ext cx="607778" cy="337494"/>
            <a:chOff x="2" y="-28"/>
            <a:chExt cx="8111" cy="4504"/>
          </a:xfrm>
          <a:gradFill>
            <a:gsLst>
              <a:gs pos="5000">
                <a:srgbClr val="F16C06"/>
              </a:gs>
              <a:gs pos="68000">
                <a:srgbClr val="DF2417"/>
              </a:gs>
            </a:gsLst>
            <a:lin ang="2700000" scaled="1"/>
          </a:gradFill>
        </p:grpSpPr>
        <p:sp>
          <p:nvSpPr>
            <p:cNvPr id="5" name="Freeform 5">
              <a:extLst>
                <a:ext uri="{FF2B5EF4-FFF2-40B4-BE49-F238E27FC236}">
                  <a16:creationId xmlns:a16="http://schemas.microsoft.com/office/drawing/2014/main" id="{F91DD144-1361-4A9A-B2D5-7A8B204B20A8}"/>
                </a:ext>
              </a:extLst>
            </p:cNvPr>
            <p:cNvSpPr>
              <a:spLocks/>
            </p:cNvSpPr>
            <p:nvPr/>
          </p:nvSpPr>
          <p:spPr bwMode="auto">
            <a:xfrm>
              <a:off x="2" y="-28"/>
              <a:ext cx="8111" cy="3845"/>
            </a:xfrm>
            <a:custGeom>
              <a:avLst/>
              <a:gdLst>
                <a:gd name="T0" fmla="*/ 3708 w 4964"/>
                <a:gd name="T1" fmla="*/ 892 h 2353"/>
                <a:gd name="T2" fmla="*/ 3978 w 4964"/>
                <a:gd name="T3" fmla="*/ 1161 h 2353"/>
                <a:gd name="T4" fmla="*/ 3770 w 4964"/>
                <a:gd name="T5" fmla="*/ 1393 h 2353"/>
                <a:gd name="T6" fmla="*/ 3620 w 4964"/>
                <a:gd name="T7" fmla="*/ 2113 h 2353"/>
                <a:gd name="T8" fmla="*/ 4339 w 4964"/>
                <a:gd name="T9" fmla="*/ 1302 h 2353"/>
                <a:gd name="T10" fmla="*/ 4605 w 4964"/>
                <a:gd name="T11" fmla="*/ 1565 h 2353"/>
                <a:gd name="T12" fmla="*/ 4313 w 4964"/>
                <a:gd name="T13" fmla="*/ 1784 h 2353"/>
                <a:gd name="T14" fmla="*/ 4942 w 4964"/>
                <a:gd name="T15" fmla="*/ 1424 h 2353"/>
                <a:gd name="T16" fmla="*/ 4840 w 4964"/>
                <a:gd name="T17" fmla="*/ 983 h 2353"/>
                <a:gd name="T18" fmla="*/ 4445 w 4964"/>
                <a:gd name="T19" fmla="*/ 867 h 2353"/>
                <a:gd name="T20" fmla="*/ 4200 w 4964"/>
                <a:gd name="T21" fmla="*/ 1050 h 2353"/>
                <a:gd name="T22" fmla="*/ 4090 w 4964"/>
                <a:gd name="T23" fmla="*/ 619 h 2353"/>
                <a:gd name="T24" fmla="*/ 3970 w 4964"/>
                <a:gd name="T25" fmla="*/ 869 h 2353"/>
                <a:gd name="T26" fmla="*/ 4351 w 4964"/>
                <a:gd name="T27" fmla="*/ 843 h 2353"/>
                <a:gd name="T28" fmla="*/ 4281 w 4964"/>
                <a:gd name="T29" fmla="*/ 501 h 2353"/>
                <a:gd name="T30" fmla="*/ 4049 w 4964"/>
                <a:gd name="T31" fmla="*/ 245 h 2353"/>
                <a:gd name="T32" fmla="*/ 3626 w 4964"/>
                <a:gd name="T33" fmla="*/ 247 h 2353"/>
                <a:gd name="T34" fmla="*/ 3157 w 4964"/>
                <a:gd name="T35" fmla="*/ 84 h 2353"/>
                <a:gd name="T36" fmla="*/ 2919 w 4964"/>
                <a:gd name="T37" fmla="*/ 236 h 2353"/>
                <a:gd name="T38" fmla="*/ 2654 w 4964"/>
                <a:gd name="T39" fmla="*/ 599 h 2353"/>
                <a:gd name="T40" fmla="*/ 2922 w 4964"/>
                <a:gd name="T41" fmla="*/ 846 h 2353"/>
                <a:gd name="T42" fmla="*/ 2864 w 4964"/>
                <a:gd name="T43" fmla="*/ 528 h 2353"/>
                <a:gd name="T44" fmla="*/ 3065 w 4964"/>
                <a:gd name="T45" fmla="*/ 608 h 2353"/>
                <a:gd name="T46" fmla="*/ 2952 w 4964"/>
                <a:gd name="T47" fmla="*/ 906 h 2353"/>
                <a:gd name="T48" fmla="*/ 2651 w 4964"/>
                <a:gd name="T49" fmla="*/ 743 h 2353"/>
                <a:gd name="T50" fmla="*/ 2410 w 4964"/>
                <a:gd name="T51" fmla="*/ 538 h 2353"/>
                <a:gd name="T52" fmla="*/ 2250 w 4964"/>
                <a:gd name="T53" fmla="*/ 726 h 2353"/>
                <a:gd name="T54" fmla="*/ 2164 w 4964"/>
                <a:gd name="T55" fmla="*/ 1168 h 2353"/>
                <a:gd name="T56" fmla="*/ 2428 w 4964"/>
                <a:gd name="T57" fmla="*/ 1468 h 2353"/>
                <a:gd name="T58" fmla="*/ 2234 w 4964"/>
                <a:gd name="T59" fmla="*/ 1505 h 2353"/>
                <a:gd name="T60" fmla="*/ 2491 w 4964"/>
                <a:gd name="T61" fmla="*/ 1401 h 2353"/>
                <a:gd name="T62" fmla="*/ 2294 w 4964"/>
                <a:gd name="T63" fmla="*/ 1817 h 2353"/>
                <a:gd name="T64" fmla="*/ 1184 w 4964"/>
                <a:gd name="T65" fmla="*/ 1881 h 2353"/>
                <a:gd name="T66" fmla="*/ 669 w 4964"/>
                <a:gd name="T67" fmla="*/ 1533 h 2353"/>
                <a:gd name="T68" fmla="*/ 0 w 4964"/>
                <a:gd name="T69" fmla="*/ 1528 h 2353"/>
                <a:gd name="T70" fmla="*/ 1164 w 4964"/>
                <a:gd name="T71" fmla="*/ 2144 h 2353"/>
                <a:gd name="T72" fmla="*/ 2891 w 4964"/>
                <a:gd name="T73" fmla="*/ 1717 h 2353"/>
                <a:gd name="T74" fmla="*/ 2724 w 4964"/>
                <a:gd name="T75" fmla="*/ 1203 h 2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964" h="2353">
                  <a:moveTo>
                    <a:pt x="3103" y="1008"/>
                  </a:moveTo>
                  <a:cubicBezTo>
                    <a:pt x="3130" y="659"/>
                    <a:pt x="3633" y="632"/>
                    <a:pt x="3708" y="892"/>
                  </a:cubicBezTo>
                  <a:cubicBezTo>
                    <a:pt x="3789" y="890"/>
                    <a:pt x="3852" y="930"/>
                    <a:pt x="3898" y="984"/>
                  </a:cubicBezTo>
                  <a:cubicBezTo>
                    <a:pt x="3916" y="1006"/>
                    <a:pt x="3974" y="1066"/>
                    <a:pt x="3978" y="1161"/>
                  </a:cubicBezTo>
                  <a:cubicBezTo>
                    <a:pt x="3978" y="1187"/>
                    <a:pt x="3980" y="1255"/>
                    <a:pt x="3931" y="1315"/>
                  </a:cubicBezTo>
                  <a:cubicBezTo>
                    <a:pt x="3871" y="1387"/>
                    <a:pt x="3785" y="1392"/>
                    <a:pt x="3770" y="1393"/>
                  </a:cubicBezTo>
                  <a:cubicBezTo>
                    <a:pt x="3742" y="1790"/>
                    <a:pt x="3508" y="2071"/>
                    <a:pt x="3013" y="2344"/>
                  </a:cubicBezTo>
                  <a:cubicBezTo>
                    <a:pt x="3164" y="2327"/>
                    <a:pt x="3398" y="2276"/>
                    <a:pt x="3620" y="2113"/>
                  </a:cubicBezTo>
                  <a:cubicBezTo>
                    <a:pt x="3746" y="2020"/>
                    <a:pt x="3834" y="1915"/>
                    <a:pt x="3888" y="1851"/>
                  </a:cubicBezTo>
                  <a:cubicBezTo>
                    <a:pt x="4136" y="1554"/>
                    <a:pt x="4150" y="1354"/>
                    <a:pt x="4339" y="1302"/>
                  </a:cubicBezTo>
                  <a:cubicBezTo>
                    <a:pt x="4360" y="1297"/>
                    <a:pt x="4465" y="1268"/>
                    <a:pt x="4540" y="1327"/>
                  </a:cubicBezTo>
                  <a:cubicBezTo>
                    <a:pt x="4634" y="1401"/>
                    <a:pt x="4607" y="1554"/>
                    <a:pt x="4605" y="1565"/>
                  </a:cubicBezTo>
                  <a:cubicBezTo>
                    <a:pt x="4601" y="1227"/>
                    <a:pt x="4147" y="1338"/>
                    <a:pt x="4223" y="1628"/>
                  </a:cubicBezTo>
                  <a:cubicBezTo>
                    <a:pt x="4241" y="1695"/>
                    <a:pt x="4273" y="1747"/>
                    <a:pt x="4313" y="1784"/>
                  </a:cubicBezTo>
                  <a:cubicBezTo>
                    <a:pt x="4417" y="1881"/>
                    <a:pt x="4610" y="1917"/>
                    <a:pt x="4764" y="1824"/>
                  </a:cubicBezTo>
                  <a:cubicBezTo>
                    <a:pt x="4909" y="1736"/>
                    <a:pt x="4964" y="1566"/>
                    <a:pt x="4942" y="1424"/>
                  </a:cubicBezTo>
                  <a:cubicBezTo>
                    <a:pt x="4922" y="1292"/>
                    <a:pt x="4837" y="1209"/>
                    <a:pt x="4807" y="1182"/>
                  </a:cubicBezTo>
                  <a:cubicBezTo>
                    <a:pt x="4818" y="1164"/>
                    <a:pt x="4864" y="1082"/>
                    <a:pt x="4840" y="983"/>
                  </a:cubicBezTo>
                  <a:cubicBezTo>
                    <a:pt x="4817" y="893"/>
                    <a:pt x="4741" y="806"/>
                    <a:pt x="4641" y="794"/>
                  </a:cubicBezTo>
                  <a:cubicBezTo>
                    <a:pt x="4536" y="781"/>
                    <a:pt x="4456" y="857"/>
                    <a:pt x="4445" y="867"/>
                  </a:cubicBezTo>
                  <a:cubicBezTo>
                    <a:pt x="4405" y="906"/>
                    <a:pt x="4414" y="929"/>
                    <a:pt x="4372" y="969"/>
                  </a:cubicBezTo>
                  <a:cubicBezTo>
                    <a:pt x="4316" y="1020"/>
                    <a:pt x="4251" y="1043"/>
                    <a:pt x="4200" y="1050"/>
                  </a:cubicBezTo>
                  <a:cubicBezTo>
                    <a:pt x="4099" y="1062"/>
                    <a:pt x="3945" y="1027"/>
                    <a:pt x="3900" y="888"/>
                  </a:cubicBezTo>
                  <a:cubicBezTo>
                    <a:pt x="3827" y="664"/>
                    <a:pt x="4035" y="561"/>
                    <a:pt x="4090" y="619"/>
                  </a:cubicBezTo>
                  <a:cubicBezTo>
                    <a:pt x="4060" y="620"/>
                    <a:pt x="4032" y="629"/>
                    <a:pt x="4009" y="647"/>
                  </a:cubicBezTo>
                  <a:cubicBezTo>
                    <a:pt x="3946" y="695"/>
                    <a:pt x="3931" y="797"/>
                    <a:pt x="3970" y="869"/>
                  </a:cubicBezTo>
                  <a:cubicBezTo>
                    <a:pt x="4018" y="957"/>
                    <a:pt x="4126" y="964"/>
                    <a:pt x="4141" y="964"/>
                  </a:cubicBezTo>
                  <a:cubicBezTo>
                    <a:pt x="4270" y="969"/>
                    <a:pt x="4345" y="854"/>
                    <a:pt x="4351" y="843"/>
                  </a:cubicBezTo>
                  <a:cubicBezTo>
                    <a:pt x="4362" y="827"/>
                    <a:pt x="4406" y="751"/>
                    <a:pt x="4385" y="653"/>
                  </a:cubicBezTo>
                  <a:cubicBezTo>
                    <a:pt x="4365" y="565"/>
                    <a:pt x="4304" y="517"/>
                    <a:pt x="4281" y="501"/>
                  </a:cubicBezTo>
                  <a:cubicBezTo>
                    <a:pt x="4202" y="446"/>
                    <a:pt x="4120" y="453"/>
                    <a:pt x="4100" y="455"/>
                  </a:cubicBezTo>
                  <a:cubicBezTo>
                    <a:pt x="4103" y="434"/>
                    <a:pt x="4116" y="334"/>
                    <a:pt x="4049" y="245"/>
                  </a:cubicBezTo>
                  <a:cubicBezTo>
                    <a:pt x="3993" y="169"/>
                    <a:pt x="3892" y="120"/>
                    <a:pt x="3789" y="140"/>
                  </a:cubicBezTo>
                  <a:cubicBezTo>
                    <a:pt x="3693" y="158"/>
                    <a:pt x="3639" y="228"/>
                    <a:pt x="3626" y="247"/>
                  </a:cubicBezTo>
                  <a:cubicBezTo>
                    <a:pt x="3618" y="219"/>
                    <a:pt x="3589" y="123"/>
                    <a:pt x="3495" y="65"/>
                  </a:cubicBezTo>
                  <a:cubicBezTo>
                    <a:pt x="3396" y="4"/>
                    <a:pt x="3252" y="0"/>
                    <a:pt x="3157" y="84"/>
                  </a:cubicBezTo>
                  <a:cubicBezTo>
                    <a:pt x="3084" y="147"/>
                    <a:pt x="3070" y="236"/>
                    <a:pt x="3067" y="264"/>
                  </a:cubicBezTo>
                  <a:cubicBezTo>
                    <a:pt x="3042" y="252"/>
                    <a:pt x="2988" y="230"/>
                    <a:pt x="2919" y="236"/>
                  </a:cubicBezTo>
                  <a:cubicBezTo>
                    <a:pt x="2807" y="245"/>
                    <a:pt x="2739" y="317"/>
                    <a:pt x="2725" y="333"/>
                  </a:cubicBezTo>
                  <a:cubicBezTo>
                    <a:pt x="2629" y="439"/>
                    <a:pt x="2650" y="574"/>
                    <a:pt x="2654" y="599"/>
                  </a:cubicBezTo>
                  <a:cubicBezTo>
                    <a:pt x="2658" y="626"/>
                    <a:pt x="2683" y="763"/>
                    <a:pt x="2797" y="824"/>
                  </a:cubicBezTo>
                  <a:cubicBezTo>
                    <a:pt x="2820" y="836"/>
                    <a:pt x="2869" y="862"/>
                    <a:pt x="2922" y="846"/>
                  </a:cubicBezTo>
                  <a:cubicBezTo>
                    <a:pt x="2997" y="823"/>
                    <a:pt x="3059" y="721"/>
                    <a:pt x="3023" y="635"/>
                  </a:cubicBezTo>
                  <a:cubicBezTo>
                    <a:pt x="3003" y="586"/>
                    <a:pt x="2953" y="543"/>
                    <a:pt x="2864" y="528"/>
                  </a:cubicBezTo>
                  <a:cubicBezTo>
                    <a:pt x="2881" y="524"/>
                    <a:pt x="2914" y="519"/>
                    <a:pt x="2952" y="528"/>
                  </a:cubicBezTo>
                  <a:cubicBezTo>
                    <a:pt x="2971" y="533"/>
                    <a:pt x="3029" y="550"/>
                    <a:pt x="3065" y="608"/>
                  </a:cubicBezTo>
                  <a:cubicBezTo>
                    <a:pt x="3099" y="661"/>
                    <a:pt x="3093" y="716"/>
                    <a:pt x="3090" y="734"/>
                  </a:cubicBezTo>
                  <a:cubicBezTo>
                    <a:pt x="3081" y="809"/>
                    <a:pt x="3027" y="878"/>
                    <a:pt x="2952" y="906"/>
                  </a:cubicBezTo>
                  <a:cubicBezTo>
                    <a:pt x="2946" y="909"/>
                    <a:pt x="2866" y="937"/>
                    <a:pt x="2788" y="900"/>
                  </a:cubicBezTo>
                  <a:cubicBezTo>
                    <a:pt x="2730" y="873"/>
                    <a:pt x="2700" y="824"/>
                    <a:pt x="2651" y="743"/>
                  </a:cubicBezTo>
                  <a:cubicBezTo>
                    <a:pt x="2612" y="679"/>
                    <a:pt x="2621" y="675"/>
                    <a:pt x="2593" y="641"/>
                  </a:cubicBezTo>
                  <a:cubicBezTo>
                    <a:pt x="2574" y="618"/>
                    <a:pt x="2509" y="539"/>
                    <a:pt x="2410" y="538"/>
                  </a:cubicBezTo>
                  <a:cubicBezTo>
                    <a:pt x="2390" y="537"/>
                    <a:pt x="2320" y="536"/>
                    <a:pt x="2276" y="592"/>
                  </a:cubicBezTo>
                  <a:cubicBezTo>
                    <a:pt x="2232" y="648"/>
                    <a:pt x="2248" y="717"/>
                    <a:pt x="2250" y="726"/>
                  </a:cubicBezTo>
                  <a:cubicBezTo>
                    <a:pt x="2148" y="731"/>
                    <a:pt x="2055" y="798"/>
                    <a:pt x="2034" y="893"/>
                  </a:cubicBezTo>
                  <a:cubicBezTo>
                    <a:pt x="2011" y="1000"/>
                    <a:pt x="2046" y="1124"/>
                    <a:pt x="2164" y="1168"/>
                  </a:cubicBezTo>
                  <a:cubicBezTo>
                    <a:pt x="1932" y="1200"/>
                    <a:pt x="1938" y="1554"/>
                    <a:pt x="2134" y="1630"/>
                  </a:cubicBezTo>
                  <a:cubicBezTo>
                    <a:pt x="2329" y="1706"/>
                    <a:pt x="2450" y="1591"/>
                    <a:pt x="2428" y="1468"/>
                  </a:cubicBezTo>
                  <a:cubicBezTo>
                    <a:pt x="2401" y="1308"/>
                    <a:pt x="2262" y="1292"/>
                    <a:pt x="2202" y="1359"/>
                  </a:cubicBezTo>
                  <a:cubicBezTo>
                    <a:pt x="2155" y="1410"/>
                    <a:pt x="2179" y="1466"/>
                    <a:pt x="2234" y="1505"/>
                  </a:cubicBezTo>
                  <a:cubicBezTo>
                    <a:pt x="2127" y="1528"/>
                    <a:pt x="2117" y="1357"/>
                    <a:pt x="2182" y="1293"/>
                  </a:cubicBezTo>
                  <a:cubicBezTo>
                    <a:pt x="2247" y="1230"/>
                    <a:pt x="2448" y="1255"/>
                    <a:pt x="2491" y="1401"/>
                  </a:cubicBezTo>
                  <a:cubicBezTo>
                    <a:pt x="2506" y="1455"/>
                    <a:pt x="2505" y="1502"/>
                    <a:pt x="2499" y="1533"/>
                  </a:cubicBezTo>
                  <a:cubicBezTo>
                    <a:pt x="2494" y="1561"/>
                    <a:pt x="2467" y="1684"/>
                    <a:pt x="2294" y="1817"/>
                  </a:cubicBezTo>
                  <a:cubicBezTo>
                    <a:pt x="2080" y="1983"/>
                    <a:pt x="1844" y="2008"/>
                    <a:pt x="1780" y="2013"/>
                  </a:cubicBezTo>
                  <a:cubicBezTo>
                    <a:pt x="1711" y="2019"/>
                    <a:pt x="1430" y="2039"/>
                    <a:pt x="1184" y="1881"/>
                  </a:cubicBezTo>
                  <a:cubicBezTo>
                    <a:pt x="1108" y="1833"/>
                    <a:pt x="915" y="1690"/>
                    <a:pt x="859" y="1648"/>
                  </a:cubicBezTo>
                  <a:cubicBezTo>
                    <a:pt x="804" y="1607"/>
                    <a:pt x="751" y="1568"/>
                    <a:pt x="669" y="1533"/>
                  </a:cubicBezTo>
                  <a:cubicBezTo>
                    <a:pt x="649" y="1525"/>
                    <a:pt x="568" y="1492"/>
                    <a:pt x="443" y="1479"/>
                  </a:cubicBezTo>
                  <a:cubicBezTo>
                    <a:pt x="266" y="1460"/>
                    <a:pt x="111" y="1492"/>
                    <a:pt x="0" y="1528"/>
                  </a:cubicBezTo>
                  <a:cubicBezTo>
                    <a:pt x="114" y="1530"/>
                    <a:pt x="281" y="1546"/>
                    <a:pt x="462" y="1621"/>
                  </a:cubicBezTo>
                  <a:cubicBezTo>
                    <a:pt x="818" y="1766"/>
                    <a:pt x="858" y="1981"/>
                    <a:pt x="1164" y="2144"/>
                  </a:cubicBezTo>
                  <a:cubicBezTo>
                    <a:pt x="1556" y="2353"/>
                    <a:pt x="1978" y="2259"/>
                    <a:pt x="2070" y="2238"/>
                  </a:cubicBezTo>
                  <a:cubicBezTo>
                    <a:pt x="2537" y="2134"/>
                    <a:pt x="2807" y="1823"/>
                    <a:pt x="2891" y="1717"/>
                  </a:cubicBezTo>
                  <a:cubicBezTo>
                    <a:pt x="2861" y="1705"/>
                    <a:pt x="2818" y="1685"/>
                    <a:pt x="2779" y="1647"/>
                  </a:cubicBezTo>
                  <a:cubicBezTo>
                    <a:pt x="2673" y="1542"/>
                    <a:pt x="2641" y="1352"/>
                    <a:pt x="2724" y="1203"/>
                  </a:cubicBezTo>
                  <a:cubicBezTo>
                    <a:pt x="2797" y="1071"/>
                    <a:pt x="2946" y="994"/>
                    <a:pt x="3103" y="10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noFill/>
              </a:endParaRPr>
            </a:p>
          </p:txBody>
        </p:sp>
        <p:sp>
          <p:nvSpPr>
            <p:cNvPr id="6" name="Freeform 6">
              <a:extLst>
                <a:ext uri="{FF2B5EF4-FFF2-40B4-BE49-F238E27FC236}">
                  <a16:creationId xmlns:a16="http://schemas.microsoft.com/office/drawing/2014/main" id="{6618C9E3-D6C3-4AF7-8C68-9BEDB44A70E6}"/>
                </a:ext>
              </a:extLst>
            </p:cNvPr>
            <p:cNvSpPr>
              <a:spLocks/>
            </p:cNvSpPr>
            <p:nvPr/>
          </p:nvSpPr>
          <p:spPr bwMode="auto">
            <a:xfrm>
              <a:off x="165" y="1230"/>
              <a:ext cx="6260" cy="3246"/>
            </a:xfrm>
            <a:custGeom>
              <a:avLst/>
              <a:gdLst>
                <a:gd name="T0" fmla="*/ 3611 w 3831"/>
                <a:gd name="T1" fmla="*/ 588 h 1986"/>
                <a:gd name="T2" fmla="*/ 3760 w 3831"/>
                <a:gd name="T3" fmla="*/ 529 h 1986"/>
                <a:gd name="T4" fmla="*/ 3817 w 3831"/>
                <a:gd name="T5" fmla="*/ 350 h 1986"/>
                <a:gd name="T6" fmla="*/ 3707 w 3831"/>
                <a:gd name="T7" fmla="*/ 195 h 1986"/>
                <a:gd name="T8" fmla="*/ 3560 w 3831"/>
                <a:gd name="T9" fmla="*/ 162 h 1986"/>
                <a:gd name="T10" fmla="*/ 3467 w 3831"/>
                <a:gd name="T11" fmla="*/ 53 h 1986"/>
                <a:gd name="T12" fmla="*/ 3248 w 3831"/>
                <a:gd name="T13" fmla="*/ 17 h 1986"/>
                <a:gd name="T14" fmla="*/ 3038 w 3831"/>
                <a:gd name="T15" fmla="*/ 315 h 1986"/>
                <a:gd name="T16" fmla="*/ 2874 w 3831"/>
                <a:gd name="T17" fmla="*/ 310 h 1986"/>
                <a:gd name="T18" fmla="*/ 2690 w 3831"/>
                <a:gd name="T19" fmla="*/ 471 h 1986"/>
                <a:gd name="T20" fmla="*/ 2670 w 3831"/>
                <a:gd name="T21" fmla="*/ 558 h 1986"/>
                <a:gd name="T22" fmla="*/ 2692 w 3831"/>
                <a:gd name="T23" fmla="*/ 743 h 1986"/>
                <a:gd name="T24" fmla="*/ 2750 w 3831"/>
                <a:gd name="T25" fmla="*/ 828 h 1986"/>
                <a:gd name="T26" fmla="*/ 2862 w 3831"/>
                <a:gd name="T27" fmla="*/ 876 h 1986"/>
                <a:gd name="T28" fmla="*/ 2999 w 3831"/>
                <a:gd name="T29" fmla="*/ 771 h 1986"/>
                <a:gd name="T30" fmla="*/ 2983 w 3831"/>
                <a:gd name="T31" fmla="*/ 661 h 1986"/>
                <a:gd name="T32" fmla="*/ 2912 w 3831"/>
                <a:gd name="T33" fmla="*/ 629 h 1986"/>
                <a:gd name="T34" fmla="*/ 2873 w 3831"/>
                <a:gd name="T35" fmla="*/ 661 h 1986"/>
                <a:gd name="T36" fmla="*/ 2880 w 3831"/>
                <a:gd name="T37" fmla="*/ 746 h 1986"/>
                <a:gd name="T38" fmla="*/ 2841 w 3831"/>
                <a:gd name="T39" fmla="*/ 711 h 1986"/>
                <a:gd name="T40" fmla="*/ 2825 w 3831"/>
                <a:gd name="T41" fmla="*/ 645 h 1986"/>
                <a:gd name="T42" fmla="*/ 2907 w 3831"/>
                <a:gd name="T43" fmla="*/ 551 h 1986"/>
                <a:gd name="T44" fmla="*/ 3022 w 3831"/>
                <a:gd name="T45" fmla="*/ 577 h 1986"/>
                <a:gd name="T46" fmla="*/ 3104 w 3831"/>
                <a:gd name="T47" fmla="*/ 705 h 1986"/>
                <a:gd name="T48" fmla="*/ 3040 w 3831"/>
                <a:gd name="T49" fmla="*/ 897 h 1986"/>
                <a:gd name="T50" fmla="*/ 2868 w 3831"/>
                <a:gd name="T51" fmla="*/ 970 h 1986"/>
                <a:gd name="T52" fmla="*/ 2569 w 3831"/>
                <a:gd name="T53" fmla="*/ 1305 h 1986"/>
                <a:gd name="T54" fmla="*/ 2226 w 3831"/>
                <a:gd name="T55" fmla="*/ 1495 h 1986"/>
                <a:gd name="T56" fmla="*/ 1568 w 3831"/>
                <a:gd name="T57" fmla="*/ 1591 h 1986"/>
                <a:gd name="T58" fmla="*/ 1166 w 3831"/>
                <a:gd name="T59" fmla="*/ 1519 h 1986"/>
                <a:gd name="T60" fmla="*/ 917 w 3831"/>
                <a:gd name="T61" fmla="*/ 1343 h 1986"/>
                <a:gd name="T62" fmla="*/ 0 w 3831"/>
                <a:gd name="T63" fmla="*/ 850 h 1986"/>
                <a:gd name="T64" fmla="*/ 476 w 3831"/>
                <a:gd name="T65" fmla="*/ 1111 h 1986"/>
                <a:gd name="T66" fmla="*/ 764 w 3831"/>
                <a:gd name="T67" fmla="*/ 1399 h 1986"/>
                <a:gd name="T68" fmla="*/ 1307 w 3831"/>
                <a:gd name="T69" fmla="*/ 1779 h 1986"/>
                <a:gd name="T70" fmla="*/ 1573 w 3831"/>
                <a:gd name="T71" fmla="*/ 1852 h 1986"/>
                <a:gd name="T72" fmla="*/ 3183 w 3831"/>
                <a:gd name="T73" fmla="*/ 1305 h 1986"/>
                <a:gd name="T74" fmla="*/ 3430 w 3831"/>
                <a:gd name="T75" fmla="*/ 1041 h 1986"/>
                <a:gd name="T76" fmla="*/ 3611 w 3831"/>
                <a:gd name="T77" fmla="*/ 588 h 19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831" h="1986">
                  <a:moveTo>
                    <a:pt x="3611" y="588"/>
                  </a:moveTo>
                  <a:cubicBezTo>
                    <a:pt x="3626" y="588"/>
                    <a:pt x="3701" y="587"/>
                    <a:pt x="3760" y="529"/>
                  </a:cubicBezTo>
                  <a:cubicBezTo>
                    <a:pt x="3831" y="457"/>
                    <a:pt x="3819" y="362"/>
                    <a:pt x="3817" y="350"/>
                  </a:cubicBezTo>
                  <a:cubicBezTo>
                    <a:pt x="3802" y="252"/>
                    <a:pt x="3722" y="204"/>
                    <a:pt x="3707" y="195"/>
                  </a:cubicBezTo>
                  <a:cubicBezTo>
                    <a:pt x="3644" y="157"/>
                    <a:pt x="3582" y="160"/>
                    <a:pt x="3560" y="162"/>
                  </a:cubicBezTo>
                  <a:cubicBezTo>
                    <a:pt x="3548" y="138"/>
                    <a:pt x="3521" y="90"/>
                    <a:pt x="3467" y="53"/>
                  </a:cubicBezTo>
                  <a:cubicBezTo>
                    <a:pt x="3395" y="5"/>
                    <a:pt x="3310" y="0"/>
                    <a:pt x="3248" y="17"/>
                  </a:cubicBezTo>
                  <a:cubicBezTo>
                    <a:pt x="3131" y="48"/>
                    <a:pt x="3044" y="169"/>
                    <a:pt x="3038" y="315"/>
                  </a:cubicBezTo>
                  <a:cubicBezTo>
                    <a:pt x="3010" y="306"/>
                    <a:pt x="2947" y="290"/>
                    <a:pt x="2874" y="310"/>
                  </a:cubicBezTo>
                  <a:cubicBezTo>
                    <a:pt x="2787" y="334"/>
                    <a:pt x="2721" y="399"/>
                    <a:pt x="2690" y="471"/>
                  </a:cubicBezTo>
                  <a:cubicBezTo>
                    <a:pt x="2676" y="505"/>
                    <a:pt x="2673" y="533"/>
                    <a:pt x="2670" y="558"/>
                  </a:cubicBezTo>
                  <a:cubicBezTo>
                    <a:pt x="2666" y="591"/>
                    <a:pt x="2658" y="664"/>
                    <a:pt x="2692" y="743"/>
                  </a:cubicBezTo>
                  <a:cubicBezTo>
                    <a:pt x="2704" y="769"/>
                    <a:pt x="2718" y="800"/>
                    <a:pt x="2750" y="828"/>
                  </a:cubicBezTo>
                  <a:cubicBezTo>
                    <a:pt x="2766" y="843"/>
                    <a:pt x="2806" y="877"/>
                    <a:pt x="2862" y="876"/>
                  </a:cubicBezTo>
                  <a:cubicBezTo>
                    <a:pt x="2923" y="874"/>
                    <a:pt x="2981" y="829"/>
                    <a:pt x="2999" y="771"/>
                  </a:cubicBezTo>
                  <a:cubicBezTo>
                    <a:pt x="3001" y="762"/>
                    <a:pt x="3018" y="703"/>
                    <a:pt x="2983" y="661"/>
                  </a:cubicBezTo>
                  <a:cubicBezTo>
                    <a:pt x="2979" y="657"/>
                    <a:pt x="2948" y="621"/>
                    <a:pt x="2912" y="629"/>
                  </a:cubicBezTo>
                  <a:cubicBezTo>
                    <a:pt x="2887" y="635"/>
                    <a:pt x="2875" y="657"/>
                    <a:pt x="2873" y="661"/>
                  </a:cubicBezTo>
                  <a:cubicBezTo>
                    <a:pt x="2852" y="700"/>
                    <a:pt x="2879" y="744"/>
                    <a:pt x="2880" y="746"/>
                  </a:cubicBezTo>
                  <a:cubicBezTo>
                    <a:pt x="2871" y="741"/>
                    <a:pt x="2854" y="731"/>
                    <a:pt x="2841" y="711"/>
                  </a:cubicBezTo>
                  <a:cubicBezTo>
                    <a:pt x="2839" y="708"/>
                    <a:pt x="2821" y="681"/>
                    <a:pt x="2825" y="645"/>
                  </a:cubicBezTo>
                  <a:cubicBezTo>
                    <a:pt x="2830" y="600"/>
                    <a:pt x="2867" y="564"/>
                    <a:pt x="2907" y="551"/>
                  </a:cubicBezTo>
                  <a:cubicBezTo>
                    <a:pt x="2959" y="536"/>
                    <a:pt x="3003" y="565"/>
                    <a:pt x="3022" y="577"/>
                  </a:cubicBezTo>
                  <a:cubicBezTo>
                    <a:pt x="3086" y="619"/>
                    <a:pt x="3101" y="690"/>
                    <a:pt x="3104" y="705"/>
                  </a:cubicBezTo>
                  <a:cubicBezTo>
                    <a:pt x="3123" y="808"/>
                    <a:pt x="3051" y="885"/>
                    <a:pt x="3040" y="897"/>
                  </a:cubicBezTo>
                  <a:cubicBezTo>
                    <a:pt x="2973" y="966"/>
                    <a:pt x="2887" y="970"/>
                    <a:pt x="2868" y="970"/>
                  </a:cubicBezTo>
                  <a:cubicBezTo>
                    <a:pt x="2815" y="1057"/>
                    <a:pt x="2720" y="1186"/>
                    <a:pt x="2569" y="1305"/>
                  </a:cubicBezTo>
                  <a:cubicBezTo>
                    <a:pt x="2542" y="1326"/>
                    <a:pt x="2418" y="1421"/>
                    <a:pt x="2226" y="1495"/>
                  </a:cubicBezTo>
                  <a:cubicBezTo>
                    <a:pt x="1953" y="1601"/>
                    <a:pt x="1721" y="1596"/>
                    <a:pt x="1568" y="1591"/>
                  </a:cubicBezTo>
                  <a:cubicBezTo>
                    <a:pt x="1424" y="1587"/>
                    <a:pt x="1305" y="1582"/>
                    <a:pt x="1166" y="1519"/>
                  </a:cubicBezTo>
                  <a:cubicBezTo>
                    <a:pt x="1030" y="1457"/>
                    <a:pt x="946" y="1372"/>
                    <a:pt x="917" y="1343"/>
                  </a:cubicBezTo>
                  <a:cubicBezTo>
                    <a:pt x="740" y="1166"/>
                    <a:pt x="365" y="833"/>
                    <a:pt x="0" y="850"/>
                  </a:cubicBezTo>
                  <a:cubicBezTo>
                    <a:pt x="197" y="917"/>
                    <a:pt x="352" y="1009"/>
                    <a:pt x="476" y="1111"/>
                  </a:cubicBezTo>
                  <a:cubicBezTo>
                    <a:pt x="599" y="1213"/>
                    <a:pt x="584" y="1234"/>
                    <a:pt x="764" y="1399"/>
                  </a:cubicBezTo>
                  <a:cubicBezTo>
                    <a:pt x="928" y="1551"/>
                    <a:pt x="1078" y="1688"/>
                    <a:pt x="1307" y="1779"/>
                  </a:cubicBezTo>
                  <a:cubicBezTo>
                    <a:pt x="1427" y="1826"/>
                    <a:pt x="1524" y="1843"/>
                    <a:pt x="1573" y="1852"/>
                  </a:cubicBezTo>
                  <a:cubicBezTo>
                    <a:pt x="2347" y="1986"/>
                    <a:pt x="3077" y="1391"/>
                    <a:pt x="3183" y="1305"/>
                  </a:cubicBezTo>
                  <a:cubicBezTo>
                    <a:pt x="3288" y="1220"/>
                    <a:pt x="3365" y="1138"/>
                    <a:pt x="3430" y="1041"/>
                  </a:cubicBezTo>
                  <a:cubicBezTo>
                    <a:pt x="3548" y="866"/>
                    <a:pt x="3592" y="694"/>
                    <a:pt x="3611"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noFill/>
              </a:endParaRPr>
            </a:p>
          </p:txBody>
        </p:sp>
      </p:grpSp>
      <p:cxnSp>
        <p:nvCxnSpPr>
          <p:cNvPr id="7" name="直接连接符 6">
            <a:extLst>
              <a:ext uri="{FF2B5EF4-FFF2-40B4-BE49-F238E27FC236}">
                <a16:creationId xmlns:a16="http://schemas.microsoft.com/office/drawing/2014/main" id="{1E469B4E-B484-4911-BB03-741DF9228068}"/>
              </a:ext>
            </a:extLst>
          </p:cNvPr>
          <p:cNvCxnSpPr>
            <a:cxnSpLocks/>
          </p:cNvCxnSpPr>
          <p:nvPr/>
        </p:nvCxnSpPr>
        <p:spPr>
          <a:xfrm>
            <a:off x="9224690" y="670351"/>
            <a:ext cx="2074681" cy="0"/>
          </a:xfrm>
          <a:prstGeom prst="line">
            <a:avLst/>
          </a:prstGeom>
          <a:ln>
            <a:solidFill>
              <a:srgbClr val="F16C06"/>
            </a:solidFill>
          </a:ln>
        </p:spPr>
        <p:style>
          <a:lnRef idx="1">
            <a:schemeClr val="accent1"/>
          </a:lnRef>
          <a:fillRef idx="0">
            <a:schemeClr val="accent1"/>
          </a:fillRef>
          <a:effectRef idx="0">
            <a:schemeClr val="accent1"/>
          </a:effectRef>
          <a:fontRef idx="minor">
            <a:schemeClr val="tx1"/>
          </a:fontRef>
        </p:style>
      </p:cxnSp>
      <p:grpSp>
        <p:nvGrpSpPr>
          <p:cNvPr id="8" name="Group 4">
            <a:extLst>
              <a:ext uri="{FF2B5EF4-FFF2-40B4-BE49-F238E27FC236}">
                <a16:creationId xmlns:a16="http://schemas.microsoft.com/office/drawing/2014/main" id="{810482A4-7122-45B4-8840-3242C45B68A2}"/>
              </a:ext>
            </a:extLst>
          </p:cNvPr>
          <p:cNvGrpSpPr>
            <a:grpSpLocks noChangeAspect="1"/>
          </p:cNvGrpSpPr>
          <p:nvPr/>
        </p:nvGrpSpPr>
        <p:grpSpPr bwMode="auto">
          <a:xfrm>
            <a:off x="2940653" y="487371"/>
            <a:ext cx="607778" cy="337494"/>
            <a:chOff x="2" y="-28"/>
            <a:chExt cx="8111" cy="4504"/>
          </a:xfrm>
          <a:gradFill>
            <a:gsLst>
              <a:gs pos="5000">
                <a:srgbClr val="F16C06"/>
              </a:gs>
              <a:gs pos="68000">
                <a:srgbClr val="DF2417"/>
              </a:gs>
            </a:gsLst>
            <a:lin ang="2700000" scaled="1"/>
          </a:gradFill>
        </p:grpSpPr>
        <p:sp>
          <p:nvSpPr>
            <p:cNvPr id="9" name="Freeform 5">
              <a:extLst>
                <a:ext uri="{FF2B5EF4-FFF2-40B4-BE49-F238E27FC236}">
                  <a16:creationId xmlns:a16="http://schemas.microsoft.com/office/drawing/2014/main" id="{32DBB995-9DEC-41E8-8F61-3F5725B1F7D3}"/>
                </a:ext>
              </a:extLst>
            </p:cNvPr>
            <p:cNvSpPr>
              <a:spLocks/>
            </p:cNvSpPr>
            <p:nvPr/>
          </p:nvSpPr>
          <p:spPr bwMode="auto">
            <a:xfrm>
              <a:off x="2" y="-28"/>
              <a:ext cx="8111" cy="3845"/>
            </a:xfrm>
            <a:custGeom>
              <a:avLst/>
              <a:gdLst>
                <a:gd name="T0" fmla="*/ 3708 w 4964"/>
                <a:gd name="T1" fmla="*/ 892 h 2353"/>
                <a:gd name="T2" fmla="*/ 3978 w 4964"/>
                <a:gd name="T3" fmla="*/ 1161 h 2353"/>
                <a:gd name="T4" fmla="*/ 3770 w 4964"/>
                <a:gd name="T5" fmla="*/ 1393 h 2353"/>
                <a:gd name="T6" fmla="*/ 3620 w 4964"/>
                <a:gd name="T7" fmla="*/ 2113 h 2353"/>
                <a:gd name="T8" fmla="*/ 4339 w 4964"/>
                <a:gd name="T9" fmla="*/ 1302 h 2353"/>
                <a:gd name="T10" fmla="*/ 4605 w 4964"/>
                <a:gd name="T11" fmla="*/ 1565 h 2353"/>
                <a:gd name="T12" fmla="*/ 4313 w 4964"/>
                <a:gd name="T13" fmla="*/ 1784 h 2353"/>
                <a:gd name="T14" fmla="*/ 4942 w 4964"/>
                <a:gd name="T15" fmla="*/ 1424 h 2353"/>
                <a:gd name="T16" fmla="*/ 4840 w 4964"/>
                <a:gd name="T17" fmla="*/ 983 h 2353"/>
                <a:gd name="T18" fmla="*/ 4445 w 4964"/>
                <a:gd name="T19" fmla="*/ 867 h 2353"/>
                <a:gd name="T20" fmla="*/ 4200 w 4964"/>
                <a:gd name="T21" fmla="*/ 1050 h 2353"/>
                <a:gd name="T22" fmla="*/ 4090 w 4964"/>
                <a:gd name="T23" fmla="*/ 619 h 2353"/>
                <a:gd name="T24" fmla="*/ 3970 w 4964"/>
                <a:gd name="T25" fmla="*/ 869 h 2353"/>
                <a:gd name="T26" fmla="*/ 4351 w 4964"/>
                <a:gd name="T27" fmla="*/ 843 h 2353"/>
                <a:gd name="T28" fmla="*/ 4281 w 4964"/>
                <a:gd name="T29" fmla="*/ 501 h 2353"/>
                <a:gd name="T30" fmla="*/ 4049 w 4964"/>
                <a:gd name="T31" fmla="*/ 245 h 2353"/>
                <a:gd name="T32" fmla="*/ 3626 w 4964"/>
                <a:gd name="T33" fmla="*/ 247 h 2353"/>
                <a:gd name="T34" fmla="*/ 3157 w 4964"/>
                <a:gd name="T35" fmla="*/ 84 h 2353"/>
                <a:gd name="T36" fmla="*/ 2919 w 4964"/>
                <a:gd name="T37" fmla="*/ 236 h 2353"/>
                <a:gd name="T38" fmla="*/ 2654 w 4964"/>
                <a:gd name="T39" fmla="*/ 599 h 2353"/>
                <a:gd name="T40" fmla="*/ 2922 w 4964"/>
                <a:gd name="T41" fmla="*/ 846 h 2353"/>
                <a:gd name="T42" fmla="*/ 2864 w 4964"/>
                <a:gd name="T43" fmla="*/ 528 h 2353"/>
                <a:gd name="T44" fmla="*/ 3065 w 4964"/>
                <a:gd name="T45" fmla="*/ 608 h 2353"/>
                <a:gd name="T46" fmla="*/ 2952 w 4964"/>
                <a:gd name="T47" fmla="*/ 906 h 2353"/>
                <a:gd name="T48" fmla="*/ 2651 w 4964"/>
                <a:gd name="T49" fmla="*/ 743 h 2353"/>
                <a:gd name="T50" fmla="*/ 2410 w 4964"/>
                <a:gd name="T51" fmla="*/ 538 h 2353"/>
                <a:gd name="T52" fmla="*/ 2250 w 4964"/>
                <a:gd name="T53" fmla="*/ 726 h 2353"/>
                <a:gd name="T54" fmla="*/ 2164 w 4964"/>
                <a:gd name="T55" fmla="*/ 1168 h 2353"/>
                <a:gd name="T56" fmla="*/ 2428 w 4964"/>
                <a:gd name="T57" fmla="*/ 1468 h 2353"/>
                <a:gd name="T58" fmla="*/ 2234 w 4964"/>
                <a:gd name="T59" fmla="*/ 1505 h 2353"/>
                <a:gd name="T60" fmla="*/ 2491 w 4964"/>
                <a:gd name="T61" fmla="*/ 1401 h 2353"/>
                <a:gd name="T62" fmla="*/ 2294 w 4964"/>
                <a:gd name="T63" fmla="*/ 1817 h 2353"/>
                <a:gd name="T64" fmla="*/ 1184 w 4964"/>
                <a:gd name="T65" fmla="*/ 1881 h 2353"/>
                <a:gd name="T66" fmla="*/ 669 w 4964"/>
                <a:gd name="T67" fmla="*/ 1533 h 2353"/>
                <a:gd name="T68" fmla="*/ 0 w 4964"/>
                <a:gd name="T69" fmla="*/ 1528 h 2353"/>
                <a:gd name="T70" fmla="*/ 1164 w 4964"/>
                <a:gd name="T71" fmla="*/ 2144 h 2353"/>
                <a:gd name="T72" fmla="*/ 2891 w 4964"/>
                <a:gd name="T73" fmla="*/ 1717 h 2353"/>
                <a:gd name="T74" fmla="*/ 2724 w 4964"/>
                <a:gd name="T75" fmla="*/ 1203 h 2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964" h="2353">
                  <a:moveTo>
                    <a:pt x="3103" y="1008"/>
                  </a:moveTo>
                  <a:cubicBezTo>
                    <a:pt x="3130" y="659"/>
                    <a:pt x="3633" y="632"/>
                    <a:pt x="3708" y="892"/>
                  </a:cubicBezTo>
                  <a:cubicBezTo>
                    <a:pt x="3789" y="890"/>
                    <a:pt x="3852" y="930"/>
                    <a:pt x="3898" y="984"/>
                  </a:cubicBezTo>
                  <a:cubicBezTo>
                    <a:pt x="3916" y="1006"/>
                    <a:pt x="3974" y="1066"/>
                    <a:pt x="3978" y="1161"/>
                  </a:cubicBezTo>
                  <a:cubicBezTo>
                    <a:pt x="3978" y="1187"/>
                    <a:pt x="3980" y="1255"/>
                    <a:pt x="3931" y="1315"/>
                  </a:cubicBezTo>
                  <a:cubicBezTo>
                    <a:pt x="3871" y="1387"/>
                    <a:pt x="3785" y="1392"/>
                    <a:pt x="3770" y="1393"/>
                  </a:cubicBezTo>
                  <a:cubicBezTo>
                    <a:pt x="3742" y="1790"/>
                    <a:pt x="3508" y="2071"/>
                    <a:pt x="3013" y="2344"/>
                  </a:cubicBezTo>
                  <a:cubicBezTo>
                    <a:pt x="3164" y="2327"/>
                    <a:pt x="3398" y="2276"/>
                    <a:pt x="3620" y="2113"/>
                  </a:cubicBezTo>
                  <a:cubicBezTo>
                    <a:pt x="3746" y="2020"/>
                    <a:pt x="3834" y="1915"/>
                    <a:pt x="3888" y="1851"/>
                  </a:cubicBezTo>
                  <a:cubicBezTo>
                    <a:pt x="4136" y="1554"/>
                    <a:pt x="4150" y="1354"/>
                    <a:pt x="4339" y="1302"/>
                  </a:cubicBezTo>
                  <a:cubicBezTo>
                    <a:pt x="4360" y="1297"/>
                    <a:pt x="4465" y="1268"/>
                    <a:pt x="4540" y="1327"/>
                  </a:cubicBezTo>
                  <a:cubicBezTo>
                    <a:pt x="4634" y="1401"/>
                    <a:pt x="4607" y="1554"/>
                    <a:pt x="4605" y="1565"/>
                  </a:cubicBezTo>
                  <a:cubicBezTo>
                    <a:pt x="4601" y="1227"/>
                    <a:pt x="4147" y="1338"/>
                    <a:pt x="4223" y="1628"/>
                  </a:cubicBezTo>
                  <a:cubicBezTo>
                    <a:pt x="4241" y="1695"/>
                    <a:pt x="4273" y="1747"/>
                    <a:pt x="4313" y="1784"/>
                  </a:cubicBezTo>
                  <a:cubicBezTo>
                    <a:pt x="4417" y="1881"/>
                    <a:pt x="4610" y="1917"/>
                    <a:pt x="4764" y="1824"/>
                  </a:cubicBezTo>
                  <a:cubicBezTo>
                    <a:pt x="4909" y="1736"/>
                    <a:pt x="4964" y="1566"/>
                    <a:pt x="4942" y="1424"/>
                  </a:cubicBezTo>
                  <a:cubicBezTo>
                    <a:pt x="4922" y="1292"/>
                    <a:pt x="4837" y="1209"/>
                    <a:pt x="4807" y="1182"/>
                  </a:cubicBezTo>
                  <a:cubicBezTo>
                    <a:pt x="4818" y="1164"/>
                    <a:pt x="4864" y="1082"/>
                    <a:pt x="4840" y="983"/>
                  </a:cubicBezTo>
                  <a:cubicBezTo>
                    <a:pt x="4817" y="893"/>
                    <a:pt x="4741" y="806"/>
                    <a:pt x="4641" y="794"/>
                  </a:cubicBezTo>
                  <a:cubicBezTo>
                    <a:pt x="4536" y="781"/>
                    <a:pt x="4456" y="857"/>
                    <a:pt x="4445" y="867"/>
                  </a:cubicBezTo>
                  <a:cubicBezTo>
                    <a:pt x="4405" y="906"/>
                    <a:pt x="4414" y="929"/>
                    <a:pt x="4372" y="969"/>
                  </a:cubicBezTo>
                  <a:cubicBezTo>
                    <a:pt x="4316" y="1020"/>
                    <a:pt x="4251" y="1043"/>
                    <a:pt x="4200" y="1050"/>
                  </a:cubicBezTo>
                  <a:cubicBezTo>
                    <a:pt x="4099" y="1062"/>
                    <a:pt x="3945" y="1027"/>
                    <a:pt x="3900" y="888"/>
                  </a:cubicBezTo>
                  <a:cubicBezTo>
                    <a:pt x="3827" y="664"/>
                    <a:pt x="4035" y="561"/>
                    <a:pt x="4090" y="619"/>
                  </a:cubicBezTo>
                  <a:cubicBezTo>
                    <a:pt x="4060" y="620"/>
                    <a:pt x="4032" y="629"/>
                    <a:pt x="4009" y="647"/>
                  </a:cubicBezTo>
                  <a:cubicBezTo>
                    <a:pt x="3946" y="695"/>
                    <a:pt x="3931" y="797"/>
                    <a:pt x="3970" y="869"/>
                  </a:cubicBezTo>
                  <a:cubicBezTo>
                    <a:pt x="4018" y="957"/>
                    <a:pt x="4126" y="964"/>
                    <a:pt x="4141" y="964"/>
                  </a:cubicBezTo>
                  <a:cubicBezTo>
                    <a:pt x="4270" y="969"/>
                    <a:pt x="4345" y="854"/>
                    <a:pt x="4351" y="843"/>
                  </a:cubicBezTo>
                  <a:cubicBezTo>
                    <a:pt x="4362" y="827"/>
                    <a:pt x="4406" y="751"/>
                    <a:pt x="4385" y="653"/>
                  </a:cubicBezTo>
                  <a:cubicBezTo>
                    <a:pt x="4365" y="565"/>
                    <a:pt x="4304" y="517"/>
                    <a:pt x="4281" y="501"/>
                  </a:cubicBezTo>
                  <a:cubicBezTo>
                    <a:pt x="4202" y="446"/>
                    <a:pt x="4120" y="453"/>
                    <a:pt x="4100" y="455"/>
                  </a:cubicBezTo>
                  <a:cubicBezTo>
                    <a:pt x="4103" y="434"/>
                    <a:pt x="4116" y="334"/>
                    <a:pt x="4049" y="245"/>
                  </a:cubicBezTo>
                  <a:cubicBezTo>
                    <a:pt x="3993" y="169"/>
                    <a:pt x="3892" y="120"/>
                    <a:pt x="3789" y="140"/>
                  </a:cubicBezTo>
                  <a:cubicBezTo>
                    <a:pt x="3693" y="158"/>
                    <a:pt x="3639" y="228"/>
                    <a:pt x="3626" y="247"/>
                  </a:cubicBezTo>
                  <a:cubicBezTo>
                    <a:pt x="3618" y="219"/>
                    <a:pt x="3589" y="123"/>
                    <a:pt x="3495" y="65"/>
                  </a:cubicBezTo>
                  <a:cubicBezTo>
                    <a:pt x="3396" y="4"/>
                    <a:pt x="3252" y="0"/>
                    <a:pt x="3157" y="84"/>
                  </a:cubicBezTo>
                  <a:cubicBezTo>
                    <a:pt x="3084" y="147"/>
                    <a:pt x="3070" y="236"/>
                    <a:pt x="3067" y="264"/>
                  </a:cubicBezTo>
                  <a:cubicBezTo>
                    <a:pt x="3042" y="252"/>
                    <a:pt x="2988" y="230"/>
                    <a:pt x="2919" y="236"/>
                  </a:cubicBezTo>
                  <a:cubicBezTo>
                    <a:pt x="2807" y="245"/>
                    <a:pt x="2739" y="317"/>
                    <a:pt x="2725" y="333"/>
                  </a:cubicBezTo>
                  <a:cubicBezTo>
                    <a:pt x="2629" y="439"/>
                    <a:pt x="2650" y="574"/>
                    <a:pt x="2654" y="599"/>
                  </a:cubicBezTo>
                  <a:cubicBezTo>
                    <a:pt x="2658" y="626"/>
                    <a:pt x="2683" y="763"/>
                    <a:pt x="2797" y="824"/>
                  </a:cubicBezTo>
                  <a:cubicBezTo>
                    <a:pt x="2820" y="836"/>
                    <a:pt x="2869" y="862"/>
                    <a:pt x="2922" y="846"/>
                  </a:cubicBezTo>
                  <a:cubicBezTo>
                    <a:pt x="2997" y="823"/>
                    <a:pt x="3059" y="721"/>
                    <a:pt x="3023" y="635"/>
                  </a:cubicBezTo>
                  <a:cubicBezTo>
                    <a:pt x="3003" y="586"/>
                    <a:pt x="2953" y="543"/>
                    <a:pt x="2864" y="528"/>
                  </a:cubicBezTo>
                  <a:cubicBezTo>
                    <a:pt x="2881" y="524"/>
                    <a:pt x="2914" y="519"/>
                    <a:pt x="2952" y="528"/>
                  </a:cubicBezTo>
                  <a:cubicBezTo>
                    <a:pt x="2971" y="533"/>
                    <a:pt x="3029" y="550"/>
                    <a:pt x="3065" y="608"/>
                  </a:cubicBezTo>
                  <a:cubicBezTo>
                    <a:pt x="3099" y="661"/>
                    <a:pt x="3093" y="716"/>
                    <a:pt x="3090" y="734"/>
                  </a:cubicBezTo>
                  <a:cubicBezTo>
                    <a:pt x="3081" y="809"/>
                    <a:pt x="3027" y="878"/>
                    <a:pt x="2952" y="906"/>
                  </a:cubicBezTo>
                  <a:cubicBezTo>
                    <a:pt x="2946" y="909"/>
                    <a:pt x="2866" y="937"/>
                    <a:pt x="2788" y="900"/>
                  </a:cubicBezTo>
                  <a:cubicBezTo>
                    <a:pt x="2730" y="873"/>
                    <a:pt x="2700" y="824"/>
                    <a:pt x="2651" y="743"/>
                  </a:cubicBezTo>
                  <a:cubicBezTo>
                    <a:pt x="2612" y="679"/>
                    <a:pt x="2621" y="675"/>
                    <a:pt x="2593" y="641"/>
                  </a:cubicBezTo>
                  <a:cubicBezTo>
                    <a:pt x="2574" y="618"/>
                    <a:pt x="2509" y="539"/>
                    <a:pt x="2410" y="538"/>
                  </a:cubicBezTo>
                  <a:cubicBezTo>
                    <a:pt x="2390" y="537"/>
                    <a:pt x="2320" y="536"/>
                    <a:pt x="2276" y="592"/>
                  </a:cubicBezTo>
                  <a:cubicBezTo>
                    <a:pt x="2232" y="648"/>
                    <a:pt x="2248" y="717"/>
                    <a:pt x="2250" y="726"/>
                  </a:cubicBezTo>
                  <a:cubicBezTo>
                    <a:pt x="2148" y="731"/>
                    <a:pt x="2055" y="798"/>
                    <a:pt x="2034" y="893"/>
                  </a:cubicBezTo>
                  <a:cubicBezTo>
                    <a:pt x="2011" y="1000"/>
                    <a:pt x="2046" y="1124"/>
                    <a:pt x="2164" y="1168"/>
                  </a:cubicBezTo>
                  <a:cubicBezTo>
                    <a:pt x="1932" y="1200"/>
                    <a:pt x="1938" y="1554"/>
                    <a:pt x="2134" y="1630"/>
                  </a:cubicBezTo>
                  <a:cubicBezTo>
                    <a:pt x="2329" y="1706"/>
                    <a:pt x="2450" y="1591"/>
                    <a:pt x="2428" y="1468"/>
                  </a:cubicBezTo>
                  <a:cubicBezTo>
                    <a:pt x="2401" y="1308"/>
                    <a:pt x="2262" y="1292"/>
                    <a:pt x="2202" y="1359"/>
                  </a:cubicBezTo>
                  <a:cubicBezTo>
                    <a:pt x="2155" y="1410"/>
                    <a:pt x="2179" y="1466"/>
                    <a:pt x="2234" y="1505"/>
                  </a:cubicBezTo>
                  <a:cubicBezTo>
                    <a:pt x="2127" y="1528"/>
                    <a:pt x="2117" y="1357"/>
                    <a:pt x="2182" y="1293"/>
                  </a:cubicBezTo>
                  <a:cubicBezTo>
                    <a:pt x="2247" y="1230"/>
                    <a:pt x="2448" y="1255"/>
                    <a:pt x="2491" y="1401"/>
                  </a:cubicBezTo>
                  <a:cubicBezTo>
                    <a:pt x="2506" y="1455"/>
                    <a:pt x="2505" y="1502"/>
                    <a:pt x="2499" y="1533"/>
                  </a:cubicBezTo>
                  <a:cubicBezTo>
                    <a:pt x="2494" y="1561"/>
                    <a:pt x="2467" y="1684"/>
                    <a:pt x="2294" y="1817"/>
                  </a:cubicBezTo>
                  <a:cubicBezTo>
                    <a:pt x="2080" y="1983"/>
                    <a:pt x="1844" y="2008"/>
                    <a:pt x="1780" y="2013"/>
                  </a:cubicBezTo>
                  <a:cubicBezTo>
                    <a:pt x="1711" y="2019"/>
                    <a:pt x="1430" y="2039"/>
                    <a:pt x="1184" y="1881"/>
                  </a:cubicBezTo>
                  <a:cubicBezTo>
                    <a:pt x="1108" y="1833"/>
                    <a:pt x="915" y="1690"/>
                    <a:pt x="859" y="1648"/>
                  </a:cubicBezTo>
                  <a:cubicBezTo>
                    <a:pt x="804" y="1607"/>
                    <a:pt x="751" y="1568"/>
                    <a:pt x="669" y="1533"/>
                  </a:cubicBezTo>
                  <a:cubicBezTo>
                    <a:pt x="649" y="1525"/>
                    <a:pt x="568" y="1492"/>
                    <a:pt x="443" y="1479"/>
                  </a:cubicBezTo>
                  <a:cubicBezTo>
                    <a:pt x="266" y="1460"/>
                    <a:pt x="111" y="1492"/>
                    <a:pt x="0" y="1528"/>
                  </a:cubicBezTo>
                  <a:cubicBezTo>
                    <a:pt x="114" y="1530"/>
                    <a:pt x="281" y="1546"/>
                    <a:pt x="462" y="1621"/>
                  </a:cubicBezTo>
                  <a:cubicBezTo>
                    <a:pt x="818" y="1766"/>
                    <a:pt x="858" y="1981"/>
                    <a:pt x="1164" y="2144"/>
                  </a:cubicBezTo>
                  <a:cubicBezTo>
                    <a:pt x="1556" y="2353"/>
                    <a:pt x="1978" y="2259"/>
                    <a:pt x="2070" y="2238"/>
                  </a:cubicBezTo>
                  <a:cubicBezTo>
                    <a:pt x="2537" y="2134"/>
                    <a:pt x="2807" y="1823"/>
                    <a:pt x="2891" y="1717"/>
                  </a:cubicBezTo>
                  <a:cubicBezTo>
                    <a:pt x="2861" y="1705"/>
                    <a:pt x="2818" y="1685"/>
                    <a:pt x="2779" y="1647"/>
                  </a:cubicBezTo>
                  <a:cubicBezTo>
                    <a:pt x="2673" y="1542"/>
                    <a:pt x="2641" y="1352"/>
                    <a:pt x="2724" y="1203"/>
                  </a:cubicBezTo>
                  <a:cubicBezTo>
                    <a:pt x="2797" y="1071"/>
                    <a:pt x="2946" y="994"/>
                    <a:pt x="3103" y="10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noFill/>
              </a:endParaRPr>
            </a:p>
          </p:txBody>
        </p:sp>
        <p:sp>
          <p:nvSpPr>
            <p:cNvPr id="10" name="Freeform 6">
              <a:extLst>
                <a:ext uri="{FF2B5EF4-FFF2-40B4-BE49-F238E27FC236}">
                  <a16:creationId xmlns:a16="http://schemas.microsoft.com/office/drawing/2014/main" id="{7FB53955-B832-4603-9C71-E7D7D7903B76}"/>
                </a:ext>
              </a:extLst>
            </p:cNvPr>
            <p:cNvSpPr>
              <a:spLocks/>
            </p:cNvSpPr>
            <p:nvPr/>
          </p:nvSpPr>
          <p:spPr bwMode="auto">
            <a:xfrm>
              <a:off x="165" y="1230"/>
              <a:ext cx="6260" cy="3246"/>
            </a:xfrm>
            <a:custGeom>
              <a:avLst/>
              <a:gdLst>
                <a:gd name="T0" fmla="*/ 3611 w 3831"/>
                <a:gd name="T1" fmla="*/ 588 h 1986"/>
                <a:gd name="T2" fmla="*/ 3760 w 3831"/>
                <a:gd name="T3" fmla="*/ 529 h 1986"/>
                <a:gd name="T4" fmla="*/ 3817 w 3831"/>
                <a:gd name="T5" fmla="*/ 350 h 1986"/>
                <a:gd name="T6" fmla="*/ 3707 w 3831"/>
                <a:gd name="T7" fmla="*/ 195 h 1986"/>
                <a:gd name="T8" fmla="*/ 3560 w 3831"/>
                <a:gd name="T9" fmla="*/ 162 h 1986"/>
                <a:gd name="T10" fmla="*/ 3467 w 3831"/>
                <a:gd name="T11" fmla="*/ 53 h 1986"/>
                <a:gd name="T12" fmla="*/ 3248 w 3831"/>
                <a:gd name="T13" fmla="*/ 17 h 1986"/>
                <a:gd name="T14" fmla="*/ 3038 w 3831"/>
                <a:gd name="T15" fmla="*/ 315 h 1986"/>
                <a:gd name="T16" fmla="*/ 2874 w 3831"/>
                <a:gd name="T17" fmla="*/ 310 h 1986"/>
                <a:gd name="T18" fmla="*/ 2690 w 3831"/>
                <a:gd name="T19" fmla="*/ 471 h 1986"/>
                <a:gd name="T20" fmla="*/ 2670 w 3831"/>
                <a:gd name="T21" fmla="*/ 558 h 1986"/>
                <a:gd name="T22" fmla="*/ 2692 w 3831"/>
                <a:gd name="T23" fmla="*/ 743 h 1986"/>
                <a:gd name="T24" fmla="*/ 2750 w 3831"/>
                <a:gd name="T25" fmla="*/ 828 h 1986"/>
                <a:gd name="T26" fmla="*/ 2862 w 3831"/>
                <a:gd name="T27" fmla="*/ 876 h 1986"/>
                <a:gd name="T28" fmla="*/ 2999 w 3831"/>
                <a:gd name="T29" fmla="*/ 771 h 1986"/>
                <a:gd name="T30" fmla="*/ 2983 w 3831"/>
                <a:gd name="T31" fmla="*/ 661 h 1986"/>
                <a:gd name="T32" fmla="*/ 2912 w 3831"/>
                <a:gd name="T33" fmla="*/ 629 h 1986"/>
                <a:gd name="T34" fmla="*/ 2873 w 3831"/>
                <a:gd name="T35" fmla="*/ 661 h 1986"/>
                <a:gd name="T36" fmla="*/ 2880 w 3831"/>
                <a:gd name="T37" fmla="*/ 746 h 1986"/>
                <a:gd name="T38" fmla="*/ 2841 w 3831"/>
                <a:gd name="T39" fmla="*/ 711 h 1986"/>
                <a:gd name="T40" fmla="*/ 2825 w 3831"/>
                <a:gd name="T41" fmla="*/ 645 h 1986"/>
                <a:gd name="T42" fmla="*/ 2907 w 3831"/>
                <a:gd name="T43" fmla="*/ 551 h 1986"/>
                <a:gd name="T44" fmla="*/ 3022 w 3831"/>
                <a:gd name="T45" fmla="*/ 577 h 1986"/>
                <a:gd name="T46" fmla="*/ 3104 w 3831"/>
                <a:gd name="T47" fmla="*/ 705 h 1986"/>
                <a:gd name="T48" fmla="*/ 3040 w 3831"/>
                <a:gd name="T49" fmla="*/ 897 h 1986"/>
                <a:gd name="T50" fmla="*/ 2868 w 3831"/>
                <a:gd name="T51" fmla="*/ 970 h 1986"/>
                <a:gd name="T52" fmla="*/ 2569 w 3831"/>
                <a:gd name="T53" fmla="*/ 1305 h 1986"/>
                <a:gd name="T54" fmla="*/ 2226 w 3831"/>
                <a:gd name="T55" fmla="*/ 1495 h 1986"/>
                <a:gd name="T56" fmla="*/ 1568 w 3831"/>
                <a:gd name="T57" fmla="*/ 1591 h 1986"/>
                <a:gd name="T58" fmla="*/ 1166 w 3831"/>
                <a:gd name="T59" fmla="*/ 1519 h 1986"/>
                <a:gd name="T60" fmla="*/ 917 w 3831"/>
                <a:gd name="T61" fmla="*/ 1343 h 1986"/>
                <a:gd name="T62" fmla="*/ 0 w 3831"/>
                <a:gd name="T63" fmla="*/ 850 h 1986"/>
                <a:gd name="T64" fmla="*/ 476 w 3831"/>
                <a:gd name="T65" fmla="*/ 1111 h 1986"/>
                <a:gd name="T66" fmla="*/ 764 w 3831"/>
                <a:gd name="T67" fmla="*/ 1399 h 1986"/>
                <a:gd name="T68" fmla="*/ 1307 w 3831"/>
                <a:gd name="T69" fmla="*/ 1779 h 1986"/>
                <a:gd name="T70" fmla="*/ 1573 w 3831"/>
                <a:gd name="T71" fmla="*/ 1852 h 1986"/>
                <a:gd name="T72" fmla="*/ 3183 w 3831"/>
                <a:gd name="T73" fmla="*/ 1305 h 1986"/>
                <a:gd name="T74" fmla="*/ 3430 w 3831"/>
                <a:gd name="T75" fmla="*/ 1041 h 1986"/>
                <a:gd name="T76" fmla="*/ 3611 w 3831"/>
                <a:gd name="T77" fmla="*/ 588 h 19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831" h="1986">
                  <a:moveTo>
                    <a:pt x="3611" y="588"/>
                  </a:moveTo>
                  <a:cubicBezTo>
                    <a:pt x="3626" y="588"/>
                    <a:pt x="3701" y="587"/>
                    <a:pt x="3760" y="529"/>
                  </a:cubicBezTo>
                  <a:cubicBezTo>
                    <a:pt x="3831" y="457"/>
                    <a:pt x="3819" y="362"/>
                    <a:pt x="3817" y="350"/>
                  </a:cubicBezTo>
                  <a:cubicBezTo>
                    <a:pt x="3802" y="252"/>
                    <a:pt x="3722" y="204"/>
                    <a:pt x="3707" y="195"/>
                  </a:cubicBezTo>
                  <a:cubicBezTo>
                    <a:pt x="3644" y="157"/>
                    <a:pt x="3582" y="160"/>
                    <a:pt x="3560" y="162"/>
                  </a:cubicBezTo>
                  <a:cubicBezTo>
                    <a:pt x="3548" y="138"/>
                    <a:pt x="3521" y="90"/>
                    <a:pt x="3467" y="53"/>
                  </a:cubicBezTo>
                  <a:cubicBezTo>
                    <a:pt x="3395" y="5"/>
                    <a:pt x="3310" y="0"/>
                    <a:pt x="3248" y="17"/>
                  </a:cubicBezTo>
                  <a:cubicBezTo>
                    <a:pt x="3131" y="48"/>
                    <a:pt x="3044" y="169"/>
                    <a:pt x="3038" y="315"/>
                  </a:cubicBezTo>
                  <a:cubicBezTo>
                    <a:pt x="3010" y="306"/>
                    <a:pt x="2947" y="290"/>
                    <a:pt x="2874" y="310"/>
                  </a:cubicBezTo>
                  <a:cubicBezTo>
                    <a:pt x="2787" y="334"/>
                    <a:pt x="2721" y="399"/>
                    <a:pt x="2690" y="471"/>
                  </a:cubicBezTo>
                  <a:cubicBezTo>
                    <a:pt x="2676" y="505"/>
                    <a:pt x="2673" y="533"/>
                    <a:pt x="2670" y="558"/>
                  </a:cubicBezTo>
                  <a:cubicBezTo>
                    <a:pt x="2666" y="591"/>
                    <a:pt x="2658" y="664"/>
                    <a:pt x="2692" y="743"/>
                  </a:cubicBezTo>
                  <a:cubicBezTo>
                    <a:pt x="2704" y="769"/>
                    <a:pt x="2718" y="800"/>
                    <a:pt x="2750" y="828"/>
                  </a:cubicBezTo>
                  <a:cubicBezTo>
                    <a:pt x="2766" y="843"/>
                    <a:pt x="2806" y="877"/>
                    <a:pt x="2862" y="876"/>
                  </a:cubicBezTo>
                  <a:cubicBezTo>
                    <a:pt x="2923" y="874"/>
                    <a:pt x="2981" y="829"/>
                    <a:pt x="2999" y="771"/>
                  </a:cubicBezTo>
                  <a:cubicBezTo>
                    <a:pt x="3001" y="762"/>
                    <a:pt x="3018" y="703"/>
                    <a:pt x="2983" y="661"/>
                  </a:cubicBezTo>
                  <a:cubicBezTo>
                    <a:pt x="2979" y="657"/>
                    <a:pt x="2948" y="621"/>
                    <a:pt x="2912" y="629"/>
                  </a:cubicBezTo>
                  <a:cubicBezTo>
                    <a:pt x="2887" y="635"/>
                    <a:pt x="2875" y="657"/>
                    <a:pt x="2873" y="661"/>
                  </a:cubicBezTo>
                  <a:cubicBezTo>
                    <a:pt x="2852" y="700"/>
                    <a:pt x="2879" y="744"/>
                    <a:pt x="2880" y="746"/>
                  </a:cubicBezTo>
                  <a:cubicBezTo>
                    <a:pt x="2871" y="741"/>
                    <a:pt x="2854" y="731"/>
                    <a:pt x="2841" y="711"/>
                  </a:cubicBezTo>
                  <a:cubicBezTo>
                    <a:pt x="2839" y="708"/>
                    <a:pt x="2821" y="681"/>
                    <a:pt x="2825" y="645"/>
                  </a:cubicBezTo>
                  <a:cubicBezTo>
                    <a:pt x="2830" y="600"/>
                    <a:pt x="2867" y="564"/>
                    <a:pt x="2907" y="551"/>
                  </a:cubicBezTo>
                  <a:cubicBezTo>
                    <a:pt x="2959" y="536"/>
                    <a:pt x="3003" y="565"/>
                    <a:pt x="3022" y="577"/>
                  </a:cubicBezTo>
                  <a:cubicBezTo>
                    <a:pt x="3086" y="619"/>
                    <a:pt x="3101" y="690"/>
                    <a:pt x="3104" y="705"/>
                  </a:cubicBezTo>
                  <a:cubicBezTo>
                    <a:pt x="3123" y="808"/>
                    <a:pt x="3051" y="885"/>
                    <a:pt x="3040" y="897"/>
                  </a:cubicBezTo>
                  <a:cubicBezTo>
                    <a:pt x="2973" y="966"/>
                    <a:pt x="2887" y="970"/>
                    <a:pt x="2868" y="970"/>
                  </a:cubicBezTo>
                  <a:cubicBezTo>
                    <a:pt x="2815" y="1057"/>
                    <a:pt x="2720" y="1186"/>
                    <a:pt x="2569" y="1305"/>
                  </a:cubicBezTo>
                  <a:cubicBezTo>
                    <a:pt x="2542" y="1326"/>
                    <a:pt x="2418" y="1421"/>
                    <a:pt x="2226" y="1495"/>
                  </a:cubicBezTo>
                  <a:cubicBezTo>
                    <a:pt x="1953" y="1601"/>
                    <a:pt x="1721" y="1596"/>
                    <a:pt x="1568" y="1591"/>
                  </a:cubicBezTo>
                  <a:cubicBezTo>
                    <a:pt x="1424" y="1587"/>
                    <a:pt x="1305" y="1582"/>
                    <a:pt x="1166" y="1519"/>
                  </a:cubicBezTo>
                  <a:cubicBezTo>
                    <a:pt x="1030" y="1457"/>
                    <a:pt x="946" y="1372"/>
                    <a:pt x="917" y="1343"/>
                  </a:cubicBezTo>
                  <a:cubicBezTo>
                    <a:pt x="740" y="1166"/>
                    <a:pt x="365" y="833"/>
                    <a:pt x="0" y="850"/>
                  </a:cubicBezTo>
                  <a:cubicBezTo>
                    <a:pt x="197" y="917"/>
                    <a:pt x="352" y="1009"/>
                    <a:pt x="476" y="1111"/>
                  </a:cubicBezTo>
                  <a:cubicBezTo>
                    <a:pt x="599" y="1213"/>
                    <a:pt x="584" y="1234"/>
                    <a:pt x="764" y="1399"/>
                  </a:cubicBezTo>
                  <a:cubicBezTo>
                    <a:pt x="928" y="1551"/>
                    <a:pt x="1078" y="1688"/>
                    <a:pt x="1307" y="1779"/>
                  </a:cubicBezTo>
                  <a:cubicBezTo>
                    <a:pt x="1427" y="1826"/>
                    <a:pt x="1524" y="1843"/>
                    <a:pt x="1573" y="1852"/>
                  </a:cubicBezTo>
                  <a:cubicBezTo>
                    <a:pt x="2347" y="1986"/>
                    <a:pt x="3077" y="1391"/>
                    <a:pt x="3183" y="1305"/>
                  </a:cubicBezTo>
                  <a:cubicBezTo>
                    <a:pt x="3288" y="1220"/>
                    <a:pt x="3365" y="1138"/>
                    <a:pt x="3430" y="1041"/>
                  </a:cubicBezTo>
                  <a:cubicBezTo>
                    <a:pt x="3548" y="866"/>
                    <a:pt x="3592" y="694"/>
                    <a:pt x="3611"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noFill/>
              </a:endParaRPr>
            </a:p>
          </p:txBody>
        </p:sp>
      </p:grpSp>
      <p:cxnSp>
        <p:nvCxnSpPr>
          <p:cNvPr id="11" name="直接连接符 10">
            <a:extLst>
              <a:ext uri="{FF2B5EF4-FFF2-40B4-BE49-F238E27FC236}">
                <a16:creationId xmlns:a16="http://schemas.microsoft.com/office/drawing/2014/main" id="{7766579E-031E-457A-A881-F8C8FC2FEED3}"/>
              </a:ext>
            </a:extLst>
          </p:cNvPr>
          <p:cNvCxnSpPr>
            <a:cxnSpLocks/>
          </p:cNvCxnSpPr>
          <p:nvPr/>
        </p:nvCxnSpPr>
        <p:spPr>
          <a:xfrm flipH="1">
            <a:off x="870857" y="670351"/>
            <a:ext cx="2082010" cy="0"/>
          </a:xfrm>
          <a:prstGeom prst="line">
            <a:avLst/>
          </a:prstGeom>
          <a:ln>
            <a:solidFill>
              <a:srgbClr val="F16C06"/>
            </a:solidFill>
          </a:ln>
        </p:spPr>
        <p:style>
          <a:lnRef idx="1">
            <a:schemeClr val="accent1"/>
          </a:lnRef>
          <a:fillRef idx="0">
            <a:schemeClr val="accent1"/>
          </a:fillRef>
          <a:effectRef idx="0">
            <a:schemeClr val="accent1"/>
          </a:effectRef>
          <a:fontRef idx="minor">
            <a:schemeClr val="tx1"/>
          </a:fontRef>
        </p:style>
      </p:cxnSp>
      <p:pic>
        <p:nvPicPr>
          <p:cNvPr id="12" name="图片 11"/>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0" y="5342467"/>
            <a:ext cx="12192000" cy="1515210"/>
          </a:xfrm>
          <a:prstGeom prst="rect">
            <a:avLst/>
          </a:prstGeom>
        </p:spPr>
      </p:pic>
      <p:sp>
        <p:nvSpPr>
          <p:cNvPr id="23" name="文本框 22">
            <a:extLst>
              <a:ext uri="{FF2B5EF4-FFF2-40B4-BE49-F238E27FC236}">
                <a16:creationId xmlns:a16="http://schemas.microsoft.com/office/drawing/2014/main" id="{2A3E2A0E-82DF-99B0-B5F5-67878952384A}"/>
              </a:ext>
            </a:extLst>
          </p:cNvPr>
          <p:cNvSpPr txBox="1"/>
          <p:nvPr/>
        </p:nvSpPr>
        <p:spPr>
          <a:xfrm>
            <a:off x="870857" y="1340703"/>
            <a:ext cx="10506366" cy="1907702"/>
          </a:xfrm>
          <a:prstGeom prst="rect">
            <a:avLst/>
          </a:prstGeom>
          <a:noFill/>
        </p:spPr>
        <p:txBody>
          <a:bodyPr wrap="square" rtlCol="0">
            <a:spAutoFit/>
          </a:bodyPr>
          <a:lstStyle/>
          <a:p>
            <a:pPr indent="457200" algn="l">
              <a:lnSpc>
                <a:spcPct val="120000"/>
              </a:lnSpc>
            </a:pPr>
            <a:r>
              <a:rPr lang="zh-CN" altLang="en-US" sz="2000" b="0" i="0" dirty="0">
                <a:solidFill>
                  <a:srgbClr val="333333"/>
                </a:solidFill>
                <a:effectLst/>
                <a:latin typeface="微软雅黑" panose="020B0503020204020204" pitchFamily="34" charset="-122"/>
                <a:ea typeface="微软雅黑" panose="020B0503020204020204" pitchFamily="34" charset="-122"/>
              </a:rPr>
              <a:t>他们是曾因生活优越被认为吃不得苦、缺乏责任感的“</a:t>
            </a:r>
            <a:r>
              <a:rPr lang="en-US" altLang="zh-CN" sz="2000" b="0" i="0" dirty="0">
                <a:solidFill>
                  <a:srgbClr val="333333"/>
                </a:solidFill>
                <a:effectLst/>
                <a:latin typeface="微软雅黑" panose="020B0503020204020204" pitchFamily="34" charset="-122"/>
                <a:ea typeface="微软雅黑" panose="020B0503020204020204" pitchFamily="34" charset="-122"/>
              </a:rPr>
              <a:t>80</a:t>
            </a:r>
            <a:r>
              <a:rPr lang="zh-CN" altLang="en-US" sz="2000" b="0" i="0" dirty="0">
                <a:solidFill>
                  <a:srgbClr val="333333"/>
                </a:solidFill>
                <a:effectLst/>
                <a:latin typeface="微软雅黑" panose="020B0503020204020204" pitchFamily="34" charset="-122"/>
                <a:ea typeface="微软雅黑" panose="020B0503020204020204" pitchFamily="34" charset="-122"/>
              </a:rPr>
              <a:t>后”“</a:t>
            </a:r>
            <a:r>
              <a:rPr lang="en-US" altLang="zh-CN" sz="2000" b="0" i="0" dirty="0">
                <a:solidFill>
                  <a:srgbClr val="333333"/>
                </a:solidFill>
                <a:effectLst/>
                <a:latin typeface="微软雅黑" panose="020B0503020204020204" pitchFamily="34" charset="-122"/>
                <a:ea typeface="微软雅黑" panose="020B0503020204020204" pitchFamily="34" charset="-122"/>
              </a:rPr>
              <a:t>90</a:t>
            </a:r>
            <a:r>
              <a:rPr lang="zh-CN" altLang="en-US" sz="2000" b="0" i="0" dirty="0">
                <a:solidFill>
                  <a:srgbClr val="333333"/>
                </a:solidFill>
                <a:effectLst/>
                <a:latin typeface="微软雅黑" panose="020B0503020204020204" pitchFamily="34" charset="-122"/>
                <a:ea typeface="微软雅黑" panose="020B0503020204020204" pitchFamily="34" charset="-122"/>
              </a:rPr>
              <a:t>后”；他们在亲人眼中是“不顾家”的爱人，是孩子心中“老出差”的父母，是父母口中“瞎折腾”的孩子</a:t>
            </a:r>
            <a:r>
              <a:rPr lang="en-US" altLang="zh-CN" sz="2000" b="0" i="0" dirty="0">
                <a:solidFill>
                  <a:srgbClr val="333333"/>
                </a:solidFill>
                <a:effectLst/>
                <a:latin typeface="微软雅黑" panose="020B0503020204020204" pitchFamily="34" charset="-122"/>
                <a:ea typeface="微软雅黑" panose="020B0503020204020204" pitchFamily="34" charset="-122"/>
              </a:rPr>
              <a:t>……</a:t>
            </a:r>
          </a:p>
          <a:p>
            <a:pPr indent="457200" algn="l">
              <a:lnSpc>
                <a:spcPct val="120000"/>
              </a:lnSpc>
            </a:pPr>
            <a:r>
              <a:rPr lang="zh-CN" altLang="en-US" sz="2000" b="0" i="0" dirty="0">
                <a:solidFill>
                  <a:srgbClr val="333333"/>
                </a:solidFill>
                <a:effectLst/>
                <a:latin typeface="微软雅黑" panose="020B0503020204020204" pitchFamily="34" charset="-122"/>
                <a:ea typeface="微软雅黑" panose="020B0503020204020204" pitchFamily="34" charset="-122"/>
              </a:rPr>
              <a:t>但在贫瘠的乡野、穷困的深山，他们拥有一个共同的“使命”：扶贫。他们中，有的立下“不脱贫不撤退”的铿锵承诺，有的将成功定义为“帮助家乡父老富起来”。</a:t>
            </a:r>
          </a:p>
          <a:p>
            <a:pPr indent="457200" algn="l">
              <a:lnSpc>
                <a:spcPct val="120000"/>
              </a:lnSpc>
            </a:pPr>
            <a:r>
              <a:rPr lang="zh-CN" altLang="en-US" sz="2000" b="0" i="0" dirty="0">
                <a:solidFill>
                  <a:srgbClr val="333333"/>
                </a:solidFill>
                <a:effectLst/>
                <a:latin typeface="微软雅黑" panose="020B0503020204020204" pitchFamily="34" charset="-122"/>
                <a:ea typeface="微软雅黑" panose="020B0503020204020204" pitchFamily="34" charset="-122"/>
              </a:rPr>
              <a:t>他们，就是用青春助力脱贫攻坚的时代新青年！</a:t>
            </a:r>
          </a:p>
        </p:txBody>
      </p:sp>
      <p:pic>
        <p:nvPicPr>
          <p:cNvPr id="1028" name="Picture 4" descr="查看源图像">
            <a:extLst>
              <a:ext uri="{FF2B5EF4-FFF2-40B4-BE49-F238E27FC236}">
                <a16:creationId xmlns:a16="http://schemas.microsoft.com/office/drawing/2014/main" id="{7DC6C8C5-44F3-56C3-BCCB-F8E0D965CEFC}"/>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76796" y="3505145"/>
            <a:ext cx="2914913" cy="194327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查看源图像">
            <a:extLst>
              <a:ext uri="{FF2B5EF4-FFF2-40B4-BE49-F238E27FC236}">
                <a16:creationId xmlns:a16="http://schemas.microsoft.com/office/drawing/2014/main" id="{6845DD47-235F-9143-0B5E-8F7C31BC092D}"/>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769458" y="3505145"/>
            <a:ext cx="2914913" cy="194327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查看源图像">
            <a:extLst>
              <a:ext uri="{FF2B5EF4-FFF2-40B4-BE49-F238E27FC236}">
                <a16:creationId xmlns:a16="http://schemas.microsoft.com/office/drawing/2014/main" id="{C14A8725-549A-3833-0638-A7EBF69A8B29}"/>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362120" y="3505145"/>
            <a:ext cx="2811290" cy="19383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4910230"/>
      </p:ext>
    </p:extLst>
  </p:cSld>
  <p:clrMapOvr>
    <a:masterClrMapping/>
  </p:clrMapOvr>
  <p:transition spd="slow" advClick="0">
    <p:push dir="u"/>
  </p:transition>
</p:sld>
</file>

<file path=ppt/theme/theme1.xml><?xml version="1.0" encoding="utf-8"?>
<a:theme xmlns:a="http://schemas.openxmlformats.org/drawingml/2006/main" name="第一PPT，www.1ppt.com">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1243</TotalTime>
  <Words>3746</Words>
  <Application>Microsoft Office PowerPoint</Application>
  <PresentationFormat>宽屏</PresentationFormat>
  <Paragraphs>236</Paragraphs>
  <Slides>30</Slides>
  <Notes>30</Notes>
  <HiddenSlides>0</HiddenSlides>
  <MMClips>1</MMClips>
  <ScaleCrop>false</ScaleCrop>
  <HeadingPairs>
    <vt:vector size="6" baseType="variant">
      <vt:variant>
        <vt:lpstr>已用的字体</vt:lpstr>
      </vt:variant>
      <vt:variant>
        <vt:i4>12</vt:i4>
      </vt:variant>
      <vt:variant>
        <vt:lpstr>主题</vt:lpstr>
      </vt:variant>
      <vt:variant>
        <vt:i4>2</vt:i4>
      </vt:variant>
      <vt:variant>
        <vt:lpstr>幻灯片标题</vt:lpstr>
      </vt:variant>
      <vt:variant>
        <vt:i4>30</vt:i4>
      </vt:variant>
    </vt:vector>
  </HeadingPairs>
  <TitlesOfParts>
    <vt:vector size="44" baseType="lpstr">
      <vt:lpstr>Agency FB</vt:lpstr>
      <vt:lpstr>仓耳今楷03 W03</vt:lpstr>
      <vt:lpstr>等线</vt:lpstr>
      <vt:lpstr>等线 Light</vt:lpstr>
      <vt:lpstr>华文隶书</vt:lpstr>
      <vt:lpstr>华文行楷</vt:lpstr>
      <vt:lpstr>华文中宋</vt:lpstr>
      <vt:lpstr>微软雅黑</vt:lpstr>
      <vt:lpstr>微软雅黑</vt:lpstr>
      <vt:lpstr>Arial</vt:lpstr>
      <vt:lpstr>Calibri</vt:lpstr>
      <vt:lpstr>Impact</vt:lpstr>
      <vt:lpstr>第一PPT，www.1ppt.com</vt:lpstr>
      <vt:lpstr>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第一PPT</Manager>
  <Company>第一PPT，www.1ppt.com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不忘初心</dc:title>
  <dc:creator>第一PPT</dc:creator>
  <cp:keywords>www.1ppt.com</cp:keywords>
  <dc:description>www.1ppt.com</dc:description>
  <cp:lastModifiedBy>严 中圣</cp:lastModifiedBy>
  <cp:revision>87</cp:revision>
  <dcterms:created xsi:type="dcterms:W3CDTF">2019-07-09T09:27:17Z</dcterms:created>
  <dcterms:modified xsi:type="dcterms:W3CDTF">2022-05-30T11:03:25Z</dcterms:modified>
</cp:coreProperties>
</file>